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84" r:id="rId10"/>
    <p:sldId id="288" r:id="rId11"/>
    <p:sldId id="286" r:id="rId12"/>
    <p:sldId id="289" r:id="rId13"/>
    <p:sldId id="280" r:id="rId14"/>
    <p:sldId id="290" r:id="rId15"/>
    <p:sldId id="291" r:id="rId16"/>
    <p:sldId id="292" r:id="rId17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0066FF"/>
    <a:srgbClr val="FF6600"/>
    <a:srgbClr val="3399FF"/>
    <a:srgbClr val="0099FF"/>
    <a:srgbClr val="33993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-55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650695-E973-4F66-B1B5-582820208A42}" type="doc">
      <dgm:prSet loTypeId="urn:microsoft.com/office/officeart/2005/8/layout/default#1" loCatId="Inbox" qsTypeId="urn:microsoft.com/office/officeart/2005/8/quickstyle/simple5" qsCatId="simple" csTypeId="urn:microsoft.com/office/officeart/2005/8/colors/accent3_1" csCatId="accent3"/>
      <dgm:spPr/>
      <dgm:t>
        <a:bodyPr numCol="1"/>
        <a:lstStyle/>
        <a:p>
          <a:endParaRPr lang="en-US"/>
        </a:p>
      </dgm:t>
    </dgm:pt>
    <dgm:pt modelId="{C66C8812-4221-44D0-8527-1589BCB30678}">
      <dgm:prSet/>
      <dgm:spPr/>
      <dgm:t>
        <a:bodyPr numCol="1"/>
        <a:lstStyle/>
        <a:p>
          <a:r>
            <a:rPr lang="ru-RU" altLang="ru-RU" b="1"/>
            <a:t>Проблема, высказанная в виде противоречия</a:t>
          </a:r>
          <a:endParaRPr lang="en-US"/>
        </a:p>
      </dgm:t>
    </dgm:pt>
    <dgm:pt modelId="{CDE71C6B-27F2-456A-AF17-B315C633D2B1}" type="parTrans" cxnId="{DD5E436E-BBBD-44CF-ADFE-9E7B848C8BC2}">
      <dgm:prSet/>
      <dgm:spPr/>
      <dgm:t>
        <a:bodyPr numCol="1"/>
        <a:lstStyle/>
        <a:p>
          <a:endParaRPr lang="en-US"/>
        </a:p>
      </dgm:t>
    </dgm:pt>
    <dgm:pt modelId="{327F4CDC-DB28-4264-BA5A-EE9A43683A8C}" type="sibTrans" cxnId="{DD5E436E-BBBD-44CF-ADFE-9E7B848C8BC2}">
      <dgm:prSet/>
      <dgm:spPr/>
      <dgm:t>
        <a:bodyPr numCol="1"/>
        <a:lstStyle/>
        <a:p>
          <a:endParaRPr lang="en-US"/>
        </a:p>
      </dgm:t>
    </dgm:pt>
    <dgm:pt modelId="{6A35FFB4-642E-403A-9694-D5E478F6C7AA}">
      <dgm:prSet/>
      <dgm:spPr/>
      <dgm:t>
        <a:bodyPr numCol="1"/>
        <a:lstStyle/>
        <a:p>
          <a:r>
            <a:rPr lang="ru-RU" altLang="ru-RU" b="1"/>
            <a:t>Цель вытекающая из проблемы</a:t>
          </a:r>
          <a:endParaRPr lang="en-US"/>
        </a:p>
      </dgm:t>
    </dgm:pt>
    <dgm:pt modelId="{33441034-1D60-47BC-8F82-F0F16AC34A4B}" type="parTrans" cxnId="{028C3ECF-9F2D-4557-9B98-D856A1690092}">
      <dgm:prSet/>
      <dgm:spPr/>
      <dgm:t>
        <a:bodyPr numCol="1"/>
        <a:lstStyle/>
        <a:p>
          <a:endParaRPr lang="en-US"/>
        </a:p>
      </dgm:t>
    </dgm:pt>
    <dgm:pt modelId="{22710D59-8D46-4D0B-911F-6F08ECA5BE79}" type="sibTrans" cxnId="{028C3ECF-9F2D-4557-9B98-D856A1690092}">
      <dgm:prSet/>
      <dgm:spPr/>
      <dgm:t>
        <a:bodyPr numCol="1"/>
        <a:lstStyle/>
        <a:p>
          <a:endParaRPr lang="en-US"/>
        </a:p>
      </dgm:t>
    </dgm:pt>
    <dgm:pt modelId="{5E40CEBF-F00B-450C-8901-39C2915DB5D0}">
      <dgm:prSet/>
      <dgm:spPr/>
      <dgm:t>
        <a:bodyPr numCol="1"/>
        <a:lstStyle/>
        <a:p>
          <a:r>
            <a:rPr lang="ru-RU" altLang="ru-RU" b="1"/>
            <a:t>Гипотеза вытекающая из проблемы</a:t>
          </a:r>
          <a:endParaRPr lang="en-US"/>
        </a:p>
      </dgm:t>
    </dgm:pt>
    <dgm:pt modelId="{E463668E-F73B-4AF9-AB6D-5B96C6650200}" type="parTrans" cxnId="{C96260B8-F246-46A5-8087-81955BF9B29D}">
      <dgm:prSet/>
      <dgm:spPr/>
      <dgm:t>
        <a:bodyPr numCol="1"/>
        <a:lstStyle/>
        <a:p>
          <a:endParaRPr lang="en-US"/>
        </a:p>
      </dgm:t>
    </dgm:pt>
    <dgm:pt modelId="{F00A9716-8FE0-4949-B356-9E8649B1667F}" type="sibTrans" cxnId="{C96260B8-F246-46A5-8087-81955BF9B29D}">
      <dgm:prSet/>
      <dgm:spPr/>
      <dgm:t>
        <a:bodyPr numCol="1"/>
        <a:lstStyle/>
        <a:p>
          <a:endParaRPr lang="en-US"/>
        </a:p>
      </dgm:t>
    </dgm:pt>
    <dgm:pt modelId="{9D43077D-47CB-4B03-AA83-CB6DD89FC796}">
      <dgm:prSet/>
      <dgm:spPr/>
      <dgm:t>
        <a:bodyPr numCol="1"/>
        <a:lstStyle/>
        <a:p>
          <a:r>
            <a:rPr lang="ru-RU" altLang="ru-RU" b="1"/>
            <a:t>Знакомство с методами для ее решения</a:t>
          </a:r>
          <a:endParaRPr lang="en-US"/>
        </a:p>
      </dgm:t>
    </dgm:pt>
    <dgm:pt modelId="{F6502D30-8D84-4679-9FD6-144CDAE56F10}" type="parTrans" cxnId="{47A7E349-9702-45B2-9FB7-F55E9EE006FE}">
      <dgm:prSet/>
      <dgm:spPr/>
      <dgm:t>
        <a:bodyPr numCol="1"/>
        <a:lstStyle/>
        <a:p>
          <a:endParaRPr lang="en-US"/>
        </a:p>
      </dgm:t>
    </dgm:pt>
    <dgm:pt modelId="{8108EEFB-DB9B-444B-B5C6-38462200F14D}" type="sibTrans" cxnId="{47A7E349-9702-45B2-9FB7-F55E9EE006FE}">
      <dgm:prSet/>
      <dgm:spPr/>
      <dgm:t>
        <a:bodyPr numCol="1"/>
        <a:lstStyle/>
        <a:p>
          <a:endParaRPr lang="en-US"/>
        </a:p>
      </dgm:t>
    </dgm:pt>
    <dgm:pt modelId="{CDC4D1C6-4ADE-4231-9220-EBC3A3BA8ADA}">
      <dgm:prSet/>
      <dgm:spPr/>
      <dgm:t>
        <a:bodyPr numCol="1"/>
        <a:lstStyle/>
        <a:p>
          <a:r>
            <a:rPr lang="ru-RU" altLang="ru-RU" b="1"/>
            <a:t>Исследование </a:t>
          </a:r>
          <a:endParaRPr lang="en-US"/>
        </a:p>
      </dgm:t>
    </dgm:pt>
    <dgm:pt modelId="{3C152928-8166-46A8-B17C-7F2515CD06D7}" type="parTrans" cxnId="{2E33464E-B48C-43EB-A83E-4C560F5CE306}">
      <dgm:prSet/>
      <dgm:spPr/>
      <dgm:t>
        <a:bodyPr numCol="1"/>
        <a:lstStyle/>
        <a:p>
          <a:endParaRPr lang="en-US"/>
        </a:p>
      </dgm:t>
    </dgm:pt>
    <dgm:pt modelId="{CC6FFF3F-07D0-4278-8D22-F5F91E84C40D}" type="sibTrans" cxnId="{2E33464E-B48C-43EB-A83E-4C560F5CE306}">
      <dgm:prSet/>
      <dgm:spPr/>
      <dgm:t>
        <a:bodyPr numCol="1"/>
        <a:lstStyle/>
        <a:p>
          <a:endParaRPr lang="en-US"/>
        </a:p>
      </dgm:t>
    </dgm:pt>
    <dgm:pt modelId="{2E9A46E8-6FEB-45A9-A498-553DB9C3763A}">
      <dgm:prSet/>
      <dgm:spPr/>
      <dgm:t>
        <a:bodyPr numCol="1"/>
        <a:lstStyle/>
        <a:p>
          <a:r>
            <a:rPr lang="ru-RU" altLang="ru-RU" b="1"/>
            <a:t>Обработка первичных данных, таблицы иллюстрации и т.д.</a:t>
          </a:r>
          <a:endParaRPr lang="en-US"/>
        </a:p>
      </dgm:t>
    </dgm:pt>
    <dgm:pt modelId="{B6EB4F61-C19F-45FB-B241-4A6FD164380D}" type="parTrans" cxnId="{12514B35-F889-4B93-AE31-EA8EA0ACFB20}">
      <dgm:prSet/>
      <dgm:spPr/>
      <dgm:t>
        <a:bodyPr numCol="1"/>
        <a:lstStyle/>
        <a:p>
          <a:endParaRPr lang="en-US"/>
        </a:p>
      </dgm:t>
    </dgm:pt>
    <dgm:pt modelId="{73498CEC-C238-4C21-9D48-4FB94223A95C}" type="sibTrans" cxnId="{12514B35-F889-4B93-AE31-EA8EA0ACFB20}">
      <dgm:prSet/>
      <dgm:spPr/>
      <dgm:t>
        <a:bodyPr numCol="1"/>
        <a:lstStyle/>
        <a:p>
          <a:endParaRPr lang="en-US"/>
        </a:p>
      </dgm:t>
    </dgm:pt>
    <dgm:pt modelId="{363F643C-D035-4F9E-9592-F407C96C2F8E}">
      <dgm:prSet/>
      <dgm:spPr/>
      <dgm:t>
        <a:bodyPr numCol="1"/>
        <a:lstStyle/>
        <a:p>
          <a:r>
            <a:rPr lang="ru-RU" altLang="ru-RU" b="1"/>
            <a:t>Интерпретации и выводы</a:t>
          </a:r>
          <a:endParaRPr lang="en-US"/>
        </a:p>
      </dgm:t>
    </dgm:pt>
    <dgm:pt modelId="{5E086F2B-716D-4824-905B-19C01DED5496}" type="parTrans" cxnId="{3057D458-CB0E-4E66-98BE-7294A01FFE4C}">
      <dgm:prSet/>
      <dgm:spPr/>
      <dgm:t>
        <a:bodyPr numCol="1"/>
        <a:lstStyle/>
        <a:p>
          <a:endParaRPr lang="en-US"/>
        </a:p>
      </dgm:t>
    </dgm:pt>
    <dgm:pt modelId="{1C9D2638-8E57-445A-8C00-2E4EB18F8342}" type="sibTrans" cxnId="{3057D458-CB0E-4E66-98BE-7294A01FFE4C}">
      <dgm:prSet/>
      <dgm:spPr/>
      <dgm:t>
        <a:bodyPr numCol="1"/>
        <a:lstStyle/>
        <a:p>
          <a:endParaRPr lang="en-US"/>
        </a:p>
      </dgm:t>
    </dgm:pt>
    <dgm:pt modelId="{63DB02CD-EFFC-4CE4-B794-699654DE04A4}">
      <dgm:prSet/>
      <dgm:spPr/>
      <dgm:t>
        <a:bodyPr numCol="1"/>
        <a:lstStyle/>
        <a:p>
          <a:r>
            <a:rPr lang="ru-RU" altLang="ru-RU" b="1"/>
            <a:t>Представление результатов</a:t>
          </a:r>
          <a:endParaRPr lang="en-US"/>
        </a:p>
      </dgm:t>
    </dgm:pt>
    <dgm:pt modelId="{FF68CF02-1A8D-4762-B9D9-0A16236D5402}" type="parTrans" cxnId="{2A00A361-71E5-4057-BB29-E5A8D4936F8F}">
      <dgm:prSet/>
      <dgm:spPr/>
      <dgm:t>
        <a:bodyPr numCol="1"/>
        <a:lstStyle/>
        <a:p>
          <a:endParaRPr lang="en-US"/>
        </a:p>
      </dgm:t>
    </dgm:pt>
    <dgm:pt modelId="{E3D8C49B-349C-444B-813F-1D42879A3A32}" type="sibTrans" cxnId="{2A00A361-71E5-4057-BB29-E5A8D4936F8F}">
      <dgm:prSet/>
      <dgm:spPr/>
      <dgm:t>
        <a:bodyPr numCol="1"/>
        <a:lstStyle/>
        <a:p>
          <a:endParaRPr lang="en-US"/>
        </a:p>
      </dgm:t>
    </dgm:pt>
    <dgm:pt modelId="{77CD9D77-27DF-48FC-98F5-59950CDF8CE8}" type="pres">
      <dgm:prSet presAssocID="{7A650695-E973-4F66-B1B5-582820208A4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3747540-E69F-4FAA-A280-044E4904C241}" type="pres">
      <dgm:prSet presAssocID="{C66C8812-4221-44D0-8527-1589BCB30678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150C73-AE30-4006-A3BD-40BF5882B4F4}" type="pres">
      <dgm:prSet presAssocID="{327F4CDC-DB28-4264-BA5A-EE9A43683A8C}" presName="sibTrans" presStyleCnt="0"/>
      <dgm:spPr/>
    </dgm:pt>
    <dgm:pt modelId="{001940D9-0B1B-4BB9-88C1-846565487FB9}" type="pres">
      <dgm:prSet presAssocID="{6A35FFB4-642E-403A-9694-D5E478F6C7AA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DE9224-B805-4023-9AE0-7B80DF37F672}" type="pres">
      <dgm:prSet presAssocID="{22710D59-8D46-4D0B-911F-6F08ECA5BE79}" presName="sibTrans" presStyleCnt="0"/>
      <dgm:spPr/>
    </dgm:pt>
    <dgm:pt modelId="{16BB713F-B19D-488F-B2BE-0FF3D92CBD33}" type="pres">
      <dgm:prSet presAssocID="{5E40CEBF-F00B-450C-8901-39C2915DB5D0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40C147-FCD1-43CA-B4E2-1760B6AF66C2}" type="pres">
      <dgm:prSet presAssocID="{F00A9716-8FE0-4949-B356-9E8649B1667F}" presName="sibTrans" presStyleCnt="0"/>
      <dgm:spPr/>
    </dgm:pt>
    <dgm:pt modelId="{87923968-3762-45E3-8D51-0D2923602686}" type="pres">
      <dgm:prSet presAssocID="{9D43077D-47CB-4B03-AA83-CB6DD89FC796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7437DA-0F9F-4F8C-A3F5-B52A3E7AEB1F}" type="pres">
      <dgm:prSet presAssocID="{8108EEFB-DB9B-444B-B5C6-38462200F14D}" presName="sibTrans" presStyleCnt="0"/>
      <dgm:spPr/>
    </dgm:pt>
    <dgm:pt modelId="{EC11CA47-9C71-4513-8C46-A94804259EB6}" type="pres">
      <dgm:prSet presAssocID="{CDC4D1C6-4ADE-4231-9220-EBC3A3BA8ADA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2AD156-76A3-4D59-9215-44E1E27740E1}" type="pres">
      <dgm:prSet presAssocID="{CC6FFF3F-07D0-4278-8D22-F5F91E84C40D}" presName="sibTrans" presStyleCnt="0"/>
      <dgm:spPr/>
    </dgm:pt>
    <dgm:pt modelId="{C5A31124-01EC-44DB-9965-7EF43D995385}" type="pres">
      <dgm:prSet presAssocID="{2E9A46E8-6FEB-45A9-A498-553DB9C3763A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8B2430-437F-4953-9E07-82294C3AA20A}" type="pres">
      <dgm:prSet presAssocID="{73498CEC-C238-4C21-9D48-4FB94223A95C}" presName="sibTrans" presStyleCnt="0"/>
      <dgm:spPr/>
    </dgm:pt>
    <dgm:pt modelId="{775AB70B-D76A-411F-8DD9-E2187C9A5207}" type="pres">
      <dgm:prSet presAssocID="{363F643C-D035-4F9E-9592-F407C96C2F8E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EE54BC-747B-43C6-8700-E7F99DA59B95}" type="pres">
      <dgm:prSet presAssocID="{1C9D2638-8E57-445A-8C00-2E4EB18F8342}" presName="sibTrans" presStyleCnt="0"/>
      <dgm:spPr/>
    </dgm:pt>
    <dgm:pt modelId="{D7D16036-EDC6-421D-A9A6-9F31B65EBBFC}" type="pres">
      <dgm:prSet presAssocID="{63DB02CD-EFFC-4CE4-B794-699654DE04A4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9AE3BB1-8120-4B7A-BEFE-791D6AAF093C}" type="presOf" srcId="{CDC4D1C6-4ADE-4231-9220-EBC3A3BA8ADA}" destId="{EC11CA47-9C71-4513-8C46-A94804259EB6}" srcOrd="0" destOrd="0" presId="urn:microsoft.com/office/officeart/2005/8/layout/default#1"/>
    <dgm:cxn modelId="{E8269E36-9DBB-4F4E-967A-3C2030BDCF8A}" type="presOf" srcId="{9D43077D-47CB-4B03-AA83-CB6DD89FC796}" destId="{87923968-3762-45E3-8D51-0D2923602686}" srcOrd="0" destOrd="0" presId="urn:microsoft.com/office/officeart/2005/8/layout/default#1"/>
    <dgm:cxn modelId="{47A7E349-9702-45B2-9FB7-F55E9EE006FE}" srcId="{7A650695-E973-4F66-B1B5-582820208A42}" destId="{9D43077D-47CB-4B03-AA83-CB6DD89FC796}" srcOrd="3" destOrd="0" parTransId="{F6502D30-8D84-4679-9FD6-144CDAE56F10}" sibTransId="{8108EEFB-DB9B-444B-B5C6-38462200F14D}"/>
    <dgm:cxn modelId="{12514B35-F889-4B93-AE31-EA8EA0ACFB20}" srcId="{7A650695-E973-4F66-B1B5-582820208A42}" destId="{2E9A46E8-6FEB-45A9-A498-553DB9C3763A}" srcOrd="5" destOrd="0" parTransId="{B6EB4F61-C19F-45FB-B241-4A6FD164380D}" sibTransId="{73498CEC-C238-4C21-9D48-4FB94223A95C}"/>
    <dgm:cxn modelId="{A2D596F2-E7B0-47CD-9082-4E12D5AA1FEC}" type="presOf" srcId="{63DB02CD-EFFC-4CE4-B794-699654DE04A4}" destId="{D7D16036-EDC6-421D-A9A6-9F31B65EBBFC}" srcOrd="0" destOrd="0" presId="urn:microsoft.com/office/officeart/2005/8/layout/default#1"/>
    <dgm:cxn modelId="{8464E9A5-5B96-4189-BC7E-EB4EB7D90D8E}" type="presOf" srcId="{6A35FFB4-642E-403A-9694-D5E478F6C7AA}" destId="{001940D9-0B1B-4BB9-88C1-846565487FB9}" srcOrd="0" destOrd="0" presId="urn:microsoft.com/office/officeart/2005/8/layout/default#1"/>
    <dgm:cxn modelId="{686790B4-5D88-46D6-A4FE-EFCC935EBD52}" type="presOf" srcId="{7A650695-E973-4F66-B1B5-582820208A42}" destId="{77CD9D77-27DF-48FC-98F5-59950CDF8CE8}" srcOrd="0" destOrd="0" presId="urn:microsoft.com/office/officeart/2005/8/layout/default#1"/>
    <dgm:cxn modelId="{2E33464E-B48C-43EB-A83E-4C560F5CE306}" srcId="{7A650695-E973-4F66-B1B5-582820208A42}" destId="{CDC4D1C6-4ADE-4231-9220-EBC3A3BA8ADA}" srcOrd="4" destOrd="0" parTransId="{3C152928-8166-46A8-B17C-7F2515CD06D7}" sibTransId="{CC6FFF3F-07D0-4278-8D22-F5F91E84C40D}"/>
    <dgm:cxn modelId="{42A42E0F-725A-4335-BF1A-9E14D631D6C0}" type="presOf" srcId="{2E9A46E8-6FEB-45A9-A498-553DB9C3763A}" destId="{C5A31124-01EC-44DB-9965-7EF43D995385}" srcOrd="0" destOrd="0" presId="urn:microsoft.com/office/officeart/2005/8/layout/default#1"/>
    <dgm:cxn modelId="{C96260B8-F246-46A5-8087-81955BF9B29D}" srcId="{7A650695-E973-4F66-B1B5-582820208A42}" destId="{5E40CEBF-F00B-450C-8901-39C2915DB5D0}" srcOrd="2" destOrd="0" parTransId="{E463668E-F73B-4AF9-AB6D-5B96C6650200}" sibTransId="{F00A9716-8FE0-4949-B356-9E8649B1667F}"/>
    <dgm:cxn modelId="{AF8B8E3B-4229-4AD5-9121-DB34FBF13319}" type="presOf" srcId="{C66C8812-4221-44D0-8527-1589BCB30678}" destId="{13747540-E69F-4FAA-A280-044E4904C241}" srcOrd="0" destOrd="0" presId="urn:microsoft.com/office/officeart/2005/8/layout/default#1"/>
    <dgm:cxn modelId="{028C3ECF-9F2D-4557-9B98-D856A1690092}" srcId="{7A650695-E973-4F66-B1B5-582820208A42}" destId="{6A35FFB4-642E-403A-9694-D5E478F6C7AA}" srcOrd="1" destOrd="0" parTransId="{33441034-1D60-47BC-8F82-F0F16AC34A4B}" sibTransId="{22710D59-8D46-4D0B-911F-6F08ECA5BE79}"/>
    <dgm:cxn modelId="{2A00A361-71E5-4057-BB29-E5A8D4936F8F}" srcId="{7A650695-E973-4F66-B1B5-582820208A42}" destId="{63DB02CD-EFFC-4CE4-B794-699654DE04A4}" srcOrd="7" destOrd="0" parTransId="{FF68CF02-1A8D-4762-B9D9-0A16236D5402}" sibTransId="{E3D8C49B-349C-444B-813F-1D42879A3A32}"/>
    <dgm:cxn modelId="{BFAE3306-69D6-447A-BB84-C8534E59F239}" type="presOf" srcId="{363F643C-D035-4F9E-9592-F407C96C2F8E}" destId="{775AB70B-D76A-411F-8DD9-E2187C9A5207}" srcOrd="0" destOrd="0" presId="urn:microsoft.com/office/officeart/2005/8/layout/default#1"/>
    <dgm:cxn modelId="{DD5E436E-BBBD-44CF-ADFE-9E7B848C8BC2}" srcId="{7A650695-E973-4F66-B1B5-582820208A42}" destId="{C66C8812-4221-44D0-8527-1589BCB30678}" srcOrd="0" destOrd="0" parTransId="{CDE71C6B-27F2-456A-AF17-B315C633D2B1}" sibTransId="{327F4CDC-DB28-4264-BA5A-EE9A43683A8C}"/>
    <dgm:cxn modelId="{3057D458-CB0E-4E66-98BE-7294A01FFE4C}" srcId="{7A650695-E973-4F66-B1B5-582820208A42}" destId="{363F643C-D035-4F9E-9592-F407C96C2F8E}" srcOrd="6" destOrd="0" parTransId="{5E086F2B-716D-4824-905B-19C01DED5496}" sibTransId="{1C9D2638-8E57-445A-8C00-2E4EB18F8342}"/>
    <dgm:cxn modelId="{8804634C-9A3F-4B1B-AEB5-437F67A851F7}" type="presOf" srcId="{5E40CEBF-F00B-450C-8901-39C2915DB5D0}" destId="{16BB713F-B19D-488F-B2BE-0FF3D92CBD33}" srcOrd="0" destOrd="0" presId="urn:microsoft.com/office/officeart/2005/8/layout/default#1"/>
    <dgm:cxn modelId="{704129D9-DD95-4A62-8EEE-4E59A43B9C06}" type="presParOf" srcId="{77CD9D77-27DF-48FC-98F5-59950CDF8CE8}" destId="{13747540-E69F-4FAA-A280-044E4904C241}" srcOrd="0" destOrd="0" presId="urn:microsoft.com/office/officeart/2005/8/layout/default#1"/>
    <dgm:cxn modelId="{AEF2B224-F1E5-46CD-8DD5-488F4F8EE025}" type="presParOf" srcId="{77CD9D77-27DF-48FC-98F5-59950CDF8CE8}" destId="{44150C73-AE30-4006-A3BD-40BF5882B4F4}" srcOrd="1" destOrd="0" presId="urn:microsoft.com/office/officeart/2005/8/layout/default#1"/>
    <dgm:cxn modelId="{26E65484-FF16-44AD-A9A1-0BAF6512C540}" type="presParOf" srcId="{77CD9D77-27DF-48FC-98F5-59950CDF8CE8}" destId="{001940D9-0B1B-4BB9-88C1-846565487FB9}" srcOrd="2" destOrd="0" presId="urn:microsoft.com/office/officeart/2005/8/layout/default#1"/>
    <dgm:cxn modelId="{D910636E-7F36-4428-A24E-A69ED11D9CC3}" type="presParOf" srcId="{77CD9D77-27DF-48FC-98F5-59950CDF8CE8}" destId="{4CDE9224-B805-4023-9AE0-7B80DF37F672}" srcOrd="3" destOrd="0" presId="urn:microsoft.com/office/officeart/2005/8/layout/default#1"/>
    <dgm:cxn modelId="{6E04C580-D2EB-4252-ACB4-3B4D37821332}" type="presParOf" srcId="{77CD9D77-27DF-48FC-98F5-59950CDF8CE8}" destId="{16BB713F-B19D-488F-B2BE-0FF3D92CBD33}" srcOrd="4" destOrd="0" presId="urn:microsoft.com/office/officeart/2005/8/layout/default#1"/>
    <dgm:cxn modelId="{3BFF4382-AE30-4E48-B93B-D2E1DB3591BC}" type="presParOf" srcId="{77CD9D77-27DF-48FC-98F5-59950CDF8CE8}" destId="{5240C147-FCD1-43CA-B4E2-1760B6AF66C2}" srcOrd="5" destOrd="0" presId="urn:microsoft.com/office/officeart/2005/8/layout/default#1"/>
    <dgm:cxn modelId="{83E12902-976A-4033-95B7-627F356CC019}" type="presParOf" srcId="{77CD9D77-27DF-48FC-98F5-59950CDF8CE8}" destId="{87923968-3762-45E3-8D51-0D2923602686}" srcOrd="6" destOrd="0" presId="urn:microsoft.com/office/officeart/2005/8/layout/default#1"/>
    <dgm:cxn modelId="{4EBE6137-8BB0-4B84-AE0A-820CDAC0A8E6}" type="presParOf" srcId="{77CD9D77-27DF-48FC-98F5-59950CDF8CE8}" destId="{457437DA-0F9F-4F8C-A3F5-B52A3E7AEB1F}" srcOrd="7" destOrd="0" presId="urn:microsoft.com/office/officeart/2005/8/layout/default#1"/>
    <dgm:cxn modelId="{F7AEAB2A-C0A0-4A03-9AA6-044C357F0AA3}" type="presParOf" srcId="{77CD9D77-27DF-48FC-98F5-59950CDF8CE8}" destId="{EC11CA47-9C71-4513-8C46-A94804259EB6}" srcOrd="8" destOrd="0" presId="urn:microsoft.com/office/officeart/2005/8/layout/default#1"/>
    <dgm:cxn modelId="{878E107D-2683-4CA3-86B5-EF352DD4A72B}" type="presParOf" srcId="{77CD9D77-27DF-48FC-98F5-59950CDF8CE8}" destId="{B22AD156-76A3-4D59-9215-44E1E27740E1}" srcOrd="9" destOrd="0" presId="urn:microsoft.com/office/officeart/2005/8/layout/default#1"/>
    <dgm:cxn modelId="{BA3B42D5-1171-401E-9D9F-0D55B89CF70D}" type="presParOf" srcId="{77CD9D77-27DF-48FC-98F5-59950CDF8CE8}" destId="{C5A31124-01EC-44DB-9965-7EF43D995385}" srcOrd="10" destOrd="0" presId="urn:microsoft.com/office/officeart/2005/8/layout/default#1"/>
    <dgm:cxn modelId="{0A37D442-C310-4191-B827-CADF20715497}" type="presParOf" srcId="{77CD9D77-27DF-48FC-98F5-59950CDF8CE8}" destId="{378B2430-437F-4953-9E07-82294C3AA20A}" srcOrd="11" destOrd="0" presId="urn:microsoft.com/office/officeart/2005/8/layout/default#1"/>
    <dgm:cxn modelId="{0376F428-B694-47A1-A048-89BF724481EE}" type="presParOf" srcId="{77CD9D77-27DF-48FC-98F5-59950CDF8CE8}" destId="{775AB70B-D76A-411F-8DD9-E2187C9A5207}" srcOrd="12" destOrd="0" presId="urn:microsoft.com/office/officeart/2005/8/layout/default#1"/>
    <dgm:cxn modelId="{198943E3-35F0-4759-A7EC-CAF25E278568}" type="presParOf" srcId="{77CD9D77-27DF-48FC-98F5-59950CDF8CE8}" destId="{81EE54BC-747B-43C6-8700-E7F99DA59B95}" srcOrd="13" destOrd="0" presId="urn:microsoft.com/office/officeart/2005/8/layout/default#1"/>
    <dgm:cxn modelId="{65DEBC4D-BEC7-4B5F-93D9-B2BCD1194767}" type="presParOf" srcId="{77CD9D77-27DF-48FC-98F5-59950CDF8CE8}" destId="{D7D16036-EDC6-421D-A9A6-9F31B65EBBFC}" srcOrd="14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A650695-E973-4F66-B1B5-582820208A42}" type="doc">
      <dgm:prSet loTypeId="urn:microsoft.com/office/officeart/2005/8/layout/default#2" loCatId="Inbox" qsTypeId="urn:microsoft.com/office/officeart/2005/8/quickstyle/simple5" qsCatId="simple" csTypeId="urn:microsoft.com/office/officeart/2005/8/colors/accent3_1" csCatId="accent3" phldr="1"/>
      <dgm:spPr/>
      <dgm:t>
        <a:bodyPr numCol="1"/>
        <a:lstStyle/>
        <a:p>
          <a:endParaRPr lang="en-US"/>
        </a:p>
      </dgm:t>
    </dgm:pt>
    <dgm:pt modelId="{C66C8812-4221-44D0-8527-1589BCB30678}">
      <dgm:prSet/>
      <dgm:spPr/>
      <dgm:t>
        <a:bodyPr numCol="1"/>
        <a:lstStyle/>
        <a:p>
          <a:r>
            <a:rPr lang="ru-RU" altLang="ru-RU" b="1"/>
            <a:t>Проблема, высказанная в виде противоречия</a:t>
          </a:r>
          <a:endParaRPr lang="en-US"/>
        </a:p>
      </dgm:t>
    </dgm:pt>
    <dgm:pt modelId="{CDE71C6B-27F2-456A-AF17-B315C633D2B1}" type="parTrans" cxnId="{DD5E436E-BBBD-44CF-ADFE-9E7B848C8BC2}">
      <dgm:prSet/>
      <dgm:spPr/>
      <dgm:t>
        <a:bodyPr numCol="1"/>
        <a:lstStyle/>
        <a:p>
          <a:endParaRPr lang="en-US"/>
        </a:p>
      </dgm:t>
    </dgm:pt>
    <dgm:pt modelId="{327F4CDC-DB28-4264-BA5A-EE9A43683A8C}" type="sibTrans" cxnId="{DD5E436E-BBBD-44CF-ADFE-9E7B848C8BC2}">
      <dgm:prSet/>
      <dgm:spPr/>
      <dgm:t>
        <a:bodyPr numCol="1"/>
        <a:lstStyle/>
        <a:p>
          <a:endParaRPr lang="en-US"/>
        </a:p>
      </dgm:t>
    </dgm:pt>
    <dgm:pt modelId="{6A35FFB4-642E-403A-9694-D5E478F6C7AA}">
      <dgm:prSet/>
      <dgm:spPr/>
      <dgm:t>
        <a:bodyPr numCol="1"/>
        <a:lstStyle/>
        <a:p>
          <a:r>
            <a:rPr lang="ru-RU" altLang="ru-RU" b="1"/>
            <a:t>Цель вытекающая из проблемы</a:t>
          </a:r>
          <a:endParaRPr lang="en-US"/>
        </a:p>
      </dgm:t>
    </dgm:pt>
    <dgm:pt modelId="{33441034-1D60-47BC-8F82-F0F16AC34A4B}" type="parTrans" cxnId="{028C3ECF-9F2D-4557-9B98-D856A1690092}">
      <dgm:prSet/>
      <dgm:spPr/>
      <dgm:t>
        <a:bodyPr numCol="1"/>
        <a:lstStyle/>
        <a:p>
          <a:endParaRPr lang="en-US"/>
        </a:p>
      </dgm:t>
    </dgm:pt>
    <dgm:pt modelId="{22710D59-8D46-4D0B-911F-6F08ECA5BE79}" type="sibTrans" cxnId="{028C3ECF-9F2D-4557-9B98-D856A1690092}">
      <dgm:prSet/>
      <dgm:spPr/>
      <dgm:t>
        <a:bodyPr numCol="1"/>
        <a:lstStyle/>
        <a:p>
          <a:endParaRPr lang="en-US"/>
        </a:p>
      </dgm:t>
    </dgm:pt>
    <dgm:pt modelId="{CDC4D1C6-4ADE-4231-9220-EBC3A3BA8ADA}">
      <dgm:prSet/>
      <dgm:spPr/>
      <dgm:t>
        <a:bodyPr numCol="1"/>
        <a:lstStyle/>
        <a:p>
          <a:r>
            <a:rPr lang="ru-RU" altLang="ru-RU" b="1"/>
            <a:t>Исследование </a:t>
          </a:r>
          <a:endParaRPr lang="en-US"/>
        </a:p>
      </dgm:t>
    </dgm:pt>
    <dgm:pt modelId="{3C152928-8166-46A8-B17C-7F2515CD06D7}" type="parTrans" cxnId="{2E33464E-B48C-43EB-A83E-4C560F5CE306}">
      <dgm:prSet/>
      <dgm:spPr/>
      <dgm:t>
        <a:bodyPr numCol="1"/>
        <a:lstStyle/>
        <a:p>
          <a:endParaRPr lang="en-US"/>
        </a:p>
      </dgm:t>
    </dgm:pt>
    <dgm:pt modelId="{CC6FFF3F-07D0-4278-8D22-F5F91E84C40D}" type="sibTrans" cxnId="{2E33464E-B48C-43EB-A83E-4C560F5CE306}">
      <dgm:prSet/>
      <dgm:spPr/>
      <dgm:t>
        <a:bodyPr numCol="1"/>
        <a:lstStyle/>
        <a:p>
          <a:endParaRPr lang="en-US"/>
        </a:p>
      </dgm:t>
    </dgm:pt>
    <dgm:pt modelId="{63DB02CD-EFFC-4CE4-B794-699654DE04A4}">
      <dgm:prSet/>
      <dgm:spPr/>
      <dgm:t>
        <a:bodyPr numCol="1"/>
        <a:lstStyle/>
        <a:p>
          <a:r>
            <a:rPr lang="ru-RU" altLang="ru-RU" b="1"/>
            <a:t>Представление результатов</a:t>
          </a:r>
          <a:endParaRPr lang="en-US"/>
        </a:p>
      </dgm:t>
    </dgm:pt>
    <dgm:pt modelId="{FF68CF02-1A8D-4762-B9D9-0A16236D5402}" type="parTrans" cxnId="{2A00A361-71E5-4057-BB29-E5A8D4936F8F}">
      <dgm:prSet/>
      <dgm:spPr/>
      <dgm:t>
        <a:bodyPr numCol="1"/>
        <a:lstStyle/>
        <a:p>
          <a:endParaRPr lang="en-US"/>
        </a:p>
      </dgm:t>
    </dgm:pt>
    <dgm:pt modelId="{E3D8C49B-349C-444B-813F-1D42879A3A32}" type="sibTrans" cxnId="{2A00A361-71E5-4057-BB29-E5A8D4936F8F}">
      <dgm:prSet/>
      <dgm:spPr/>
      <dgm:t>
        <a:bodyPr numCol="1"/>
        <a:lstStyle/>
        <a:p>
          <a:endParaRPr lang="en-US"/>
        </a:p>
      </dgm:t>
    </dgm:pt>
    <dgm:pt modelId="{BFEFEEA8-CD73-42FA-AD13-E7645D1158CC}">
      <dgm:prSet/>
      <dgm:spPr/>
      <dgm:t>
        <a:bodyPr numCol="1"/>
        <a:lstStyle/>
        <a:p>
          <a:r>
            <a:rPr lang="ru-RU" altLang="ru-RU" b="1"/>
            <a:t>определение критериев результативности</a:t>
          </a:r>
          <a:endParaRPr lang="ru-RU" altLang="ru-RU" b="1" dirty="0"/>
        </a:p>
      </dgm:t>
    </dgm:pt>
    <dgm:pt modelId="{61BA40B5-4390-463B-88B7-DD2EDC9A751A}" type="parTrans" cxnId="{71918CA3-69CC-4FE5-B8EE-BF0AB6CEE868}">
      <dgm:prSet/>
      <dgm:spPr/>
      <dgm:t>
        <a:bodyPr numCol="1"/>
        <a:lstStyle/>
        <a:p>
          <a:endParaRPr lang="ru-RU" altLang="ru-RU"/>
        </a:p>
      </dgm:t>
    </dgm:pt>
    <dgm:pt modelId="{812CD90C-8956-420D-B188-E30808CE5D35}" type="sibTrans" cxnId="{71918CA3-69CC-4FE5-B8EE-BF0AB6CEE868}">
      <dgm:prSet/>
      <dgm:spPr/>
      <dgm:t>
        <a:bodyPr numCol="1"/>
        <a:lstStyle/>
        <a:p>
          <a:endParaRPr lang="ru-RU" altLang="ru-RU"/>
        </a:p>
      </dgm:t>
    </dgm:pt>
    <dgm:pt modelId="{59291153-4E3A-4909-AEA8-0ACB42D9D3D5}">
      <dgm:prSet/>
      <dgm:spPr/>
      <dgm:t>
        <a:bodyPr numCol="1"/>
        <a:lstStyle/>
        <a:p>
          <a:r>
            <a:rPr lang="ru-RU" altLang="ru-RU" b="1"/>
            <a:t>создание концепции и прогнозирование последствий</a:t>
          </a:r>
          <a:endParaRPr lang="ru-RU" altLang="ru-RU" b="1" dirty="0"/>
        </a:p>
      </dgm:t>
    </dgm:pt>
    <dgm:pt modelId="{51955928-5B2B-4BA7-9AA7-90524B509803}" type="parTrans" cxnId="{F4B20093-645D-4B70-A117-FD0D8B9CF298}">
      <dgm:prSet/>
      <dgm:spPr/>
      <dgm:t>
        <a:bodyPr numCol="1"/>
        <a:lstStyle/>
        <a:p>
          <a:endParaRPr lang="ru-RU" altLang="ru-RU"/>
        </a:p>
      </dgm:t>
    </dgm:pt>
    <dgm:pt modelId="{C93D2FB7-9C1D-4001-A7C7-12B2BC0F7596}" type="sibTrans" cxnId="{F4B20093-645D-4B70-A117-FD0D8B9CF298}">
      <dgm:prSet/>
      <dgm:spPr/>
      <dgm:t>
        <a:bodyPr numCol="1"/>
        <a:lstStyle/>
        <a:p>
          <a:endParaRPr lang="ru-RU" altLang="ru-RU"/>
        </a:p>
      </dgm:t>
    </dgm:pt>
    <dgm:pt modelId="{097A8D24-AB12-4AD0-A672-3B481930636C}">
      <dgm:prSet/>
      <dgm:spPr/>
      <dgm:t>
        <a:bodyPr numCol="1"/>
        <a:lstStyle/>
        <a:p>
          <a:r>
            <a:rPr lang="ru-RU" altLang="ru-RU"/>
            <a:t>определение доступных ресурсов</a:t>
          </a:r>
          <a:endParaRPr lang="ru-RU" altLang="ru-RU" dirty="0"/>
        </a:p>
      </dgm:t>
    </dgm:pt>
    <dgm:pt modelId="{65FCD3EE-D6BF-489C-884D-7AC65560B15D}" type="parTrans" cxnId="{E55A7FFD-BE50-49F0-943F-6331CC5C433F}">
      <dgm:prSet/>
      <dgm:spPr/>
      <dgm:t>
        <a:bodyPr numCol="1"/>
        <a:lstStyle/>
        <a:p>
          <a:endParaRPr lang="ru-RU" altLang="ru-RU"/>
        </a:p>
      </dgm:t>
    </dgm:pt>
    <dgm:pt modelId="{65F9974B-1E32-439B-BC06-01FE474779D2}" type="sibTrans" cxnId="{E55A7FFD-BE50-49F0-943F-6331CC5C433F}">
      <dgm:prSet/>
      <dgm:spPr/>
      <dgm:t>
        <a:bodyPr numCol="1"/>
        <a:lstStyle/>
        <a:p>
          <a:endParaRPr lang="ru-RU" altLang="ru-RU"/>
        </a:p>
      </dgm:t>
    </dgm:pt>
    <dgm:pt modelId="{CA2D30C3-DD55-4752-868A-4ABD8165019B}">
      <dgm:prSet/>
      <dgm:spPr/>
      <dgm:t>
        <a:bodyPr numCol="1"/>
        <a:lstStyle/>
        <a:p>
          <a:r>
            <a:rPr lang="ru-RU" altLang="ru-RU"/>
            <a:t>план выполнения</a:t>
          </a:r>
          <a:endParaRPr lang="ru-RU" altLang="ru-RU" dirty="0"/>
        </a:p>
      </dgm:t>
    </dgm:pt>
    <dgm:pt modelId="{46E0FBCE-D817-4E69-AB4A-8F6F9AF93DAC}" type="parTrans" cxnId="{4DF16D88-27FD-4E27-B65F-39D4AFC120D3}">
      <dgm:prSet/>
      <dgm:spPr/>
      <dgm:t>
        <a:bodyPr numCol="1"/>
        <a:lstStyle/>
        <a:p>
          <a:endParaRPr lang="ru-RU" altLang="ru-RU"/>
        </a:p>
      </dgm:t>
    </dgm:pt>
    <dgm:pt modelId="{3316D2A3-AB9F-49CB-80AB-4FF3C28CAEAA}" type="sibTrans" cxnId="{4DF16D88-27FD-4E27-B65F-39D4AFC120D3}">
      <dgm:prSet/>
      <dgm:spPr/>
      <dgm:t>
        <a:bodyPr numCol="1"/>
        <a:lstStyle/>
        <a:p>
          <a:endParaRPr lang="ru-RU" altLang="ru-RU"/>
        </a:p>
      </dgm:t>
    </dgm:pt>
    <dgm:pt modelId="{8D94CD45-5ABD-477A-BA2C-3CACA941CE27}">
      <dgm:prSet/>
      <dgm:spPr/>
      <dgm:t>
        <a:bodyPr numCol="1"/>
        <a:lstStyle/>
        <a:p>
          <a:r>
            <a:rPr lang="ru-RU" altLang="ru-RU"/>
            <a:t>реализация плана и корректировка</a:t>
          </a:r>
          <a:endParaRPr lang="ru-RU" altLang="ru-RU" dirty="0"/>
        </a:p>
      </dgm:t>
    </dgm:pt>
    <dgm:pt modelId="{9A8F41B9-370A-4BB6-8E11-34589AB58C9D}" type="parTrans" cxnId="{1D73E23B-2FA4-4EA8-ADBA-EAE6598F817A}">
      <dgm:prSet/>
      <dgm:spPr/>
      <dgm:t>
        <a:bodyPr numCol="1"/>
        <a:lstStyle/>
        <a:p>
          <a:endParaRPr lang="ru-RU" altLang="ru-RU"/>
        </a:p>
      </dgm:t>
    </dgm:pt>
    <dgm:pt modelId="{BB14C2FF-8215-4B1F-969D-202A545256C3}" type="sibTrans" cxnId="{1D73E23B-2FA4-4EA8-ADBA-EAE6598F817A}">
      <dgm:prSet/>
      <dgm:spPr/>
      <dgm:t>
        <a:bodyPr numCol="1"/>
        <a:lstStyle/>
        <a:p>
          <a:endParaRPr lang="ru-RU" altLang="ru-RU"/>
        </a:p>
      </dgm:t>
    </dgm:pt>
    <dgm:pt modelId="{A439EFF5-8411-4438-8F07-4A4B3008C307}">
      <dgm:prSet/>
      <dgm:spPr/>
      <dgm:t>
        <a:bodyPr numCol="1"/>
        <a:lstStyle/>
        <a:p>
          <a:r>
            <a:rPr lang="ru-RU" altLang="ru-RU"/>
            <a:t>оценка эффективности и результативности</a:t>
          </a:r>
          <a:endParaRPr lang="ru-RU" altLang="ru-RU" dirty="0"/>
        </a:p>
      </dgm:t>
    </dgm:pt>
    <dgm:pt modelId="{91DF4753-95F5-48AA-9AE6-849A0770D77D}" type="parTrans" cxnId="{53292AC3-CD29-4317-A0A7-B6CEDE4EF7AA}">
      <dgm:prSet/>
      <dgm:spPr/>
      <dgm:t>
        <a:bodyPr numCol="1"/>
        <a:lstStyle/>
        <a:p>
          <a:endParaRPr lang="ru-RU" altLang="ru-RU"/>
        </a:p>
      </dgm:t>
    </dgm:pt>
    <dgm:pt modelId="{13FB83B2-7CBF-43D4-87BC-F938E656070A}" type="sibTrans" cxnId="{53292AC3-CD29-4317-A0A7-B6CEDE4EF7AA}">
      <dgm:prSet/>
      <dgm:spPr/>
      <dgm:t>
        <a:bodyPr numCol="1"/>
        <a:lstStyle/>
        <a:p>
          <a:endParaRPr lang="ru-RU" altLang="ru-RU"/>
        </a:p>
      </dgm:t>
    </dgm:pt>
    <dgm:pt modelId="{77CD9D77-27DF-48FC-98F5-59950CDF8CE8}" type="pres">
      <dgm:prSet presAssocID="{7A650695-E973-4F66-B1B5-582820208A4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3747540-E69F-4FAA-A280-044E4904C241}" type="pres">
      <dgm:prSet presAssocID="{C66C8812-4221-44D0-8527-1589BCB30678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150C73-AE30-4006-A3BD-40BF5882B4F4}" type="pres">
      <dgm:prSet presAssocID="{327F4CDC-DB28-4264-BA5A-EE9A43683A8C}" presName="sibTrans" presStyleCnt="0"/>
      <dgm:spPr/>
    </dgm:pt>
    <dgm:pt modelId="{001940D9-0B1B-4BB9-88C1-846565487FB9}" type="pres">
      <dgm:prSet presAssocID="{6A35FFB4-642E-403A-9694-D5E478F6C7AA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DE9224-B805-4023-9AE0-7B80DF37F672}" type="pres">
      <dgm:prSet presAssocID="{22710D59-8D46-4D0B-911F-6F08ECA5BE79}" presName="sibTrans" presStyleCnt="0"/>
      <dgm:spPr/>
    </dgm:pt>
    <dgm:pt modelId="{9493D6D9-5151-4D44-9373-0B852A36FD19}" type="pres">
      <dgm:prSet presAssocID="{59291153-4E3A-4909-AEA8-0ACB42D9D3D5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55DCD5-2C0B-4A2D-B6D1-4FC0E93A9BEE}" type="pres">
      <dgm:prSet presAssocID="{C93D2FB7-9C1D-4001-A7C7-12B2BC0F7596}" presName="sibTrans" presStyleCnt="0"/>
      <dgm:spPr/>
    </dgm:pt>
    <dgm:pt modelId="{9BFA1F61-3199-449B-90B4-C012275A594F}" type="pres">
      <dgm:prSet presAssocID="{BFEFEEA8-CD73-42FA-AD13-E7645D1158CC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8FECF1-83E4-4FFC-8B9A-8C3E671946BF}" type="pres">
      <dgm:prSet presAssocID="{812CD90C-8956-420D-B188-E30808CE5D35}" presName="sibTrans" presStyleCnt="0"/>
      <dgm:spPr/>
    </dgm:pt>
    <dgm:pt modelId="{EC11CA47-9C71-4513-8C46-A94804259EB6}" type="pres">
      <dgm:prSet presAssocID="{CDC4D1C6-4ADE-4231-9220-EBC3A3BA8ADA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2AD156-76A3-4D59-9215-44E1E27740E1}" type="pres">
      <dgm:prSet presAssocID="{CC6FFF3F-07D0-4278-8D22-F5F91E84C40D}" presName="sibTrans" presStyleCnt="0"/>
      <dgm:spPr/>
    </dgm:pt>
    <dgm:pt modelId="{2C8CD107-0875-4C0C-BBBB-9B7AB2FD2A3C}" type="pres">
      <dgm:prSet presAssocID="{097A8D24-AB12-4AD0-A672-3B481930636C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36219A-0887-4AAE-AAB7-A885C43367D7}" type="pres">
      <dgm:prSet presAssocID="{65F9974B-1E32-439B-BC06-01FE474779D2}" presName="sibTrans" presStyleCnt="0"/>
      <dgm:spPr/>
    </dgm:pt>
    <dgm:pt modelId="{DD726384-BBF8-479B-B184-B668B74B4B40}" type="pres">
      <dgm:prSet presAssocID="{CA2D30C3-DD55-4752-868A-4ABD8165019B}" presName="node" presStyleLbl="node1" presStyleIdx="6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2AC4FC-D45F-47D2-91B4-28BB9BD91181}" type="pres">
      <dgm:prSet presAssocID="{3316D2A3-AB9F-49CB-80AB-4FF3C28CAEAA}" presName="sibTrans" presStyleCnt="0"/>
      <dgm:spPr/>
    </dgm:pt>
    <dgm:pt modelId="{C9A20F80-416B-4C18-814D-EA1DB57E0E80}" type="pres">
      <dgm:prSet presAssocID="{8D94CD45-5ABD-477A-BA2C-3CACA941CE27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0B4B36-87A3-4358-916A-F22D16062410}" type="pres">
      <dgm:prSet presAssocID="{BB14C2FF-8215-4B1F-969D-202A545256C3}" presName="sibTrans" presStyleCnt="0"/>
      <dgm:spPr/>
    </dgm:pt>
    <dgm:pt modelId="{DB62C22B-5F74-4DEE-A5AB-944DD19B3630}" type="pres">
      <dgm:prSet presAssocID="{A439EFF5-8411-4438-8F07-4A4B3008C307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EF598F-4B16-4BF9-A92E-514505D57AF2}" type="pres">
      <dgm:prSet presAssocID="{13FB83B2-7CBF-43D4-87BC-F938E656070A}" presName="sibTrans" presStyleCnt="0"/>
      <dgm:spPr/>
    </dgm:pt>
    <dgm:pt modelId="{D7D16036-EDC6-421D-A9A6-9F31B65EBBFC}" type="pres">
      <dgm:prSet presAssocID="{63DB02CD-EFFC-4CE4-B794-699654DE04A4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D967AA-B560-4F4D-87DE-60B814AC467D}" type="presOf" srcId="{8D94CD45-5ABD-477A-BA2C-3CACA941CE27}" destId="{C9A20F80-416B-4C18-814D-EA1DB57E0E80}" srcOrd="0" destOrd="0" presId="urn:microsoft.com/office/officeart/2005/8/layout/default#2"/>
    <dgm:cxn modelId="{8A64EE09-3B3A-4ACA-8910-071F9CE2FA65}" type="presOf" srcId="{7A650695-E973-4F66-B1B5-582820208A42}" destId="{77CD9D77-27DF-48FC-98F5-59950CDF8CE8}" srcOrd="0" destOrd="0" presId="urn:microsoft.com/office/officeart/2005/8/layout/default#2"/>
    <dgm:cxn modelId="{E55A7FFD-BE50-49F0-943F-6331CC5C433F}" srcId="{7A650695-E973-4F66-B1B5-582820208A42}" destId="{097A8D24-AB12-4AD0-A672-3B481930636C}" srcOrd="5" destOrd="0" parTransId="{65FCD3EE-D6BF-489C-884D-7AC65560B15D}" sibTransId="{65F9974B-1E32-439B-BC06-01FE474779D2}"/>
    <dgm:cxn modelId="{FB8E219A-8138-4692-A132-FCE9DE0B47CC}" type="presOf" srcId="{A439EFF5-8411-4438-8F07-4A4B3008C307}" destId="{DB62C22B-5F74-4DEE-A5AB-944DD19B3630}" srcOrd="0" destOrd="0" presId="urn:microsoft.com/office/officeart/2005/8/layout/default#2"/>
    <dgm:cxn modelId="{70FA1196-A49A-4611-9F8E-9253BD48B151}" type="presOf" srcId="{CA2D30C3-DD55-4752-868A-4ABD8165019B}" destId="{DD726384-BBF8-479B-B184-B668B74B4B40}" srcOrd="0" destOrd="0" presId="urn:microsoft.com/office/officeart/2005/8/layout/default#2"/>
    <dgm:cxn modelId="{2E33464E-B48C-43EB-A83E-4C560F5CE306}" srcId="{7A650695-E973-4F66-B1B5-582820208A42}" destId="{CDC4D1C6-4ADE-4231-9220-EBC3A3BA8ADA}" srcOrd="4" destOrd="0" parTransId="{3C152928-8166-46A8-B17C-7F2515CD06D7}" sibTransId="{CC6FFF3F-07D0-4278-8D22-F5F91E84C40D}"/>
    <dgm:cxn modelId="{C85CED03-B5EA-4321-9E73-8F39E9798BB1}" type="presOf" srcId="{C66C8812-4221-44D0-8527-1589BCB30678}" destId="{13747540-E69F-4FAA-A280-044E4904C241}" srcOrd="0" destOrd="0" presId="urn:microsoft.com/office/officeart/2005/8/layout/default#2"/>
    <dgm:cxn modelId="{CC5FD392-F2E1-455F-B971-90796D98B107}" type="presOf" srcId="{59291153-4E3A-4909-AEA8-0ACB42D9D3D5}" destId="{9493D6D9-5151-4D44-9373-0B852A36FD19}" srcOrd="0" destOrd="0" presId="urn:microsoft.com/office/officeart/2005/8/layout/default#2"/>
    <dgm:cxn modelId="{1D73E23B-2FA4-4EA8-ADBA-EAE6598F817A}" srcId="{7A650695-E973-4F66-B1B5-582820208A42}" destId="{8D94CD45-5ABD-477A-BA2C-3CACA941CE27}" srcOrd="7" destOrd="0" parTransId="{9A8F41B9-370A-4BB6-8E11-34589AB58C9D}" sibTransId="{BB14C2FF-8215-4B1F-969D-202A545256C3}"/>
    <dgm:cxn modelId="{BE241E56-9CC7-4F49-85F2-2B56047AC5DB}" type="presOf" srcId="{6A35FFB4-642E-403A-9694-D5E478F6C7AA}" destId="{001940D9-0B1B-4BB9-88C1-846565487FB9}" srcOrd="0" destOrd="0" presId="urn:microsoft.com/office/officeart/2005/8/layout/default#2"/>
    <dgm:cxn modelId="{53292AC3-CD29-4317-A0A7-B6CEDE4EF7AA}" srcId="{7A650695-E973-4F66-B1B5-582820208A42}" destId="{A439EFF5-8411-4438-8F07-4A4B3008C307}" srcOrd="8" destOrd="0" parTransId="{91DF4753-95F5-48AA-9AE6-849A0770D77D}" sibTransId="{13FB83B2-7CBF-43D4-87BC-F938E656070A}"/>
    <dgm:cxn modelId="{028C3ECF-9F2D-4557-9B98-D856A1690092}" srcId="{7A650695-E973-4F66-B1B5-582820208A42}" destId="{6A35FFB4-642E-403A-9694-D5E478F6C7AA}" srcOrd="1" destOrd="0" parTransId="{33441034-1D60-47BC-8F82-F0F16AC34A4B}" sibTransId="{22710D59-8D46-4D0B-911F-6F08ECA5BE79}"/>
    <dgm:cxn modelId="{2A00A361-71E5-4057-BB29-E5A8D4936F8F}" srcId="{7A650695-E973-4F66-B1B5-582820208A42}" destId="{63DB02CD-EFFC-4CE4-B794-699654DE04A4}" srcOrd="9" destOrd="0" parTransId="{FF68CF02-1A8D-4762-B9D9-0A16236D5402}" sibTransId="{E3D8C49B-349C-444B-813F-1D42879A3A32}"/>
    <dgm:cxn modelId="{DD5E436E-BBBD-44CF-ADFE-9E7B848C8BC2}" srcId="{7A650695-E973-4F66-B1B5-582820208A42}" destId="{C66C8812-4221-44D0-8527-1589BCB30678}" srcOrd="0" destOrd="0" parTransId="{CDE71C6B-27F2-456A-AF17-B315C633D2B1}" sibTransId="{327F4CDC-DB28-4264-BA5A-EE9A43683A8C}"/>
    <dgm:cxn modelId="{36878550-0938-4E43-BEAB-1B1275EAF471}" type="presOf" srcId="{BFEFEEA8-CD73-42FA-AD13-E7645D1158CC}" destId="{9BFA1F61-3199-449B-90B4-C012275A594F}" srcOrd="0" destOrd="0" presId="urn:microsoft.com/office/officeart/2005/8/layout/default#2"/>
    <dgm:cxn modelId="{5174DE02-98A8-4296-AE2E-B2563887C725}" type="presOf" srcId="{CDC4D1C6-4ADE-4231-9220-EBC3A3BA8ADA}" destId="{EC11CA47-9C71-4513-8C46-A94804259EB6}" srcOrd="0" destOrd="0" presId="urn:microsoft.com/office/officeart/2005/8/layout/default#2"/>
    <dgm:cxn modelId="{4DF16D88-27FD-4E27-B65F-39D4AFC120D3}" srcId="{7A650695-E973-4F66-B1B5-582820208A42}" destId="{CA2D30C3-DD55-4752-868A-4ABD8165019B}" srcOrd="6" destOrd="0" parTransId="{46E0FBCE-D817-4E69-AB4A-8F6F9AF93DAC}" sibTransId="{3316D2A3-AB9F-49CB-80AB-4FF3C28CAEAA}"/>
    <dgm:cxn modelId="{7F5500CD-43F9-40EC-AF02-7C4B14807F36}" type="presOf" srcId="{097A8D24-AB12-4AD0-A672-3B481930636C}" destId="{2C8CD107-0875-4C0C-BBBB-9B7AB2FD2A3C}" srcOrd="0" destOrd="0" presId="urn:microsoft.com/office/officeart/2005/8/layout/default#2"/>
    <dgm:cxn modelId="{50571B4D-16C3-40E7-B580-D4B60C05C4A5}" type="presOf" srcId="{63DB02CD-EFFC-4CE4-B794-699654DE04A4}" destId="{D7D16036-EDC6-421D-A9A6-9F31B65EBBFC}" srcOrd="0" destOrd="0" presId="urn:microsoft.com/office/officeart/2005/8/layout/default#2"/>
    <dgm:cxn modelId="{71918CA3-69CC-4FE5-B8EE-BF0AB6CEE868}" srcId="{7A650695-E973-4F66-B1B5-582820208A42}" destId="{BFEFEEA8-CD73-42FA-AD13-E7645D1158CC}" srcOrd="3" destOrd="0" parTransId="{61BA40B5-4390-463B-88B7-DD2EDC9A751A}" sibTransId="{812CD90C-8956-420D-B188-E30808CE5D35}"/>
    <dgm:cxn modelId="{F4B20093-645D-4B70-A117-FD0D8B9CF298}" srcId="{7A650695-E973-4F66-B1B5-582820208A42}" destId="{59291153-4E3A-4909-AEA8-0ACB42D9D3D5}" srcOrd="2" destOrd="0" parTransId="{51955928-5B2B-4BA7-9AA7-90524B509803}" sibTransId="{C93D2FB7-9C1D-4001-A7C7-12B2BC0F7596}"/>
    <dgm:cxn modelId="{5A4F6C6B-4FF5-4D5B-BD63-451294B3FD1A}" type="presParOf" srcId="{77CD9D77-27DF-48FC-98F5-59950CDF8CE8}" destId="{13747540-E69F-4FAA-A280-044E4904C241}" srcOrd="0" destOrd="0" presId="urn:microsoft.com/office/officeart/2005/8/layout/default#2"/>
    <dgm:cxn modelId="{51B35797-ABDB-4CC7-AAF6-6913A8383254}" type="presParOf" srcId="{77CD9D77-27DF-48FC-98F5-59950CDF8CE8}" destId="{44150C73-AE30-4006-A3BD-40BF5882B4F4}" srcOrd="1" destOrd="0" presId="urn:microsoft.com/office/officeart/2005/8/layout/default#2"/>
    <dgm:cxn modelId="{AB6756C6-1C86-482E-B67B-7325B0AAF3D2}" type="presParOf" srcId="{77CD9D77-27DF-48FC-98F5-59950CDF8CE8}" destId="{001940D9-0B1B-4BB9-88C1-846565487FB9}" srcOrd="2" destOrd="0" presId="urn:microsoft.com/office/officeart/2005/8/layout/default#2"/>
    <dgm:cxn modelId="{353022CF-FD60-4845-BCED-DA4C2BC6233E}" type="presParOf" srcId="{77CD9D77-27DF-48FC-98F5-59950CDF8CE8}" destId="{4CDE9224-B805-4023-9AE0-7B80DF37F672}" srcOrd="3" destOrd="0" presId="urn:microsoft.com/office/officeart/2005/8/layout/default#2"/>
    <dgm:cxn modelId="{1EBE5EE9-7C53-409F-8DBD-9CDB5BB7C174}" type="presParOf" srcId="{77CD9D77-27DF-48FC-98F5-59950CDF8CE8}" destId="{9493D6D9-5151-4D44-9373-0B852A36FD19}" srcOrd="4" destOrd="0" presId="urn:microsoft.com/office/officeart/2005/8/layout/default#2"/>
    <dgm:cxn modelId="{08E487D8-9B22-4451-8613-23926507FEC4}" type="presParOf" srcId="{77CD9D77-27DF-48FC-98F5-59950CDF8CE8}" destId="{FD55DCD5-2C0B-4A2D-B6D1-4FC0E93A9BEE}" srcOrd="5" destOrd="0" presId="urn:microsoft.com/office/officeart/2005/8/layout/default#2"/>
    <dgm:cxn modelId="{58277E7A-9AD0-45F9-B659-C9A30C929802}" type="presParOf" srcId="{77CD9D77-27DF-48FC-98F5-59950CDF8CE8}" destId="{9BFA1F61-3199-449B-90B4-C012275A594F}" srcOrd="6" destOrd="0" presId="urn:microsoft.com/office/officeart/2005/8/layout/default#2"/>
    <dgm:cxn modelId="{92353140-7D64-4BA5-AC18-41358EE30FDD}" type="presParOf" srcId="{77CD9D77-27DF-48FC-98F5-59950CDF8CE8}" destId="{DC8FECF1-83E4-4FFC-8B9A-8C3E671946BF}" srcOrd="7" destOrd="0" presId="urn:microsoft.com/office/officeart/2005/8/layout/default#2"/>
    <dgm:cxn modelId="{190E14F3-78C2-4067-96A8-0232E95310B8}" type="presParOf" srcId="{77CD9D77-27DF-48FC-98F5-59950CDF8CE8}" destId="{EC11CA47-9C71-4513-8C46-A94804259EB6}" srcOrd="8" destOrd="0" presId="urn:microsoft.com/office/officeart/2005/8/layout/default#2"/>
    <dgm:cxn modelId="{67F1184C-48D1-410B-8A24-79A688B8D941}" type="presParOf" srcId="{77CD9D77-27DF-48FC-98F5-59950CDF8CE8}" destId="{B22AD156-76A3-4D59-9215-44E1E27740E1}" srcOrd="9" destOrd="0" presId="urn:microsoft.com/office/officeart/2005/8/layout/default#2"/>
    <dgm:cxn modelId="{107BD41D-AC90-439E-A7E3-134B1CE28346}" type="presParOf" srcId="{77CD9D77-27DF-48FC-98F5-59950CDF8CE8}" destId="{2C8CD107-0875-4C0C-BBBB-9B7AB2FD2A3C}" srcOrd="10" destOrd="0" presId="urn:microsoft.com/office/officeart/2005/8/layout/default#2"/>
    <dgm:cxn modelId="{DF80252D-79F1-4D38-954E-36EFF4CADDAC}" type="presParOf" srcId="{77CD9D77-27DF-48FC-98F5-59950CDF8CE8}" destId="{2D36219A-0887-4AAE-AAB7-A885C43367D7}" srcOrd="11" destOrd="0" presId="urn:microsoft.com/office/officeart/2005/8/layout/default#2"/>
    <dgm:cxn modelId="{1E3FE350-2A0F-48E6-899C-D7BCD9BFCFE6}" type="presParOf" srcId="{77CD9D77-27DF-48FC-98F5-59950CDF8CE8}" destId="{DD726384-BBF8-479B-B184-B668B74B4B40}" srcOrd="12" destOrd="0" presId="urn:microsoft.com/office/officeart/2005/8/layout/default#2"/>
    <dgm:cxn modelId="{2C6E7421-2BD8-4E97-B51E-CF2BD28FE4A2}" type="presParOf" srcId="{77CD9D77-27DF-48FC-98F5-59950CDF8CE8}" destId="{5D2AC4FC-D45F-47D2-91B4-28BB9BD91181}" srcOrd="13" destOrd="0" presId="urn:microsoft.com/office/officeart/2005/8/layout/default#2"/>
    <dgm:cxn modelId="{001211EE-EFD4-4D70-9E07-D74058264925}" type="presParOf" srcId="{77CD9D77-27DF-48FC-98F5-59950CDF8CE8}" destId="{C9A20F80-416B-4C18-814D-EA1DB57E0E80}" srcOrd="14" destOrd="0" presId="urn:microsoft.com/office/officeart/2005/8/layout/default#2"/>
    <dgm:cxn modelId="{8FB25927-9728-4C9F-AF9A-1901C98534E3}" type="presParOf" srcId="{77CD9D77-27DF-48FC-98F5-59950CDF8CE8}" destId="{EA0B4B36-87A3-4358-916A-F22D16062410}" srcOrd="15" destOrd="0" presId="urn:microsoft.com/office/officeart/2005/8/layout/default#2"/>
    <dgm:cxn modelId="{C4490A1B-18CB-46A9-A926-6FA5195CE1E9}" type="presParOf" srcId="{77CD9D77-27DF-48FC-98F5-59950CDF8CE8}" destId="{DB62C22B-5F74-4DEE-A5AB-944DD19B3630}" srcOrd="16" destOrd="0" presId="urn:microsoft.com/office/officeart/2005/8/layout/default#2"/>
    <dgm:cxn modelId="{5D1BC79B-C6F2-4579-B4B0-4BD59EAAA1BB}" type="presParOf" srcId="{77CD9D77-27DF-48FC-98F5-59950CDF8CE8}" destId="{0EEF598F-4B16-4BF9-A92E-514505D57AF2}" srcOrd="17" destOrd="0" presId="urn:microsoft.com/office/officeart/2005/8/layout/default#2"/>
    <dgm:cxn modelId="{32963F38-D463-42C0-B7DD-E9E2A73ED6D9}" type="presParOf" srcId="{77CD9D77-27DF-48FC-98F5-59950CDF8CE8}" destId="{D7D16036-EDC6-421D-A9A6-9F31B65EBBFC}" srcOrd="18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41627EC-4565-4CC8-87E2-E323B96BB003}" type="doc">
      <dgm:prSet loTypeId="urn:microsoft.com/office/officeart/2005/8/layout/vList2#1" loCatId="Inbox" qsTypeId="urn:microsoft.com/office/officeart/2005/8/quickstyle/simple1#1" qsCatId="simple" csTypeId="urn:microsoft.com/office/officeart/2005/8/colors/accent2_1" csCatId="accent2"/>
      <dgm:spPr/>
      <dgm:t>
        <a:bodyPr numCol="1"/>
        <a:lstStyle/>
        <a:p>
          <a:endParaRPr lang="en-US"/>
        </a:p>
      </dgm:t>
    </dgm:pt>
    <dgm:pt modelId="{8A028F2E-7159-4D47-9E4B-B2AE4B478039}">
      <dgm:prSet/>
      <dgm:spPr/>
      <dgm:t>
        <a:bodyPr numCol="1"/>
        <a:lstStyle/>
        <a:p>
          <a:r>
            <a:rPr lang="ru-RU" altLang="ru-RU"/>
            <a:t>доступности, </a:t>
          </a:r>
          <a:endParaRPr lang="en-US"/>
        </a:p>
      </dgm:t>
    </dgm:pt>
    <dgm:pt modelId="{34934A4E-684C-451B-8842-346C4A7D0AE7}" type="parTrans" cxnId="{B2D142A4-0522-40B2-B8B6-4A5646BCD5CD}">
      <dgm:prSet/>
      <dgm:spPr/>
      <dgm:t>
        <a:bodyPr numCol="1"/>
        <a:lstStyle/>
        <a:p>
          <a:endParaRPr lang="en-US"/>
        </a:p>
      </dgm:t>
    </dgm:pt>
    <dgm:pt modelId="{13C280A3-8C0F-49BF-9723-11CFB62E452C}" type="sibTrans" cxnId="{B2D142A4-0522-40B2-B8B6-4A5646BCD5CD}">
      <dgm:prSet/>
      <dgm:spPr/>
      <dgm:t>
        <a:bodyPr numCol="1"/>
        <a:lstStyle/>
        <a:p>
          <a:endParaRPr lang="en-US"/>
        </a:p>
      </dgm:t>
    </dgm:pt>
    <dgm:pt modelId="{54A0EC3A-D229-4D90-A0C7-3896910A709D}">
      <dgm:prSet/>
      <dgm:spPr/>
      <dgm:t>
        <a:bodyPr numCol="1"/>
        <a:lstStyle/>
        <a:p>
          <a:r>
            <a:rPr lang="ru-RU" altLang="ru-RU"/>
            <a:t>естественности,</a:t>
          </a:r>
          <a:endParaRPr lang="en-US"/>
        </a:p>
      </dgm:t>
    </dgm:pt>
    <dgm:pt modelId="{E5EEEAA6-D0A8-4459-B18E-43288BA5FB9A}" type="parTrans" cxnId="{8495CC63-501F-4156-B211-3ACB8D9EAC5A}">
      <dgm:prSet/>
      <dgm:spPr/>
      <dgm:t>
        <a:bodyPr numCol="1"/>
        <a:lstStyle/>
        <a:p>
          <a:endParaRPr lang="en-US"/>
        </a:p>
      </dgm:t>
    </dgm:pt>
    <dgm:pt modelId="{C9C199FD-338D-4A23-9D24-EB8BEF0D0718}" type="sibTrans" cxnId="{8495CC63-501F-4156-B211-3ACB8D9EAC5A}">
      <dgm:prSet/>
      <dgm:spPr/>
      <dgm:t>
        <a:bodyPr numCol="1"/>
        <a:lstStyle/>
        <a:p>
          <a:endParaRPr lang="en-US"/>
        </a:p>
      </dgm:t>
    </dgm:pt>
    <dgm:pt modelId="{D7EF32BF-ABA5-40FA-8448-79C99F618AAF}">
      <dgm:prSet/>
      <dgm:spPr/>
      <dgm:t>
        <a:bodyPr numCol="1"/>
        <a:lstStyle/>
        <a:p>
          <a:r>
            <a:rPr lang="ru-RU" altLang="ru-RU"/>
            <a:t>осмысленности, </a:t>
          </a:r>
          <a:endParaRPr lang="en-US"/>
        </a:p>
      </dgm:t>
    </dgm:pt>
    <dgm:pt modelId="{526CC65C-FB42-4BA1-92FE-DCB468E0C788}" type="parTrans" cxnId="{B717A32C-24E1-4063-B44E-216CBB8B206E}">
      <dgm:prSet/>
      <dgm:spPr/>
      <dgm:t>
        <a:bodyPr numCol="1"/>
        <a:lstStyle/>
        <a:p>
          <a:endParaRPr lang="en-US"/>
        </a:p>
      </dgm:t>
    </dgm:pt>
    <dgm:pt modelId="{98B5F8A1-14FA-4AE1-9102-2E6EA19FAF90}" type="sibTrans" cxnId="{B717A32C-24E1-4063-B44E-216CBB8B206E}">
      <dgm:prSet/>
      <dgm:spPr/>
      <dgm:t>
        <a:bodyPr numCol="1"/>
        <a:lstStyle/>
        <a:p>
          <a:endParaRPr lang="en-US"/>
        </a:p>
      </dgm:t>
    </dgm:pt>
    <dgm:pt modelId="{6D6F81C3-729B-423D-BD13-484DF836D04A}">
      <dgm:prSet/>
      <dgm:spPr/>
      <dgm:t>
        <a:bodyPr numCol="1"/>
        <a:lstStyle/>
        <a:p>
          <a:r>
            <a:rPr lang="ru-RU" altLang="ru-RU"/>
            <a:t>самодеятельности,</a:t>
          </a:r>
          <a:endParaRPr lang="en-US"/>
        </a:p>
      </dgm:t>
    </dgm:pt>
    <dgm:pt modelId="{6BA36A16-AF06-4E6C-80C3-A0620FBA9473}" type="parTrans" cxnId="{6B94A3B6-6BAC-4212-BE1B-67DCEA32C297}">
      <dgm:prSet/>
      <dgm:spPr/>
      <dgm:t>
        <a:bodyPr numCol="1"/>
        <a:lstStyle/>
        <a:p>
          <a:endParaRPr lang="en-US"/>
        </a:p>
      </dgm:t>
    </dgm:pt>
    <dgm:pt modelId="{1A093F69-EB4A-42C5-B950-9A15C241E7B8}" type="sibTrans" cxnId="{6B94A3B6-6BAC-4212-BE1B-67DCEA32C297}">
      <dgm:prSet/>
      <dgm:spPr/>
      <dgm:t>
        <a:bodyPr numCol="1"/>
        <a:lstStyle/>
        <a:p>
          <a:endParaRPr lang="en-US"/>
        </a:p>
      </dgm:t>
    </dgm:pt>
    <dgm:pt modelId="{FDE3BE2A-5D00-419F-9DFE-4C224F8FF9E8}">
      <dgm:prSet/>
      <dgm:spPr/>
      <dgm:t>
        <a:bodyPr numCol="1"/>
        <a:lstStyle/>
        <a:p>
          <a:r>
            <a:rPr lang="ru-RU" altLang="ru-RU"/>
            <a:t>экспериментальности,</a:t>
          </a:r>
          <a:endParaRPr lang="en-US"/>
        </a:p>
      </dgm:t>
    </dgm:pt>
    <dgm:pt modelId="{ACCDAD39-5505-4322-9388-C2B0E7E44FB8}" type="parTrans" cxnId="{5891A9F5-1744-4EBD-96FB-B3DEDD63F3D2}">
      <dgm:prSet/>
      <dgm:spPr/>
      <dgm:t>
        <a:bodyPr numCol="1"/>
        <a:lstStyle/>
        <a:p>
          <a:endParaRPr lang="en-US"/>
        </a:p>
      </dgm:t>
    </dgm:pt>
    <dgm:pt modelId="{3B50D0B3-A14A-479D-A8CD-CCC48F0AA4A3}" type="sibTrans" cxnId="{5891A9F5-1744-4EBD-96FB-B3DEDD63F3D2}">
      <dgm:prSet/>
      <dgm:spPr/>
      <dgm:t>
        <a:bodyPr numCol="1"/>
        <a:lstStyle/>
        <a:p>
          <a:endParaRPr lang="en-US"/>
        </a:p>
      </dgm:t>
    </dgm:pt>
    <dgm:pt modelId="{4112F9F3-7941-49BD-B0D3-FC1899CDE871}">
      <dgm:prSet/>
      <dgm:spPr/>
      <dgm:t>
        <a:bodyPr numCol="1"/>
        <a:lstStyle/>
        <a:p>
          <a:r>
            <a:rPr lang="ru-RU" altLang="ru-RU"/>
            <a:t>культуросообразности.</a:t>
          </a:r>
          <a:endParaRPr lang="en-US"/>
        </a:p>
      </dgm:t>
    </dgm:pt>
    <dgm:pt modelId="{8E400020-B5C5-45A3-BC9B-CDDD307F23CB}" type="parTrans" cxnId="{6705C59C-6678-4667-9FA3-1EF62E466A4A}">
      <dgm:prSet/>
      <dgm:spPr/>
      <dgm:t>
        <a:bodyPr numCol="1"/>
        <a:lstStyle/>
        <a:p>
          <a:endParaRPr lang="en-US"/>
        </a:p>
      </dgm:t>
    </dgm:pt>
    <dgm:pt modelId="{02E324E3-8A4D-4F41-89DF-37B138D07DD6}" type="sibTrans" cxnId="{6705C59C-6678-4667-9FA3-1EF62E466A4A}">
      <dgm:prSet/>
      <dgm:spPr/>
      <dgm:t>
        <a:bodyPr numCol="1"/>
        <a:lstStyle/>
        <a:p>
          <a:endParaRPr lang="en-US"/>
        </a:p>
      </dgm:t>
    </dgm:pt>
    <dgm:pt modelId="{5EA8CC55-A31E-482D-901C-AD37F5E3BE85}" type="pres">
      <dgm:prSet presAssocID="{F41627EC-4565-4CC8-87E2-E323B96BB00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90A43FB-AC28-4C80-820D-11890F220E8C}" type="pres">
      <dgm:prSet presAssocID="{8A028F2E-7159-4D47-9E4B-B2AE4B478039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98BEEF-5EC4-440A-BF10-142A7D32E44B}" type="pres">
      <dgm:prSet presAssocID="{13C280A3-8C0F-49BF-9723-11CFB62E452C}" presName="spacer" presStyleCnt="0"/>
      <dgm:spPr/>
    </dgm:pt>
    <dgm:pt modelId="{7C47A1C6-3FBC-411A-A8E0-F548AC31921D}" type="pres">
      <dgm:prSet presAssocID="{54A0EC3A-D229-4D90-A0C7-3896910A709D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458151-9EE5-4217-A774-7C730AA3448F}" type="pres">
      <dgm:prSet presAssocID="{C9C199FD-338D-4A23-9D24-EB8BEF0D0718}" presName="spacer" presStyleCnt="0"/>
      <dgm:spPr/>
    </dgm:pt>
    <dgm:pt modelId="{B8DE1A05-9431-447D-92E6-534289C8DFFC}" type="pres">
      <dgm:prSet presAssocID="{D7EF32BF-ABA5-40FA-8448-79C99F618AAF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13FE50-C6C1-4180-A3C4-61A73DD966A1}" type="pres">
      <dgm:prSet presAssocID="{98B5F8A1-14FA-4AE1-9102-2E6EA19FAF90}" presName="spacer" presStyleCnt="0"/>
      <dgm:spPr/>
    </dgm:pt>
    <dgm:pt modelId="{337C1FD3-65F2-4EEE-A341-A6B1762C8A49}" type="pres">
      <dgm:prSet presAssocID="{6D6F81C3-729B-423D-BD13-484DF836D04A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7456A2-1155-4B34-8528-8146F03A3094}" type="pres">
      <dgm:prSet presAssocID="{1A093F69-EB4A-42C5-B950-9A15C241E7B8}" presName="spacer" presStyleCnt="0"/>
      <dgm:spPr/>
    </dgm:pt>
    <dgm:pt modelId="{E987507F-F167-4953-B173-60815E0480F6}" type="pres">
      <dgm:prSet presAssocID="{FDE3BE2A-5D00-419F-9DFE-4C224F8FF9E8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B23535-CCD3-4536-8B73-3FE09613865D}" type="pres">
      <dgm:prSet presAssocID="{3B50D0B3-A14A-479D-A8CD-CCC48F0AA4A3}" presName="spacer" presStyleCnt="0"/>
      <dgm:spPr/>
    </dgm:pt>
    <dgm:pt modelId="{C005FED4-8D4E-4642-9B72-9D48A2FAB514}" type="pres">
      <dgm:prSet presAssocID="{4112F9F3-7941-49BD-B0D3-FC1899CDE871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717A32C-24E1-4063-B44E-216CBB8B206E}" srcId="{F41627EC-4565-4CC8-87E2-E323B96BB003}" destId="{D7EF32BF-ABA5-40FA-8448-79C99F618AAF}" srcOrd="2" destOrd="0" parTransId="{526CC65C-FB42-4BA1-92FE-DCB468E0C788}" sibTransId="{98B5F8A1-14FA-4AE1-9102-2E6EA19FAF90}"/>
    <dgm:cxn modelId="{8495CC63-501F-4156-B211-3ACB8D9EAC5A}" srcId="{F41627EC-4565-4CC8-87E2-E323B96BB003}" destId="{54A0EC3A-D229-4D90-A0C7-3896910A709D}" srcOrd="1" destOrd="0" parTransId="{E5EEEAA6-D0A8-4459-B18E-43288BA5FB9A}" sibTransId="{C9C199FD-338D-4A23-9D24-EB8BEF0D0718}"/>
    <dgm:cxn modelId="{DAD5C184-B36E-42E1-9285-86A1D1670CD5}" type="presOf" srcId="{54A0EC3A-D229-4D90-A0C7-3896910A709D}" destId="{7C47A1C6-3FBC-411A-A8E0-F548AC31921D}" srcOrd="0" destOrd="0" presId="urn:microsoft.com/office/officeart/2005/8/layout/vList2#1"/>
    <dgm:cxn modelId="{905621EB-30EA-4EB8-B825-BB2DADDF786C}" type="presOf" srcId="{D7EF32BF-ABA5-40FA-8448-79C99F618AAF}" destId="{B8DE1A05-9431-447D-92E6-534289C8DFFC}" srcOrd="0" destOrd="0" presId="urn:microsoft.com/office/officeart/2005/8/layout/vList2#1"/>
    <dgm:cxn modelId="{38739FCB-164B-493A-B638-850F9BE4DC2B}" type="presOf" srcId="{6D6F81C3-729B-423D-BD13-484DF836D04A}" destId="{337C1FD3-65F2-4EEE-A341-A6B1762C8A49}" srcOrd="0" destOrd="0" presId="urn:microsoft.com/office/officeart/2005/8/layout/vList2#1"/>
    <dgm:cxn modelId="{6705C59C-6678-4667-9FA3-1EF62E466A4A}" srcId="{F41627EC-4565-4CC8-87E2-E323B96BB003}" destId="{4112F9F3-7941-49BD-B0D3-FC1899CDE871}" srcOrd="5" destOrd="0" parTransId="{8E400020-B5C5-45A3-BC9B-CDDD307F23CB}" sibTransId="{02E324E3-8A4D-4F41-89DF-37B138D07DD6}"/>
    <dgm:cxn modelId="{2D2CD386-EF48-49E5-B7FD-231F2BFE994A}" type="presOf" srcId="{4112F9F3-7941-49BD-B0D3-FC1899CDE871}" destId="{C005FED4-8D4E-4642-9B72-9D48A2FAB514}" srcOrd="0" destOrd="0" presId="urn:microsoft.com/office/officeart/2005/8/layout/vList2#1"/>
    <dgm:cxn modelId="{5E360113-DD5B-44E1-8E89-D7844F0059F2}" type="presOf" srcId="{8A028F2E-7159-4D47-9E4B-B2AE4B478039}" destId="{490A43FB-AC28-4C80-820D-11890F220E8C}" srcOrd="0" destOrd="0" presId="urn:microsoft.com/office/officeart/2005/8/layout/vList2#1"/>
    <dgm:cxn modelId="{B2D142A4-0522-40B2-B8B6-4A5646BCD5CD}" srcId="{F41627EC-4565-4CC8-87E2-E323B96BB003}" destId="{8A028F2E-7159-4D47-9E4B-B2AE4B478039}" srcOrd="0" destOrd="0" parTransId="{34934A4E-684C-451B-8842-346C4A7D0AE7}" sibTransId="{13C280A3-8C0F-49BF-9723-11CFB62E452C}"/>
    <dgm:cxn modelId="{4CBDA670-AFC5-4557-B0D9-6859C81495D2}" type="presOf" srcId="{FDE3BE2A-5D00-419F-9DFE-4C224F8FF9E8}" destId="{E987507F-F167-4953-B173-60815E0480F6}" srcOrd="0" destOrd="0" presId="urn:microsoft.com/office/officeart/2005/8/layout/vList2#1"/>
    <dgm:cxn modelId="{6B94A3B6-6BAC-4212-BE1B-67DCEA32C297}" srcId="{F41627EC-4565-4CC8-87E2-E323B96BB003}" destId="{6D6F81C3-729B-423D-BD13-484DF836D04A}" srcOrd="3" destOrd="0" parTransId="{6BA36A16-AF06-4E6C-80C3-A0620FBA9473}" sibTransId="{1A093F69-EB4A-42C5-B950-9A15C241E7B8}"/>
    <dgm:cxn modelId="{5891A9F5-1744-4EBD-96FB-B3DEDD63F3D2}" srcId="{F41627EC-4565-4CC8-87E2-E323B96BB003}" destId="{FDE3BE2A-5D00-419F-9DFE-4C224F8FF9E8}" srcOrd="4" destOrd="0" parTransId="{ACCDAD39-5505-4322-9388-C2B0E7E44FB8}" sibTransId="{3B50D0B3-A14A-479D-A8CD-CCC48F0AA4A3}"/>
    <dgm:cxn modelId="{A0E7D066-7399-4096-9C9E-BA6FC8F72F9A}" type="presOf" srcId="{F41627EC-4565-4CC8-87E2-E323B96BB003}" destId="{5EA8CC55-A31E-482D-901C-AD37F5E3BE85}" srcOrd="0" destOrd="0" presId="urn:microsoft.com/office/officeart/2005/8/layout/vList2#1"/>
    <dgm:cxn modelId="{0D22DEDB-DE75-4AE9-93EA-884502E5C593}" type="presParOf" srcId="{5EA8CC55-A31E-482D-901C-AD37F5E3BE85}" destId="{490A43FB-AC28-4C80-820D-11890F220E8C}" srcOrd="0" destOrd="0" presId="urn:microsoft.com/office/officeart/2005/8/layout/vList2#1"/>
    <dgm:cxn modelId="{A7A7A2B9-B4D5-4ED3-9FFF-7B74FED81590}" type="presParOf" srcId="{5EA8CC55-A31E-482D-901C-AD37F5E3BE85}" destId="{1D98BEEF-5EC4-440A-BF10-142A7D32E44B}" srcOrd="1" destOrd="0" presId="urn:microsoft.com/office/officeart/2005/8/layout/vList2#1"/>
    <dgm:cxn modelId="{1ADAB922-5FE7-410B-B77F-1607E54F3E9A}" type="presParOf" srcId="{5EA8CC55-A31E-482D-901C-AD37F5E3BE85}" destId="{7C47A1C6-3FBC-411A-A8E0-F548AC31921D}" srcOrd="2" destOrd="0" presId="urn:microsoft.com/office/officeart/2005/8/layout/vList2#1"/>
    <dgm:cxn modelId="{16B5D3FA-8FB4-4AA7-A06A-316234CD9130}" type="presParOf" srcId="{5EA8CC55-A31E-482D-901C-AD37F5E3BE85}" destId="{6C458151-9EE5-4217-A774-7C730AA3448F}" srcOrd="3" destOrd="0" presId="urn:microsoft.com/office/officeart/2005/8/layout/vList2#1"/>
    <dgm:cxn modelId="{5A46DDDF-A60A-46CB-9A81-9B0518C9D4BF}" type="presParOf" srcId="{5EA8CC55-A31E-482D-901C-AD37F5E3BE85}" destId="{B8DE1A05-9431-447D-92E6-534289C8DFFC}" srcOrd="4" destOrd="0" presId="urn:microsoft.com/office/officeart/2005/8/layout/vList2#1"/>
    <dgm:cxn modelId="{B10067B4-3716-4ABF-8C02-2EA34F947D31}" type="presParOf" srcId="{5EA8CC55-A31E-482D-901C-AD37F5E3BE85}" destId="{8213FE50-C6C1-4180-A3C4-61A73DD966A1}" srcOrd="5" destOrd="0" presId="urn:microsoft.com/office/officeart/2005/8/layout/vList2#1"/>
    <dgm:cxn modelId="{A2E0FC14-1191-4DD0-8997-6E738482FE14}" type="presParOf" srcId="{5EA8CC55-A31E-482D-901C-AD37F5E3BE85}" destId="{337C1FD3-65F2-4EEE-A341-A6B1762C8A49}" srcOrd="6" destOrd="0" presId="urn:microsoft.com/office/officeart/2005/8/layout/vList2#1"/>
    <dgm:cxn modelId="{D864C6B2-CD0A-4DB8-AC31-9CA8ECC08828}" type="presParOf" srcId="{5EA8CC55-A31E-482D-901C-AD37F5E3BE85}" destId="{877456A2-1155-4B34-8528-8146F03A3094}" srcOrd="7" destOrd="0" presId="urn:microsoft.com/office/officeart/2005/8/layout/vList2#1"/>
    <dgm:cxn modelId="{5EBE99D3-3282-46D3-97A9-2A2FB61F275E}" type="presParOf" srcId="{5EA8CC55-A31E-482D-901C-AD37F5E3BE85}" destId="{E987507F-F167-4953-B173-60815E0480F6}" srcOrd="8" destOrd="0" presId="urn:microsoft.com/office/officeart/2005/8/layout/vList2#1"/>
    <dgm:cxn modelId="{6B3168B1-BF90-4205-85ED-48328FEEDC20}" type="presParOf" srcId="{5EA8CC55-A31E-482D-901C-AD37F5E3BE85}" destId="{DCB23535-CCD3-4536-8B73-3FE09613865D}" srcOrd="9" destOrd="0" presId="urn:microsoft.com/office/officeart/2005/8/layout/vList2#1"/>
    <dgm:cxn modelId="{A3C5CC62-F469-44C3-BEDB-5335EE1C74B5}" type="presParOf" srcId="{5EA8CC55-A31E-482D-901C-AD37F5E3BE85}" destId="{C005FED4-8D4E-4642-9B72-9D48A2FAB514}" srcOrd="10" destOrd="0" presId="urn:microsoft.com/office/officeart/2005/8/layout/vList2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2851CEF-1D99-4938-ADAB-61D5A47627E8}" type="doc">
      <dgm:prSet loTypeId="urn:microsoft.com/office/officeart/2005/8/layout/vList2#2" loCatId="Inbox" qsTypeId="urn:microsoft.com/office/officeart/2005/8/quickstyle/simple2" qsCatId="simple" csTypeId="urn:microsoft.com/office/officeart/2005/8/colors/accent1_1" csCatId="accent1"/>
      <dgm:spPr/>
      <dgm:t>
        <a:bodyPr numCol="1"/>
        <a:lstStyle/>
        <a:p>
          <a:endParaRPr lang="en-US"/>
        </a:p>
      </dgm:t>
    </dgm:pt>
    <dgm:pt modelId="{E83F8F94-F708-472B-9B8F-CB42AFC59EF7}">
      <dgm:prSet/>
      <dgm:spPr/>
      <dgm:t>
        <a:bodyPr numCol="1"/>
        <a:lstStyle/>
        <a:p>
          <a:r>
            <a:rPr lang="ru-RU" altLang="ru-RU"/>
            <a:t>Умение наблюдать</a:t>
          </a:r>
          <a:endParaRPr lang="en-US"/>
        </a:p>
      </dgm:t>
    </dgm:pt>
    <dgm:pt modelId="{CD4007FF-171D-4CD3-A0BE-0FBC5BBB23A6}" type="parTrans" cxnId="{95124D94-3FBD-40C9-8832-4397EC20C34D}">
      <dgm:prSet/>
      <dgm:spPr/>
      <dgm:t>
        <a:bodyPr numCol="1"/>
        <a:lstStyle/>
        <a:p>
          <a:endParaRPr lang="en-US"/>
        </a:p>
      </dgm:t>
    </dgm:pt>
    <dgm:pt modelId="{D65C3250-36EC-4DC5-B968-E687C1D7D460}" type="sibTrans" cxnId="{95124D94-3FBD-40C9-8832-4397EC20C34D}">
      <dgm:prSet/>
      <dgm:spPr/>
      <dgm:t>
        <a:bodyPr numCol="1"/>
        <a:lstStyle/>
        <a:p>
          <a:endParaRPr lang="en-US"/>
        </a:p>
      </dgm:t>
    </dgm:pt>
    <dgm:pt modelId="{26878BF9-05C0-4758-8EBC-5D588F156544}">
      <dgm:prSet/>
      <dgm:spPr/>
      <dgm:t>
        <a:bodyPr numCol="1"/>
        <a:lstStyle/>
        <a:p>
          <a:r>
            <a:rPr lang="ru-RU" altLang="ru-RU"/>
            <a:t>Умение измерять</a:t>
          </a:r>
          <a:endParaRPr lang="en-US"/>
        </a:p>
      </dgm:t>
    </dgm:pt>
    <dgm:pt modelId="{6D24CC20-D347-4477-A9B3-6558EB3C93DB}" type="parTrans" cxnId="{88F1BD8B-3AB0-412B-A028-D9D81E662977}">
      <dgm:prSet/>
      <dgm:spPr/>
      <dgm:t>
        <a:bodyPr numCol="1"/>
        <a:lstStyle/>
        <a:p>
          <a:endParaRPr lang="en-US"/>
        </a:p>
      </dgm:t>
    </dgm:pt>
    <dgm:pt modelId="{12DE739C-FBE7-4FFE-8194-FC120EC1B16B}" type="sibTrans" cxnId="{88F1BD8B-3AB0-412B-A028-D9D81E662977}">
      <dgm:prSet/>
      <dgm:spPr/>
      <dgm:t>
        <a:bodyPr numCol="1"/>
        <a:lstStyle/>
        <a:p>
          <a:endParaRPr lang="en-US"/>
        </a:p>
      </dgm:t>
    </dgm:pt>
    <dgm:pt modelId="{B5FFED91-A3C8-40F7-84B1-17FED38997F6}">
      <dgm:prSet/>
      <dgm:spPr/>
      <dgm:t>
        <a:bodyPr numCol="1"/>
        <a:lstStyle/>
        <a:p>
          <a:r>
            <a:rPr lang="ru-RU" altLang="ru-RU"/>
            <a:t>Умение оценивать приближенно</a:t>
          </a:r>
          <a:endParaRPr lang="en-US"/>
        </a:p>
      </dgm:t>
    </dgm:pt>
    <dgm:pt modelId="{D86BE810-B0D9-40E8-B888-23E7A9CA0CBF}" type="parTrans" cxnId="{E581CFF7-E33E-491F-94C7-027931281445}">
      <dgm:prSet/>
      <dgm:spPr/>
      <dgm:t>
        <a:bodyPr numCol="1"/>
        <a:lstStyle/>
        <a:p>
          <a:endParaRPr lang="en-US"/>
        </a:p>
      </dgm:t>
    </dgm:pt>
    <dgm:pt modelId="{D69B0343-2A35-4ADD-A282-B50A65B28622}" type="sibTrans" cxnId="{E581CFF7-E33E-491F-94C7-027931281445}">
      <dgm:prSet/>
      <dgm:spPr/>
      <dgm:t>
        <a:bodyPr numCol="1"/>
        <a:lstStyle/>
        <a:p>
          <a:endParaRPr lang="en-US"/>
        </a:p>
      </dgm:t>
    </dgm:pt>
    <dgm:pt modelId="{2708C467-9218-4991-980B-94B070BFD33D}">
      <dgm:prSet/>
      <dgm:spPr/>
      <dgm:t>
        <a:bodyPr numCol="1"/>
        <a:lstStyle/>
        <a:p>
          <a:r>
            <a:rPr lang="ru-RU" altLang="ru-RU"/>
            <a:t>Умение делать прогноз</a:t>
          </a:r>
          <a:endParaRPr lang="en-US"/>
        </a:p>
      </dgm:t>
    </dgm:pt>
    <dgm:pt modelId="{FDF96C53-B071-46E3-9709-EAB364C95835}" type="parTrans" cxnId="{4300A394-778D-43FD-8271-334B59DB54CD}">
      <dgm:prSet/>
      <dgm:spPr/>
      <dgm:t>
        <a:bodyPr numCol="1"/>
        <a:lstStyle/>
        <a:p>
          <a:endParaRPr lang="en-US"/>
        </a:p>
      </dgm:t>
    </dgm:pt>
    <dgm:pt modelId="{409838F4-CB56-46DE-ABB2-D596F68861A9}" type="sibTrans" cxnId="{4300A394-778D-43FD-8271-334B59DB54CD}">
      <dgm:prSet/>
      <dgm:spPr/>
      <dgm:t>
        <a:bodyPr numCol="1"/>
        <a:lstStyle/>
        <a:p>
          <a:endParaRPr lang="en-US"/>
        </a:p>
      </dgm:t>
    </dgm:pt>
    <dgm:pt modelId="{39071E17-E20D-427E-8A79-D8CCE8B09E52}">
      <dgm:prSet/>
      <dgm:spPr/>
      <dgm:t>
        <a:bodyPr numCol="1"/>
        <a:lstStyle/>
        <a:p>
          <a:r>
            <a:rPr lang="ru-RU" altLang="ru-RU"/>
            <a:t>Умение классифицировать</a:t>
          </a:r>
          <a:endParaRPr lang="en-US"/>
        </a:p>
      </dgm:t>
    </dgm:pt>
    <dgm:pt modelId="{1385D9B1-A633-4375-9A12-310DD5118874}" type="parTrans" cxnId="{BED6D865-3388-4202-9647-F24DD8BAB086}">
      <dgm:prSet/>
      <dgm:spPr/>
      <dgm:t>
        <a:bodyPr numCol="1"/>
        <a:lstStyle/>
        <a:p>
          <a:endParaRPr lang="en-US"/>
        </a:p>
      </dgm:t>
    </dgm:pt>
    <dgm:pt modelId="{427A010C-85FC-4F0F-8A71-3A9D23856155}" type="sibTrans" cxnId="{BED6D865-3388-4202-9647-F24DD8BAB086}">
      <dgm:prSet/>
      <dgm:spPr/>
      <dgm:t>
        <a:bodyPr numCol="1"/>
        <a:lstStyle/>
        <a:p>
          <a:endParaRPr lang="en-US"/>
        </a:p>
      </dgm:t>
    </dgm:pt>
    <dgm:pt modelId="{3A6934C6-FC1F-4C9A-9BAA-EFF661789F61}">
      <dgm:prSet/>
      <dgm:spPr/>
      <dgm:t>
        <a:bodyPr numCol="1"/>
        <a:lstStyle/>
        <a:p>
          <a:r>
            <a:rPr lang="ru-RU" altLang="ru-RU"/>
            <a:t>Умение делать предположения</a:t>
          </a:r>
          <a:endParaRPr lang="en-US"/>
        </a:p>
      </dgm:t>
    </dgm:pt>
    <dgm:pt modelId="{E8A1F5D6-2F08-4383-AA61-3DD17277535D}" type="parTrans" cxnId="{04820272-D9E1-4CFB-A2EC-BCAC79B34BBD}">
      <dgm:prSet/>
      <dgm:spPr/>
      <dgm:t>
        <a:bodyPr numCol="1"/>
        <a:lstStyle/>
        <a:p>
          <a:endParaRPr lang="en-US"/>
        </a:p>
      </dgm:t>
    </dgm:pt>
    <dgm:pt modelId="{A364CAB7-D656-4A26-9EB6-D54386BE21AF}" type="sibTrans" cxnId="{04820272-D9E1-4CFB-A2EC-BCAC79B34BBD}">
      <dgm:prSet/>
      <dgm:spPr/>
      <dgm:t>
        <a:bodyPr numCol="1"/>
        <a:lstStyle/>
        <a:p>
          <a:endParaRPr lang="en-US"/>
        </a:p>
      </dgm:t>
    </dgm:pt>
    <dgm:pt modelId="{4A283EC6-785B-4E7C-A022-BBA24B3F7D26}">
      <dgm:prSet/>
      <dgm:spPr/>
      <dgm:t>
        <a:bodyPr numCol="1"/>
        <a:lstStyle/>
        <a:p>
          <a:r>
            <a:rPr lang="ru-RU" altLang="ru-RU"/>
            <a:t>Умение интерпретировать</a:t>
          </a:r>
          <a:endParaRPr lang="en-US"/>
        </a:p>
      </dgm:t>
    </dgm:pt>
    <dgm:pt modelId="{B01CEC91-3688-4290-986D-3922B8DDE605}" type="parTrans" cxnId="{800C3BF3-AE26-4033-9332-51105DD90030}">
      <dgm:prSet/>
      <dgm:spPr/>
      <dgm:t>
        <a:bodyPr numCol="1"/>
        <a:lstStyle/>
        <a:p>
          <a:endParaRPr lang="en-US"/>
        </a:p>
      </dgm:t>
    </dgm:pt>
    <dgm:pt modelId="{193A791F-2052-47E7-A29E-B15EBCB8106D}" type="sibTrans" cxnId="{800C3BF3-AE26-4033-9332-51105DD90030}">
      <dgm:prSet/>
      <dgm:spPr/>
      <dgm:t>
        <a:bodyPr numCol="1"/>
        <a:lstStyle/>
        <a:p>
          <a:endParaRPr lang="en-US"/>
        </a:p>
      </dgm:t>
    </dgm:pt>
    <dgm:pt modelId="{4C8C3ED7-985B-43C6-AD68-E72490CBE0F3}">
      <dgm:prSet/>
      <dgm:spPr/>
      <dgm:t>
        <a:bodyPr numCol="1"/>
        <a:lstStyle/>
        <a:p>
          <a:r>
            <a:rPr lang="ru-RU" altLang="ru-RU" dirty="0"/>
            <a:t>Умение коммуницировать</a:t>
          </a:r>
          <a:endParaRPr lang="en-US" dirty="0"/>
        </a:p>
      </dgm:t>
    </dgm:pt>
    <dgm:pt modelId="{8B9A6ED5-3A90-485E-A23B-5B289353AD9D}" type="parTrans" cxnId="{025DCA1E-F31F-40CC-BD04-B649F46021AC}">
      <dgm:prSet/>
      <dgm:spPr/>
      <dgm:t>
        <a:bodyPr numCol="1"/>
        <a:lstStyle/>
        <a:p>
          <a:endParaRPr lang="en-US"/>
        </a:p>
      </dgm:t>
    </dgm:pt>
    <dgm:pt modelId="{6CC573ED-45D0-4AF2-B3A9-ECF6997891DF}" type="sibTrans" cxnId="{025DCA1E-F31F-40CC-BD04-B649F46021AC}">
      <dgm:prSet/>
      <dgm:spPr/>
      <dgm:t>
        <a:bodyPr numCol="1"/>
        <a:lstStyle/>
        <a:p>
          <a:endParaRPr lang="en-US"/>
        </a:p>
      </dgm:t>
    </dgm:pt>
    <dgm:pt modelId="{DAFB5B26-06F3-478D-B518-61C28AF77538}" type="pres">
      <dgm:prSet presAssocID="{E2851CEF-1D99-4938-ADAB-61D5A47627E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6CA7FAD-F8A4-44BB-97BA-A9D960993274}" type="pres">
      <dgm:prSet presAssocID="{E83F8F94-F708-472B-9B8F-CB42AFC59EF7}" presName="parentText" presStyleLbl="node1" presStyleIdx="0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0099F2-20D3-4DC7-AED8-6323EEB17551}" type="pres">
      <dgm:prSet presAssocID="{D65C3250-36EC-4DC5-B968-E687C1D7D460}" presName="spacer" presStyleCnt="0"/>
      <dgm:spPr/>
    </dgm:pt>
    <dgm:pt modelId="{FD9286CC-1F4F-4CFE-AE0E-E50247E7FB6F}" type="pres">
      <dgm:prSet presAssocID="{26878BF9-05C0-4758-8EBC-5D588F156544}" presName="parentText" presStyleLbl="node1" presStyleIdx="1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039A0B-6EAC-4298-B696-9345B2CA60EA}" type="pres">
      <dgm:prSet presAssocID="{12DE739C-FBE7-4FFE-8194-FC120EC1B16B}" presName="spacer" presStyleCnt="0"/>
      <dgm:spPr/>
    </dgm:pt>
    <dgm:pt modelId="{7100A7CE-16FD-47A6-BA6A-4039F4A73F3D}" type="pres">
      <dgm:prSet presAssocID="{B5FFED91-A3C8-40F7-84B1-17FED38997F6}" presName="parentText" presStyleLbl="node1" presStyleIdx="2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4F9DE7-77C1-492C-8A6B-94C17AE30D8B}" type="pres">
      <dgm:prSet presAssocID="{D69B0343-2A35-4ADD-A282-B50A65B28622}" presName="spacer" presStyleCnt="0"/>
      <dgm:spPr/>
    </dgm:pt>
    <dgm:pt modelId="{E3E814B5-3929-4131-AF65-2E6FF75F7685}" type="pres">
      <dgm:prSet presAssocID="{2708C467-9218-4991-980B-94B070BFD33D}" presName="parentText" presStyleLbl="node1" presStyleIdx="3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FED1FD-17EF-4383-B2D1-7767220AE954}" type="pres">
      <dgm:prSet presAssocID="{409838F4-CB56-46DE-ABB2-D596F68861A9}" presName="spacer" presStyleCnt="0"/>
      <dgm:spPr/>
    </dgm:pt>
    <dgm:pt modelId="{AA845912-B2D1-4471-830F-E2446E5F81B3}" type="pres">
      <dgm:prSet presAssocID="{39071E17-E20D-427E-8A79-D8CCE8B09E52}" presName="parentText" presStyleLbl="node1" presStyleIdx="4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03DE76-260A-473F-99E7-D6BBD15D39F7}" type="pres">
      <dgm:prSet presAssocID="{427A010C-85FC-4F0F-8A71-3A9D23856155}" presName="spacer" presStyleCnt="0"/>
      <dgm:spPr/>
    </dgm:pt>
    <dgm:pt modelId="{FAB1EA52-2E0B-41ED-A499-C34AD527B7A0}" type="pres">
      <dgm:prSet presAssocID="{3A6934C6-FC1F-4C9A-9BAA-EFF661789F61}" presName="parentText" presStyleLbl="node1" presStyleIdx="5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1AD38F-5D0F-4158-B773-363BC23136D6}" type="pres">
      <dgm:prSet presAssocID="{A364CAB7-D656-4A26-9EB6-D54386BE21AF}" presName="spacer" presStyleCnt="0"/>
      <dgm:spPr/>
    </dgm:pt>
    <dgm:pt modelId="{5789FBFC-076B-4452-8D05-4A50A9EFB8F1}" type="pres">
      <dgm:prSet presAssocID="{4A283EC6-785B-4E7C-A022-BBA24B3F7D26}" presName="parentText" presStyleLbl="node1" presStyleIdx="6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7F85DB-63CD-4A02-B44D-D608C8A26F9F}" type="pres">
      <dgm:prSet presAssocID="{193A791F-2052-47E7-A29E-B15EBCB8106D}" presName="spacer" presStyleCnt="0"/>
      <dgm:spPr/>
    </dgm:pt>
    <dgm:pt modelId="{06E40CD3-5DDF-49E9-936C-AE4EA1972705}" type="pres">
      <dgm:prSet presAssocID="{4C8C3ED7-985B-43C6-AD68-E72490CBE0F3}" presName="parentText" presStyleLbl="node1" presStyleIdx="7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D3B456B-F2FD-40E2-A7AC-BE351547FA7B}" type="presOf" srcId="{E83F8F94-F708-472B-9B8F-CB42AFC59EF7}" destId="{E6CA7FAD-F8A4-44BB-97BA-A9D960993274}" srcOrd="0" destOrd="0" presId="urn:microsoft.com/office/officeart/2005/8/layout/vList2#2"/>
    <dgm:cxn modelId="{402F1E0B-ABC6-42BA-9BB1-E2B7DBB1B12D}" type="presOf" srcId="{4A283EC6-785B-4E7C-A022-BBA24B3F7D26}" destId="{5789FBFC-076B-4452-8D05-4A50A9EFB8F1}" srcOrd="0" destOrd="0" presId="urn:microsoft.com/office/officeart/2005/8/layout/vList2#2"/>
    <dgm:cxn modelId="{BED6D865-3388-4202-9647-F24DD8BAB086}" srcId="{E2851CEF-1D99-4938-ADAB-61D5A47627E8}" destId="{39071E17-E20D-427E-8A79-D8CCE8B09E52}" srcOrd="4" destOrd="0" parTransId="{1385D9B1-A633-4375-9A12-310DD5118874}" sibTransId="{427A010C-85FC-4F0F-8A71-3A9D23856155}"/>
    <dgm:cxn modelId="{D5AAC048-F28A-45A1-8851-56B88F3D3633}" type="presOf" srcId="{26878BF9-05C0-4758-8EBC-5D588F156544}" destId="{FD9286CC-1F4F-4CFE-AE0E-E50247E7FB6F}" srcOrd="0" destOrd="0" presId="urn:microsoft.com/office/officeart/2005/8/layout/vList2#2"/>
    <dgm:cxn modelId="{88F1BD8B-3AB0-412B-A028-D9D81E662977}" srcId="{E2851CEF-1D99-4938-ADAB-61D5A47627E8}" destId="{26878BF9-05C0-4758-8EBC-5D588F156544}" srcOrd="1" destOrd="0" parTransId="{6D24CC20-D347-4477-A9B3-6558EB3C93DB}" sibTransId="{12DE739C-FBE7-4FFE-8194-FC120EC1B16B}"/>
    <dgm:cxn modelId="{95124D94-3FBD-40C9-8832-4397EC20C34D}" srcId="{E2851CEF-1D99-4938-ADAB-61D5A47627E8}" destId="{E83F8F94-F708-472B-9B8F-CB42AFC59EF7}" srcOrd="0" destOrd="0" parTransId="{CD4007FF-171D-4CD3-A0BE-0FBC5BBB23A6}" sibTransId="{D65C3250-36EC-4DC5-B968-E687C1D7D460}"/>
    <dgm:cxn modelId="{476A875F-6EA2-43CB-8AD2-1E45BBD06CDA}" type="presOf" srcId="{B5FFED91-A3C8-40F7-84B1-17FED38997F6}" destId="{7100A7CE-16FD-47A6-BA6A-4039F4A73F3D}" srcOrd="0" destOrd="0" presId="urn:microsoft.com/office/officeart/2005/8/layout/vList2#2"/>
    <dgm:cxn modelId="{E581CFF7-E33E-491F-94C7-027931281445}" srcId="{E2851CEF-1D99-4938-ADAB-61D5A47627E8}" destId="{B5FFED91-A3C8-40F7-84B1-17FED38997F6}" srcOrd="2" destOrd="0" parTransId="{D86BE810-B0D9-40E8-B888-23E7A9CA0CBF}" sibTransId="{D69B0343-2A35-4ADD-A282-B50A65B28622}"/>
    <dgm:cxn modelId="{4300A394-778D-43FD-8271-334B59DB54CD}" srcId="{E2851CEF-1D99-4938-ADAB-61D5A47627E8}" destId="{2708C467-9218-4991-980B-94B070BFD33D}" srcOrd="3" destOrd="0" parTransId="{FDF96C53-B071-46E3-9709-EAB364C95835}" sibTransId="{409838F4-CB56-46DE-ABB2-D596F68861A9}"/>
    <dgm:cxn modelId="{800C3BF3-AE26-4033-9332-51105DD90030}" srcId="{E2851CEF-1D99-4938-ADAB-61D5A47627E8}" destId="{4A283EC6-785B-4E7C-A022-BBA24B3F7D26}" srcOrd="6" destOrd="0" parTransId="{B01CEC91-3688-4290-986D-3922B8DDE605}" sibTransId="{193A791F-2052-47E7-A29E-B15EBCB8106D}"/>
    <dgm:cxn modelId="{025DCA1E-F31F-40CC-BD04-B649F46021AC}" srcId="{E2851CEF-1D99-4938-ADAB-61D5A47627E8}" destId="{4C8C3ED7-985B-43C6-AD68-E72490CBE0F3}" srcOrd="7" destOrd="0" parTransId="{8B9A6ED5-3A90-485E-A23B-5B289353AD9D}" sibTransId="{6CC573ED-45D0-4AF2-B3A9-ECF6997891DF}"/>
    <dgm:cxn modelId="{5A7B0B4E-EF8D-44ED-B69D-37696A602D33}" type="presOf" srcId="{2708C467-9218-4991-980B-94B070BFD33D}" destId="{E3E814B5-3929-4131-AF65-2E6FF75F7685}" srcOrd="0" destOrd="0" presId="urn:microsoft.com/office/officeart/2005/8/layout/vList2#2"/>
    <dgm:cxn modelId="{6A61E7B9-5A44-44AE-8831-8EB5D404EFCA}" type="presOf" srcId="{4C8C3ED7-985B-43C6-AD68-E72490CBE0F3}" destId="{06E40CD3-5DDF-49E9-936C-AE4EA1972705}" srcOrd="0" destOrd="0" presId="urn:microsoft.com/office/officeart/2005/8/layout/vList2#2"/>
    <dgm:cxn modelId="{9569BE0B-17D5-4CC6-BE57-7D945C51EA29}" type="presOf" srcId="{3A6934C6-FC1F-4C9A-9BAA-EFF661789F61}" destId="{FAB1EA52-2E0B-41ED-A499-C34AD527B7A0}" srcOrd="0" destOrd="0" presId="urn:microsoft.com/office/officeart/2005/8/layout/vList2#2"/>
    <dgm:cxn modelId="{04820272-D9E1-4CFB-A2EC-BCAC79B34BBD}" srcId="{E2851CEF-1D99-4938-ADAB-61D5A47627E8}" destId="{3A6934C6-FC1F-4C9A-9BAA-EFF661789F61}" srcOrd="5" destOrd="0" parTransId="{E8A1F5D6-2F08-4383-AA61-3DD17277535D}" sibTransId="{A364CAB7-D656-4A26-9EB6-D54386BE21AF}"/>
    <dgm:cxn modelId="{3BF8E29F-AF6B-45CF-B15D-C90C48ED4289}" type="presOf" srcId="{E2851CEF-1D99-4938-ADAB-61D5A47627E8}" destId="{DAFB5B26-06F3-478D-B518-61C28AF77538}" srcOrd="0" destOrd="0" presId="urn:microsoft.com/office/officeart/2005/8/layout/vList2#2"/>
    <dgm:cxn modelId="{B35D3605-6499-4624-BAC7-8548FA6D4825}" type="presOf" srcId="{39071E17-E20D-427E-8A79-D8CCE8B09E52}" destId="{AA845912-B2D1-4471-830F-E2446E5F81B3}" srcOrd="0" destOrd="0" presId="urn:microsoft.com/office/officeart/2005/8/layout/vList2#2"/>
    <dgm:cxn modelId="{F86A5C1E-0675-4E70-94D7-2C687FBA60E9}" type="presParOf" srcId="{DAFB5B26-06F3-478D-B518-61C28AF77538}" destId="{E6CA7FAD-F8A4-44BB-97BA-A9D960993274}" srcOrd="0" destOrd="0" presId="urn:microsoft.com/office/officeart/2005/8/layout/vList2#2"/>
    <dgm:cxn modelId="{3BBF05C5-0017-40D0-B48B-C7A79CCF0A99}" type="presParOf" srcId="{DAFB5B26-06F3-478D-B518-61C28AF77538}" destId="{0C0099F2-20D3-4DC7-AED8-6323EEB17551}" srcOrd="1" destOrd="0" presId="urn:microsoft.com/office/officeart/2005/8/layout/vList2#2"/>
    <dgm:cxn modelId="{4C3BFD5B-F0FA-46B4-80D0-1ADD0DFBDE61}" type="presParOf" srcId="{DAFB5B26-06F3-478D-B518-61C28AF77538}" destId="{FD9286CC-1F4F-4CFE-AE0E-E50247E7FB6F}" srcOrd="2" destOrd="0" presId="urn:microsoft.com/office/officeart/2005/8/layout/vList2#2"/>
    <dgm:cxn modelId="{2A8A2411-3F62-446F-A3BF-C0094914B802}" type="presParOf" srcId="{DAFB5B26-06F3-478D-B518-61C28AF77538}" destId="{61039A0B-6EAC-4298-B696-9345B2CA60EA}" srcOrd="3" destOrd="0" presId="urn:microsoft.com/office/officeart/2005/8/layout/vList2#2"/>
    <dgm:cxn modelId="{E6BFE909-E71D-4CA6-8204-831BD5235CC6}" type="presParOf" srcId="{DAFB5B26-06F3-478D-B518-61C28AF77538}" destId="{7100A7CE-16FD-47A6-BA6A-4039F4A73F3D}" srcOrd="4" destOrd="0" presId="urn:microsoft.com/office/officeart/2005/8/layout/vList2#2"/>
    <dgm:cxn modelId="{C4B1F6EA-0F3C-4D1A-822B-F47153C95A60}" type="presParOf" srcId="{DAFB5B26-06F3-478D-B518-61C28AF77538}" destId="{CE4F9DE7-77C1-492C-8A6B-94C17AE30D8B}" srcOrd="5" destOrd="0" presId="urn:microsoft.com/office/officeart/2005/8/layout/vList2#2"/>
    <dgm:cxn modelId="{9B1BCC8A-3225-479A-AACB-1D689F213EDC}" type="presParOf" srcId="{DAFB5B26-06F3-478D-B518-61C28AF77538}" destId="{E3E814B5-3929-4131-AF65-2E6FF75F7685}" srcOrd="6" destOrd="0" presId="urn:microsoft.com/office/officeart/2005/8/layout/vList2#2"/>
    <dgm:cxn modelId="{A5250749-117C-450B-8BF1-C34C2BB4BBD4}" type="presParOf" srcId="{DAFB5B26-06F3-478D-B518-61C28AF77538}" destId="{A5FED1FD-17EF-4383-B2D1-7767220AE954}" srcOrd="7" destOrd="0" presId="urn:microsoft.com/office/officeart/2005/8/layout/vList2#2"/>
    <dgm:cxn modelId="{68D046D2-41B5-43BA-B97C-ABB90D6A4587}" type="presParOf" srcId="{DAFB5B26-06F3-478D-B518-61C28AF77538}" destId="{AA845912-B2D1-4471-830F-E2446E5F81B3}" srcOrd="8" destOrd="0" presId="urn:microsoft.com/office/officeart/2005/8/layout/vList2#2"/>
    <dgm:cxn modelId="{A54B56F4-023E-42AF-B391-5621A2CB9052}" type="presParOf" srcId="{DAFB5B26-06F3-478D-B518-61C28AF77538}" destId="{9E03DE76-260A-473F-99E7-D6BBD15D39F7}" srcOrd="9" destOrd="0" presId="urn:microsoft.com/office/officeart/2005/8/layout/vList2#2"/>
    <dgm:cxn modelId="{6D6ABAF1-06F1-4014-A481-570D61D4402B}" type="presParOf" srcId="{DAFB5B26-06F3-478D-B518-61C28AF77538}" destId="{FAB1EA52-2E0B-41ED-A499-C34AD527B7A0}" srcOrd="10" destOrd="0" presId="urn:microsoft.com/office/officeart/2005/8/layout/vList2#2"/>
    <dgm:cxn modelId="{6A38202E-4F6B-4E41-A515-A305B8BFDC1D}" type="presParOf" srcId="{DAFB5B26-06F3-478D-B518-61C28AF77538}" destId="{4B1AD38F-5D0F-4158-B773-363BC23136D6}" srcOrd="11" destOrd="0" presId="urn:microsoft.com/office/officeart/2005/8/layout/vList2#2"/>
    <dgm:cxn modelId="{DE82ADD0-EF80-4446-966E-D37E4EAE9806}" type="presParOf" srcId="{DAFB5B26-06F3-478D-B518-61C28AF77538}" destId="{5789FBFC-076B-4452-8D05-4A50A9EFB8F1}" srcOrd="12" destOrd="0" presId="urn:microsoft.com/office/officeart/2005/8/layout/vList2#2"/>
    <dgm:cxn modelId="{722E97AF-828E-444F-8C70-B1137C77EE71}" type="presParOf" srcId="{DAFB5B26-06F3-478D-B518-61C28AF77538}" destId="{717F85DB-63CD-4A02-B44D-D608C8A26F9F}" srcOrd="13" destOrd="0" presId="urn:microsoft.com/office/officeart/2005/8/layout/vList2#2"/>
    <dgm:cxn modelId="{2C78390E-C13F-4C71-8C8D-390C28E4FA03}" type="presParOf" srcId="{DAFB5B26-06F3-478D-B518-61C28AF77538}" destId="{06E40CD3-5DDF-49E9-936C-AE4EA1972705}" srcOrd="14" destOrd="0" presId="urn:microsoft.com/office/officeart/2005/8/layout/vList2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5D31BAA-E2B5-4010-8446-FC9BFC099C8D}" type="doc">
      <dgm:prSet loTypeId="urn:microsoft.com/office/officeart/2016/7/layout/BasicLinearProcessNumbered" loCatId="process" qsTypeId="urn:microsoft.com/office/officeart/2005/8/quickstyle/simple1#2" qsCatId="simple" csTypeId="urn:microsoft.com/office/officeart/2005/8/colors/colorful3" csCatId="colorful" phldr="1"/>
      <dgm:spPr/>
      <dgm:t>
        <a:bodyPr numCol="1"/>
        <a:lstStyle/>
        <a:p>
          <a:endParaRPr lang="en-US"/>
        </a:p>
      </dgm:t>
    </dgm:pt>
    <dgm:pt modelId="{12D71C5B-EDAE-4AF7-8FDD-471CE717A5A4}">
      <dgm:prSet custT="1"/>
      <dgm:spPr/>
      <dgm:t>
        <a:bodyPr numCol="1"/>
        <a:lstStyle/>
        <a:p>
          <a:r>
            <a:rPr lang="ru-RU" altLang="ru-RU" sz="1800" dirty="0"/>
            <a:t>Индивидуальные исследовательские/проектные работы; </a:t>
          </a:r>
          <a:endParaRPr lang="en-US" sz="1800" dirty="0"/>
        </a:p>
      </dgm:t>
    </dgm:pt>
    <dgm:pt modelId="{7AEABA32-E912-4A39-A3C9-DF93BAB2CDC7}" type="parTrans" cxnId="{CDBCA0CF-435D-450A-A555-30D3842698E7}">
      <dgm:prSet/>
      <dgm:spPr/>
      <dgm:t>
        <a:bodyPr numCol="1"/>
        <a:lstStyle/>
        <a:p>
          <a:endParaRPr lang="en-US"/>
        </a:p>
      </dgm:t>
    </dgm:pt>
    <dgm:pt modelId="{8930A55A-9A93-4AA7-873C-344A7A221D40}" type="sibTrans" cxnId="{CDBCA0CF-435D-450A-A555-30D3842698E7}">
      <dgm:prSet phldrT="1" phldr="0"/>
      <dgm:spPr/>
      <dgm:t>
        <a:bodyPr numCol="1"/>
        <a:lstStyle/>
        <a:p>
          <a:r>
            <a:rPr lang="en-US"/>
            <a:t>1</a:t>
          </a:r>
        </a:p>
      </dgm:t>
    </dgm:pt>
    <dgm:pt modelId="{BB5A267A-D865-4AF6-87D2-B652BF06C3AB}">
      <dgm:prSet custT="1"/>
      <dgm:spPr/>
      <dgm:t>
        <a:bodyPr numCol="1"/>
        <a:lstStyle/>
        <a:p>
          <a:r>
            <a:rPr lang="ru-RU" altLang="ru-RU" sz="1800" dirty="0"/>
            <a:t>Групповые исследовательские/проектные работы;</a:t>
          </a:r>
          <a:endParaRPr lang="en-US" sz="1800" dirty="0"/>
        </a:p>
      </dgm:t>
    </dgm:pt>
    <dgm:pt modelId="{234819F0-0A0C-48E3-B34D-799758551FA9}" type="parTrans" cxnId="{F2FAA4F4-C0F0-4242-AF03-EE2FCCDB729E}">
      <dgm:prSet/>
      <dgm:spPr/>
      <dgm:t>
        <a:bodyPr numCol="1"/>
        <a:lstStyle/>
        <a:p>
          <a:endParaRPr lang="en-US"/>
        </a:p>
      </dgm:t>
    </dgm:pt>
    <dgm:pt modelId="{C85E9D05-E28E-4DBB-A1D2-E524EA408047}" type="sibTrans" cxnId="{F2FAA4F4-C0F0-4242-AF03-EE2FCCDB729E}">
      <dgm:prSet phldrT="2" phldr="0"/>
      <dgm:spPr/>
      <dgm:t>
        <a:bodyPr numCol="1"/>
        <a:lstStyle/>
        <a:p>
          <a:r>
            <a:rPr lang="en-US"/>
            <a:t>2</a:t>
          </a:r>
        </a:p>
      </dgm:t>
    </dgm:pt>
    <dgm:pt modelId="{95D6925C-2959-4921-B2C5-46702BCCFF07}">
      <dgm:prSet custT="1"/>
      <dgm:spPr/>
      <dgm:t>
        <a:bodyPr numCol="1"/>
        <a:lstStyle/>
        <a:p>
          <a:r>
            <a:rPr lang="ru-RU" altLang="ru-RU" sz="2400" dirty="0"/>
            <a:t>Исследования/проекты в классе или  учебной лаборатории</a:t>
          </a:r>
          <a:endParaRPr lang="en-US" sz="2400" dirty="0"/>
        </a:p>
      </dgm:t>
    </dgm:pt>
    <dgm:pt modelId="{3577AF1A-BFE6-43E8-A3E2-0D287BBF0D1E}" type="parTrans" cxnId="{11A2B676-9F29-40D6-82BA-4DDAD5244F79}">
      <dgm:prSet/>
      <dgm:spPr/>
      <dgm:t>
        <a:bodyPr numCol="1"/>
        <a:lstStyle/>
        <a:p>
          <a:endParaRPr lang="en-US"/>
        </a:p>
      </dgm:t>
    </dgm:pt>
    <dgm:pt modelId="{9DEEEE06-8129-48DC-AE60-C3EB1B58D124}" type="sibTrans" cxnId="{11A2B676-9F29-40D6-82BA-4DDAD5244F79}">
      <dgm:prSet phldrT="3" phldr="0"/>
      <dgm:spPr/>
      <dgm:t>
        <a:bodyPr numCol="1"/>
        <a:lstStyle/>
        <a:p>
          <a:r>
            <a:rPr lang="en-US"/>
            <a:t>3</a:t>
          </a:r>
        </a:p>
      </dgm:t>
    </dgm:pt>
    <dgm:pt modelId="{82E9CBDE-ABBC-4D6F-BFE2-ED7503D03ED8}">
      <dgm:prSet custT="1"/>
      <dgm:spPr/>
      <dgm:t>
        <a:bodyPr numCol="1"/>
        <a:lstStyle/>
        <a:p>
          <a:r>
            <a:rPr lang="ru-RU" altLang="ru-RU" sz="2000" dirty="0"/>
            <a:t>Полевые исследования ( музей, выход к объектам исследования)</a:t>
          </a:r>
          <a:endParaRPr lang="en-US" sz="2000" dirty="0"/>
        </a:p>
      </dgm:t>
    </dgm:pt>
    <dgm:pt modelId="{21AB65AE-92F8-428D-B70B-C81EA5B876ED}" type="parTrans" cxnId="{E4CEA84F-D69F-44C7-80F0-8BF7817D9B5E}">
      <dgm:prSet/>
      <dgm:spPr/>
      <dgm:t>
        <a:bodyPr numCol="1"/>
        <a:lstStyle/>
        <a:p>
          <a:endParaRPr lang="en-US"/>
        </a:p>
      </dgm:t>
    </dgm:pt>
    <dgm:pt modelId="{318C8F69-B204-4782-9920-71A9705E465C}" type="sibTrans" cxnId="{E4CEA84F-D69F-44C7-80F0-8BF7817D9B5E}">
      <dgm:prSet phldrT="4" phldr="0"/>
      <dgm:spPr/>
      <dgm:t>
        <a:bodyPr numCol="1"/>
        <a:lstStyle/>
        <a:p>
          <a:r>
            <a:rPr lang="en-US"/>
            <a:t>4</a:t>
          </a:r>
        </a:p>
      </dgm:t>
    </dgm:pt>
    <dgm:pt modelId="{FB3E8B7F-EBD9-4AD6-9E18-35A77C9BC536}" type="pres">
      <dgm:prSet presAssocID="{A5D31BAA-E2B5-4010-8446-FC9BFC099C8D}" presName="Name0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B7AC012-B484-44EA-A59D-D64C845BB78E}" type="pres">
      <dgm:prSet presAssocID="{12D71C5B-EDAE-4AF7-8FDD-471CE717A5A4}" presName="compositeNode" presStyleCnt="0">
        <dgm:presLayoutVars>
          <dgm:bulletEnabled val="1"/>
        </dgm:presLayoutVars>
      </dgm:prSet>
      <dgm:spPr/>
    </dgm:pt>
    <dgm:pt modelId="{F3682BD7-C7F3-4D24-8785-9F02AC584058}" type="pres">
      <dgm:prSet presAssocID="{12D71C5B-EDAE-4AF7-8FDD-471CE717A5A4}" presName="bgRect" presStyleLbl="bgAccFollowNode1" presStyleIdx="0" presStyleCnt="4"/>
      <dgm:spPr/>
      <dgm:t>
        <a:bodyPr/>
        <a:lstStyle/>
        <a:p>
          <a:endParaRPr lang="ru-RU"/>
        </a:p>
      </dgm:t>
    </dgm:pt>
    <dgm:pt modelId="{C7E8AB92-297C-4778-AED9-F3271BC1BDB5}" type="pres">
      <dgm:prSet presAssocID="{8930A55A-9A93-4AA7-873C-344A7A221D40}" presName="sibTransNodeCircle" presStyleLbl="alignNode1" presStyleIdx="1" presStyleCnt="8">
        <dgm:presLayoutVars>
          <dgm:chMax val="0"/>
          <dgm:bulletEnabled/>
        </dgm:presLayoutVars>
      </dgm:prSet>
      <dgm:spPr/>
      <dgm:t>
        <a:bodyPr/>
        <a:lstStyle/>
        <a:p>
          <a:endParaRPr lang="ru-RU"/>
        </a:p>
      </dgm:t>
    </dgm:pt>
    <dgm:pt modelId="{1CD9961D-4636-49B1-A0A4-E620A62956D9}" type="pres">
      <dgm:prSet presAssocID="{12D71C5B-EDAE-4AF7-8FDD-471CE717A5A4}" presName="bottomLine" presStyleLbl="alignNode1" presStyleIdx="0" presStyleCnt="8">
        <dgm:presLayoutVars/>
      </dgm:prSet>
      <dgm:spPr/>
    </dgm:pt>
    <dgm:pt modelId="{CD2B1CDC-C910-45EE-B451-3A8822F10B81}" type="pres">
      <dgm:prSet presAssocID="{12D71C5B-EDAE-4AF7-8FDD-471CE717A5A4}" presName="nodeText" presStyleLbl="b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4DA719-A6E9-49B8-843B-20D75BD542F5}" type="pres">
      <dgm:prSet presAssocID="{8930A55A-9A93-4AA7-873C-344A7A221D40}" presName="sibTrans" presStyleCnt="0"/>
      <dgm:spPr/>
    </dgm:pt>
    <dgm:pt modelId="{5BF0644B-5343-42FD-9065-004F2148B5A2}" type="pres">
      <dgm:prSet presAssocID="{BB5A267A-D865-4AF6-87D2-B652BF06C3AB}" presName="compositeNode" presStyleCnt="0">
        <dgm:presLayoutVars>
          <dgm:bulletEnabled val="1"/>
        </dgm:presLayoutVars>
      </dgm:prSet>
      <dgm:spPr/>
    </dgm:pt>
    <dgm:pt modelId="{792D0D5E-AB75-4C95-8D4F-9CB1470554A8}" type="pres">
      <dgm:prSet presAssocID="{BB5A267A-D865-4AF6-87D2-B652BF06C3AB}" presName="bgRect" presStyleLbl="bgAccFollowNode1" presStyleIdx="1" presStyleCnt="4"/>
      <dgm:spPr/>
      <dgm:t>
        <a:bodyPr/>
        <a:lstStyle/>
        <a:p>
          <a:endParaRPr lang="ru-RU"/>
        </a:p>
      </dgm:t>
    </dgm:pt>
    <dgm:pt modelId="{1ADDBE4E-3BFD-4B95-8DD2-73C7635D2E74}" type="pres">
      <dgm:prSet presAssocID="{C85E9D05-E28E-4DBB-A1D2-E524EA408047}" presName="sibTransNodeCircle" presStyleLbl="alignNode1" presStyleIdx="3" presStyleCnt="8">
        <dgm:presLayoutVars>
          <dgm:chMax val="0"/>
          <dgm:bulletEnabled/>
        </dgm:presLayoutVars>
      </dgm:prSet>
      <dgm:spPr/>
      <dgm:t>
        <a:bodyPr/>
        <a:lstStyle/>
        <a:p>
          <a:endParaRPr lang="ru-RU"/>
        </a:p>
      </dgm:t>
    </dgm:pt>
    <dgm:pt modelId="{709C64E6-78CF-4C25-B167-1BE744D3A166}" type="pres">
      <dgm:prSet presAssocID="{BB5A267A-D865-4AF6-87D2-B652BF06C3AB}" presName="bottomLine" presStyleLbl="alignNode1" presStyleIdx="2" presStyleCnt="8">
        <dgm:presLayoutVars/>
      </dgm:prSet>
      <dgm:spPr/>
    </dgm:pt>
    <dgm:pt modelId="{09B0A590-18E1-4B91-A4AE-93E23A23BED9}" type="pres">
      <dgm:prSet presAssocID="{BB5A267A-D865-4AF6-87D2-B652BF06C3AB}" presName="nodeText" presStyleLbl="b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148371-EE52-4EC5-88F3-0213D0BFA5A8}" type="pres">
      <dgm:prSet presAssocID="{C85E9D05-E28E-4DBB-A1D2-E524EA408047}" presName="sibTrans" presStyleCnt="0"/>
      <dgm:spPr/>
    </dgm:pt>
    <dgm:pt modelId="{3ACC2A5B-F31F-4C5C-85E6-42EFEBAD8A1D}" type="pres">
      <dgm:prSet presAssocID="{95D6925C-2959-4921-B2C5-46702BCCFF07}" presName="compositeNode" presStyleCnt="0">
        <dgm:presLayoutVars>
          <dgm:bulletEnabled val="1"/>
        </dgm:presLayoutVars>
      </dgm:prSet>
      <dgm:spPr/>
    </dgm:pt>
    <dgm:pt modelId="{12D05F06-4852-472B-9C62-BC4EFBDE549C}" type="pres">
      <dgm:prSet presAssocID="{95D6925C-2959-4921-B2C5-46702BCCFF07}" presName="bgRect" presStyleLbl="bgAccFollowNode1" presStyleIdx="2" presStyleCnt="4"/>
      <dgm:spPr/>
      <dgm:t>
        <a:bodyPr/>
        <a:lstStyle/>
        <a:p>
          <a:endParaRPr lang="ru-RU"/>
        </a:p>
      </dgm:t>
    </dgm:pt>
    <dgm:pt modelId="{4428BE1F-1C68-4D11-8484-7C2648DF0AA7}" type="pres">
      <dgm:prSet presAssocID="{9DEEEE06-8129-48DC-AE60-C3EB1B58D124}" presName="sibTransNodeCircle" presStyleLbl="alignNode1" presStyleIdx="5" presStyleCnt="8">
        <dgm:presLayoutVars>
          <dgm:chMax val="0"/>
          <dgm:bulletEnabled/>
        </dgm:presLayoutVars>
      </dgm:prSet>
      <dgm:spPr/>
      <dgm:t>
        <a:bodyPr/>
        <a:lstStyle/>
        <a:p>
          <a:endParaRPr lang="ru-RU"/>
        </a:p>
      </dgm:t>
    </dgm:pt>
    <dgm:pt modelId="{402FA097-8E72-4A23-8132-527FFA543B39}" type="pres">
      <dgm:prSet presAssocID="{95D6925C-2959-4921-B2C5-46702BCCFF07}" presName="bottomLine" presStyleLbl="alignNode1" presStyleIdx="4" presStyleCnt="8">
        <dgm:presLayoutVars/>
      </dgm:prSet>
      <dgm:spPr/>
    </dgm:pt>
    <dgm:pt modelId="{3830DBD3-B9E6-4C9E-9B97-58F30DD417A6}" type="pres">
      <dgm:prSet presAssocID="{95D6925C-2959-4921-B2C5-46702BCCFF07}" presName="nodeText" presStyleLbl="b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9DB1D1-08D0-44DA-9E44-B843F99EE9BB}" type="pres">
      <dgm:prSet presAssocID="{9DEEEE06-8129-48DC-AE60-C3EB1B58D124}" presName="sibTrans" presStyleCnt="0"/>
      <dgm:spPr/>
    </dgm:pt>
    <dgm:pt modelId="{1FE4C8C7-0A57-4904-A1C1-E815D01E3A46}" type="pres">
      <dgm:prSet presAssocID="{82E9CBDE-ABBC-4D6F-BFE2-ED7503D03ED8}" presName="compositeNode" presStyleCnt="0">
        <dgm:presLayoutVars>
          <dgm:bulletEnabled val="1"/>
        </dgm:presLayoutVars>
      </dgm:prSet>
      <dgm:spPr/>
    </dgm:pt>
    <dgm:pt modelId="{567A7F68-3F0A-4E14-9DA5-E99BD0EF08BC}" type="pres">
      <dgm:prSet presAssocID="{82E9CBDE-ABBC-4D6F-BFE2-ED7503D03ED8}" presName="bgRect" presStyleLbl="bgAccFollowNode1" presStyleIdx="3" presStyleCnt="4"/>
      <dgm:spPr/>
      <dgm:t>
        <a:bodyPr/>
        <a:lstStyle/>
        <a:p>
          <a:endParaRPr lang="ru-RU"/>
        </a:p>
      </dgm:t>
    </dgm:pt>
    <dgm:pt modelId="{41A80AF5-A8F3-4A93-A2CC-BAB1F8AD7D89}" type="pres">
      <dgm:prSet presAssocID="{318C8F69-B204-4782-9920-71A9705E465C}" presName="sibTransNodeCircle" presStyleLbl="alignNode1" presStyleIdx="7" presStyleCnt="8">
        <dgm:presLayoutVars>
          <dgm:chMax val="0"/>
          <dgm:bulletEnabled/>
        </dgm:presLayoutVars>
      </dgm:prSet>
      <dgm:spPr/>
      <dgm:t>
        <a:bodyPr/>
        <a:lstStyle/>
        <a:p>
          <a:endParaRPr lang="ru-RU"/>
        </a:p>
      </dgm:t>
    </dgm:pt>
    <dgm:pt modelId="{BB6E847C-6BF8-473B-B905-FA07C6FD2456}" type="pres">
      <dgm:prSet presAssocID="{82E9CBDE-ABBC-4D6F-BFE2-ED7503D03ED8}" presName="bottomLine" presStyleLbl="alignNode1" presStyleIdx="6" presStyleCnt="8">
        <dgm:presLayoutVars/>
      </dgm:prSet>
      <dgm:spPr/>
    </dgm:pt>
    <dgm:pt modelId="{85726E54-427B-4698-832A-73E484D1ADB1}" type="pres">
      <dgm:prSet presAssocID="{82E9CBDE-ABBC-4D6F-BFE2-ED7503D03ED8}" presName="nodeText" presStyleLbl="b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1A2B676-9F29-40D6-82BA-4DDAD5244F79}" srcId="{A5D31BAA-E2B5-4010-8446-FC9BFC099C8D}" destId="{95D6925C-2959-4921-B2C5-46702BCCFF07}" srcOrd="2" destOrd="0" parTransId="{3577AF1A-BFE6-43E8-A3E2-0D287BBF0D1E}" sibTransId="{9DEEEE06-8129-48DC-AE60-C3EB1B58D124}"/>
    <dgm:cxn modelId="{5AFCDF9B-E3D1-433A-AADC-3F6771150AAA}" type="presOf" srcId="{8930A55A-9A93-4AA7-873C-344A7A221D40}" destId="{C7E8AB92-297C-4778-AED9-F3271BC1BDB5}" srcOrd="0" destOrd="0" presId="urn:microsoft.com/office/officeart/2016/7/layout/BasicLinearProcessNumbered"/>
    <dgm:cxn modelId="{72830B25-1A4A-479D-AD88-C197FB35BA70}" type="presOf" srcId="{C85E9D05-E28E-4DBB-A1D2-E524EA408047}" destId="{1ADDBE4E-3BFD-4B95-8DD2-73C7635D2E74}" srcOrd="0" destOrd="0" presId="urn:microsoft.com/office/officeart/2016/7/layout/BasicLinearProcessNumbered"/>
    <dgm:cxn modelId="{8B49ED54-D6D2-4955-98F0-E97F3C8E1934}" type="presOf" srcId="{318C8F69-B204-4782-9920-71A9705E465C}" destId="{41A80AF5-A8F3-4A93-A2CC-BAB1F8AD7D89}" srcOrd="0" destOrd="0" presId="urn:microsoft.com/office/officeart/2016/7/layout/BasicLinearProcessNumbered"/>
    <dgm:cxn modelId="{E4CEA84F-D69F-44C7-80F0-8BF7817D9B5E}" srcId="{A5D31BAA-E2B5-4010-8446-FC9BFC099C8D}" destId="{82E9CBDE-ABBC-4D6F-BFE2-ED7503D03ED8}" srcOrd="3" destOrd="0" parTransId="{21AB65AE-92F8-428D-B70B-C81EA5B876ED}" sibTransId="{318C8F69-B204-4782-9920-71A9705E465C}"/>
    <dgm:cxn modelId="{76EC4DB4-A01B-47B8-8529-A80D7EBACCE6}" type="presOf" srcId="{82E9CBDE-ABBC-4D6F-BFE2-ED7503D03ED8}" destId="{85726E54-427B-4698-832A-73E484D1ADB1}" srcOrd="1" destOrd="0" presId="urn:microsoft.com/office/officeart/2016/7/layout/BasicLinearProcessNumbered"/>
    <dgm:cxn modelId="{F2FAA4F4-C0F0-4242-AF03-EE2FCCDB729E}" srcId="{A5D31BAA-E2B5-4010-8446-FC9BFC099C8D}" destId="{BB5A267A-D865-4AF6-87D2-B652BF06C3AB}" srcOrd="1" destOrd="0" parTransId="{234819F0-0A0C-48E3-B34D-799758551FA9}" sibTransId="{C85E9D05-E28E-4DBB-A1D2-E524EA408047}"/>
    <dgm:cxn modelId="{DF976A14-5E99-4DA5-93EC-2970EA31DDC5}" type="presOf" srcId="{9DEEEE06-8129-48DC-AE60-C3EB1B58D124}" destId="{4428BE1F-1C68-4D11-8484-7C2648DF0AA7}" srcOrd="0" destOrd="0" presId="urn:microsoft.com/office/officeart/2016/7/layout/BasicLinearProcessNumbered"/>
    <dgm:cxn modelId="{3D3D9EF0-0370-4EB0-9DBD-83EAAA073831}" type="presOf" srcId="{BB5A267A-D865-4AF6-87D2-B652BF06C3AB}" destId="{09B0A590-18E1-4B91-A4AE-93E23A23BED9}" srcOrd="1" destOrd="0" presId="urn:microsoft.com/office/officeart/2016/7/layout/BasicLinearProcessNumbered"/>
    <dgm:cxn modelId="{5684B0E5-8E55-4535-B1C3-EC6D10EB5CFE}" type="presOf" srcId="{BB5A267A-D865-4AF6-87D2-B652BF06C3AB}" destId="{792D0D5E-AB75-4C95-8D4F-9CB1470554A8}" srcOrd="0" destOrd="0" presId="urn:microsoft.com/office/officeart/2016/7/layout/BasicLinearProcessNumbered"/>
    <dgm:cxn modelId="{F423121A-57FA-451C-BF62-2AF839B92147}" type="presOf" srcId="{12D71C5B-EDAE-4AF7-8FDD-471CE717A5A4}" destId="{F3682BD7-C7F3-4D24-8785-9F02AC584058}" srcOrd="0" destOrd="0" presId="urn:microsoft.com/office/officeart/2016/7/layout/BasicLinearProcessNumbered"/>
    <dgm:cxn modelId="{C04109B3-A316-477F-B69C-326A7F574EA2}" type="presOf" srcId="{A5D31BAA-E2B5-4010-8446-FC9BFC099C8D}" destId="{FB3E8B7F-EBD9-4AD6-9E18-35A77C9BC536}" srcOrd="0" destOrd="0" presId="urn:microsoft.com/office/officeart/2016/7/layout/BasicLinearProcessNumbered"/>
    <dgm:cxn modelId="{F3E3DB4C-0043-4DF8-994C-ECFCE40AE462}" type="presOf" srcId="{95D6925C-2959-4921-B2C5-46702BCCFF07}" destId="{12D05F06-4852-472B-9C62-BC4EFBDE549C}" srcOrd="0" destOrd="0" presId="urn:microsoft.com/office/officeart/2016/7/layout/BasicLinearProcessNumbered"/>
    <dgm:cxn modelId="{EE51295B-40DF-4644-960D-D27E8ACDFE6D}" type="presOf" srcId="{95D6925C-2959-4921-B2C5-46702BCCFF07}" destId="{3830DBD3-B9E6-4C9E-9B97-58F30DD417A6}" srcOrd="1" destOrd="0" presId="urn:microsoft.com/office/officeart/2016/7/layout/BasicLinearProcessNumbered"/>
    <dgm:cxn modelId="{9CFD20BB-248D-4A53-9665-B9206CFC0ADD}" type="presOf" srcId="{12D71C5B-EDAE-4AF7-8FDD-471CE717A5A4}" destId="{CD2B1CDC-C910-45EE-B451-3A8822F10B81}" srcOrd="1" destOrd="0" presId="urn:microsoft.com/office/officeart/2016/7/layout/BasicLinearProcessNumbered"/>
    <dgm:cxn modelId="{7F990894-6050-4A95-9E81-AEA6F4F1C706}" type="presOf" srcId="{82E9CBDE-ABBC-4D6F-BFE2-ED7503D03ED8}" destId="{567A7F68-3F0A-4E14-9DA5-E99BD0EF08BC}" srcOrd="0" destOrd="0" presId="urn:microsoft.com/office/officeart/2016/7/layout/BasicLinearProcessNumbered"/>
    <dgm:cxn modelId="{CDBCA0CF-435D-450A-A555-30D3842698E7}" srcId="{A5D31BAA-E2B5-4010-8446-FC9BFC099C8D}" destId="{12D71C5B-EDAE-4AF7-8FDD-471CE717A5A4}" srcOrd="0" destOrd="0" parTransId="{7AEABA32-E912-4A39-A3C9-DF93BAB2CDC7}" sibTransId="{8930A55A-9A93-4AA7-873C-344A7A221D40}"/>
    <dgm:cxn modelId="{F6EE288E-4DEB-4901-B900-C817D35931BE}" type="presParOf" srcId="{FB3E8B7F-EBD9-4AD6-9E18-35A77C9BC536}" destId="{2B7AC012-B484-44EA-A59D-D64C845BB78E}" srcOrd="0" destOrd="0" presId="urn:microsoft.com/office/officeart/2016/7/layout/BasicLinearProcessNumbered"/>
    <dgm:cxn modelId="{6E9F3A9D-4847-49FB-94A4-4A54D7620339}" type="presParOf" srcId="{2B7AC012-B484-44EA-A59D-D64C845BB78E}" destId="{F3682BD7-C7F3-4D24-8785-9F02AC584058}" srcOrd="0" destOrd="0" presId="urn:microsoft.com/office/officeart/2016/7/layout/BasicLinearProcessNumbered"/>
    <dgm:cxn modelId="{62A9B78D-2C41-4675-A447-8B5504BFDB5B}" type="presParOf" srcId="{2B7AC012-B484-44EA-A59D-D64C845BB78E}" destId="{C7E8AB92-297C-4778-AED9-F3271BC1BDB5}" srcOrd="1" destOrd="0" presId="urn:microsoft.com/office/officeart/2016/7/layout/BasicLinearProcessNumbered"/>
    <dgm:cxn modelId="{3B64FFE1-AFFB-4631-998C-CD85F55DCE58}" type="presParOf" srcId="{2B7AC012-B484-44EA-A59D-D64C845BB78E}" destId="{1CD9961D-4636-49B1-A0A4-E620A62956D9}" srcOrd="2" destOrd="0" presId="urn:microsoft.com/office/officeart/2016/7/layout/BasicLinearProcessNumbered"/>
    <dgm:cxn modelId="{6954A72E-CDA0-43FA-BC58-FE4BECDF7D39}" type="presParOf" srcId="{2B7AC012-B484-44EA-A59D-D64C845BB78E}" destId="{CD2B1CDC-C910-45EE-B451-3A8822F10B81}" srcOrd="3" destOrd="0" presId="urn:microsoft.com/office/officeart/2016/7/layout/BasicLinearProcessNumbered"/>
    <dgm:cxn modelId="{DDB44202-A09B-4A57-A738-150FDED43880}" type="presParOf" srcId="{FB3E8B7F-EBD9-4AD6-9E18-35A77C9BC536}" destId="{B24DA719-A6E9-49B8-843B-20D75BD542F5}" srcOrd="1" destOrd="0" presId="urn:microsoft.com/office/officeart/2016/7/layout/BasicLinearProcessNumbered"/>
    <dgm:cxn modelId="{7ACA25D5-D083-4B4A-8093-619143636BD3}" type="presParOf" srcId="{FB3E8B7F-EBD9-4AD6-9E18-35A77C9BC536}" destId="{5BF0644B-5343-42FD-9065-004F2148B5A2}" srcOrd="2" destOrd="0" presId="urn:microsoft.com/office/officeart/2016/7/layout/BasicLinearProcessNumbered"/>
    <dgm:cxn modelId="{5BE287EB-B33D-4B51-B96A-34ED35F13C4E}" type="presParOf" srcId="{5BF0644B-5343-42FD-9065-004F2148B5A2}" destId="{792D0D5E-AB75-4C95-8D4F-9CB1470554A8}" srcOrd="0" destOrd="0" presId="urn:microsoft.com/office/officeart/2016/7/layout/BasicLinearProcessNumbered"/>
    <dgm:cxn modelId="{7D8421B3-7680-4069-98D9-2154EF335369}" type="presParOf" srcId="{5BF0644B-5343-42FD-9065-004F2148B5A2}" destId="{1ADDBE4E-3BFD-4B95-8DD2-73C7635D2E74}" srcOrd="1" destOrd="0" presId="urn:microsoft.com/office/officeart/2016/7/layout/BasicLinearProcessNumbered"/>
    <dgm:cxn modelId="{C93C0DFC-B6BE-4A8C-9D7B-EC7C26009F8B}" type="presParOf" srcId="{5BF0644B-5343-42FD-9065-004F2148B5A2}" destId="{709C64E6-78CF-4C25-B167-1BE744D3A166}" srcOrd="2" destOrd="0" presId="urn:microsoft.com/office/officeart/2016/7/layout/BasicLinearProcessNumbered"/>
    <dgm:cxn modelId="{CB666C2C-CDE5-4319-AC9E-9A0FD385EDC0}" type="presParOf" srcId="{5BF0644B-5343-42FD-9065-004F2148B5A2}" destId="{09B0A590-18E1-4B91-A4AE-93E23A23BED9}" srcOrd="3" destOrd="0" presId="urn:microsoft.com/office/officeart/2016/7/layout/BasicLinearProcessNumbered"/>
    <dgm:cxn modelId="{FBB03AED-CFB5-4404-860B-D261037D78C0}" type="presParOf" srcId="{FB3E8B7F-EBD9-4AD6-9E18-35A77C9BC536}" destId="{E5148371-EE52-4EC5-88F3-0213D0BFA5A8}" srcOrd="3" destOrd="0" presId="urn:microsoft.com/office/officeart/2016/7/layout/BasicLinearProcessNumbered"/>
    <dgm:cxn modelId="{B26ECE0C-2B00-49EB-88F5-8316C71483F0}" type="presParOf" srcId="{FB3E8B7F-EBD9-4AD6-9E18-35A77C9BC536}" destId="{3ACC2A5B-F31F-4C5C-85E6-42EFEBAD8A1D}" srcOrd="4" destOrd="0" presId="urn:microsoft.com/office/officeart/2016/7/layout/BasicLinearProcessNumbered"/>
    <dgm:cxn modelId="{EFC830AB-395B-4EB4-8D4C-8B76CE59EFB7}" type="presParOf" srcId="{3ACC2A5B-F31F-4C5C-85E6-42EFEBAD8A1D}" destId="{12D05F06-4852-472B-9C62-BC4EFBDE549C}" srcOrd="0" destOrd="0" presId="urn:microsoft.com/office/officeart/2016/7/layout/BasicLinearProcessNumbered"/>
    <dgm:cxn modelId="{6B7B6569-451C-44BF-A09A-3C5F207FF840}" type="presParOf" srcId="{3ACC2A5B-F31F-4C5C-85E6-42EFEBAD8A1D}" destId="{4428BE1F-1C68-4D11-8484-7C2648DF0AA7}" srcOrd="1" destOrd="0" presId="urn:microsoft.com/office/officeart/2016/7/layout/BasicLinearProcessNumbered"/>
    <dgm:cxn modelId="{23EF6B51-1143-4775-918D-98C62AA95711}" type="presParOf" srcId="{3ACC2A5B-F31F-4C5C-85E6-42EFEBAD8A1D}" destId="{402FA097-8E72-4A23-8132-527FFA543B39}" srcOrd="2" destOrd="0" presId="urn:microsoft.com/office/officeart/2016/7/layout/BasicLinearProcessNumbered"/>
    <dgm:cxn modelId="{5FFFE8EE-A0F8-4EE1-8C07-7C170EAC6CB2}" type="presParOf" srcId="{3ACC2A5B-F31F-4C5C-85E6-42EFEBAD8A1D}" destId="{3830DBD3-B9E6-4C9E-9B97-58F30DD417A6}" srcOrd="3" destOrd="0" presId="urn:microsoft.com/office/officeart/2016/7/layout/BasicLinearProcessNumbered"/>
    <dgm:cxn modelId="{490425AA-813C-4FFA-B6DD-A6AE67BD2511}" type="presParOf" srcId="{FB3E8B7F-EBD9-4AD6-9E18-35A77C9BC536}" destId="{B09DB1D1-08D0-44DA-9E44-B843F99EE9BB}" srcOrd="5" destOrd="0" presId="urn:microsoft.com/office/officeart/2016/7/layout/BasicLinearProcessNumbered"/>
    <dgm:cxn modelId="{0DD3540D-BBF7-4A5A-A563-6D09D1D86D07}" type="presParOf" srcId="{FB3E8B7F-EBD9-4AD6-9E18-35A77C9BC536}" destId="{1FE4C8C7-0A57-4904-A1C1-E815D01E3A46}" srcOrd="6" destOrd="0" presId="urn:microsoft.com/office/officeart/2016/7/layout/BasicLinearProcessNumbered"/>
    <dgm:cxn modelId="{C4401A12-0274-4564-B8E5-BBA89655D9B9}" type="presParOf" srcId="{1FE4C8C7-0A57-4904-A1C1-E815D01E3A46}" destId="{567A7F68-3F0A-4E14-9DA5-E99BD0EF08BC}" srcOrd="0" destOrd="0" presId="urn:microsoft.com/office/officeart/2016/7/layout/BasicLinearProcessNumbered"/>
    <dgm:cxn modelId="{C76DE2F5-1F33-4BFC-A527-DD7BAFF983E8}" type="presParOf" srcId="{1FE4C8C7-0A57-4904-A1C1-E815D01E3A46}" destId="{41A80AF5-A8F3-4A93-A2CC-BAB1F8AD7D89}" srcOrd="1" destOrd="0" presId="urn:microsoft.com/office/officeart/2016/7/layout/BasicLinearProcessNumbered"/>
    <dgm:cxn modelId="{7EE54698-FAF5-46B2-AA3A-63A41B32E1A7}" type="presParOf" srcId="{1FE4C8C7-0A57-4904-A1C1-E815D01E3A46}" destId="{BB6E847C-6BF8-473B-B905-FA07C6FD2456}" srcOrd="2" destOrd="0" presId="urn:microsoft.com/office/officeart/2016/7/layout/BasicLinearProcessNumbered"/>
    <dgm:cxn modelId="{9B8C6AAD-8701-42DE-8C89-4054B7CE1D06}" type="presParOf" srcId="{1FE4C8C7-0A57-4904-A1C1-E815D01E3A46}" destId="{85726E54-427B-4698-832A-73E484D1ADB1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3747540-E69F-4FAA-A280-044E4904C241}">
      <dsp:nvSpPr>
        <dsp:cNvPr id="0" name=""/>
        <dsp:cNvSpPr/>
      </dsp:nvSpPr>
      <dsp:spPr>
        <a:xfrm>
          <a:off x="968211" y="809"/>
          <a:ext cx="2063150" cy="123789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800" b="1" kern="1200"/>
            <a:t>Проблема, высказанная в виде противоречия</a:t>
          </a:r>
          <a:endParaRPr lang="en-US" sz="1800" kern="1200"/>
        </a:p>
      </dsp:txBody>
      <dsp:txXfrm>
        <a:off x="968211" y="809"/>
        <a:ext cx="2063150" cy="1237890"/>
      </dsp:txXfrm>
    </dsp:sp>
    <dsp:sp modelId="{001940D9-0B1B-4BB9-88C1-846565487FB9}">
      <dsp:nvSpPr>
        <dsp:cNvPr id="0" name=""/>
        <dsp:cNvSpPr/>
      </dsp:nvSpPr>
      <dsp:spPr>
        <a:xfrm>
          <a:off x="3237676" y="809"/>
          <a:ext cx="2063150" cy="123789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800" b="1" kern="1200"/>
            <a:t>Цель вытекающая из проблемы</a:t>
          </a:r>
          <a:endParaRPr lang="en-US" sz="1800" kern="1200"/>
        </a:p>
      </dsp:txBody>
      <dsp:txXfrm>
        <a:off x="3237676" y="809"/>
        <a:ext cx="2063150" cy="1237890"/>
      </dsp:txXfrm>
    </dsp:sp>
    <dsp:sp modelId="{16BB713F-B19D-488F-B2BE-0FF3D92CBD33}">
      <dsp:nvSpPr>
        <dsp:cNvPr id="0" name=""/>
        <dsp:cNvSpPr/>
      </dsp:nvSpPr>
      <dsp:spPr>
        <a:xfrm>
          <a:off x="968211" y="1445014"/>
          <a:ext cx="2063150" cy="123789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800" b="1" kern="1200"/>
            <a:t>Гипотеза вытекающая из проблемы</a:t>
          </a:r>
          <a:endParaRPr lang="en-US" sz="1800" kern="1200"/>
        </a:p>
      </dsp:txBody>
      <dsp:txXfrm>
        <a:off x="968211" y="1445014"/>
        <a:ext cx="2063150" cy="1237890"/>
      </dsp:txXfrm>
    </dsp:sp>
    <dsp:sp modelId="{87923968-3762-45E3-8D51-0D2923602686}">
      <dsp:nvSpPr>
        <dsp:cNvPr id="0" name=""/>
        <dsp:cNvSpPr/>
      </dsp:nvSpPr>
      <dsp:spPr>
        <a:xfrm>
          <a:off x="3237676" y="1445014"/>
          <a:ext cx="2063150" cy="123789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800" b="1" kern="1200"/>
            <a:t>Знакомство с методами для ее решения</a:t>
          </a:r>
          <a:endParaRPr lang="en-US" sz="1800" kern="1200"/>
        </a:p>
      </dsp:txBody>
      <dsp:txXfrm>
        <a:off x="3237676" y="1445014"/>
        <a:ext cx="2063150" cy="1237890"/>
      </dsp:txXfrm>
    </dsp:sp>
    <dsp:sp modelId="{EC11CA47-9C71-4513-8C46-A94804259EB6}">
      <dsp:nvSpPr>
        <dsp:cNvPr id="0" name=""/>
        <dsp:cNvSpPr/>
      </dsp:nvSpPr>
      <dsp:spPr>
        <a:xfrm>
          <a:off x="968211" y="2889220"/>
          <a:ext cx="2063150" cy="123789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800" b="1" kern="1200"/>
            <a:t>Исследование </a:t>
          </a:r>
          <a:endParaRPr lang="en-US" sz="1800" kern="1200"/>
        </a:p>
      </dsp:txBody>
      <dsp:txXfrm>
        <a:off x="968211" y="2889220"/>
        <a:ext cx="2063150" cy="1237890"/>
      </dsp:txXfrm>
    </dsp:sp>
    <dsp:sp modelId="{C5A31124-01EC-44DB-9965-7EF43D995385}">
      <dsp:nvSpPr>
        <dsp:cNvPr id="0" name=""/>
        <dsp:cNvSpPr/>
      </dsp:nvSpPr>
      <dsp:spPr>
        <a:xfrm>
          <a:off x="3237676" y="2889220"/>
          <a:ext cx="2063150" cy="123789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800" b="1" kern="1200"/>
            <a:t>Обработка первичных данных, таблицы иллюстрации и т.д.</a:t>
          </a:r>
          <a:endParaRPr lang="en-US" sz="1800" kern="1200"/>
        </a:p>
      </dsp:txBody>
      <dsp:txXfrm>
        <a:off x="3237676" y="2889220"/>
        <a:ext cx="2063150" cy="1237890"/>
      </dsp:txXfrm>
    </dsp:sp>
    <dsp:sp modelId="{775AB70B-D76A-411F-8DD9-E2187C9A5207}">
      <dsp:nvSpPr>
        <dsp:cNvPr id="0" name=""/>
        <dsp:cNvSpPr/>
      </dsp:nvSpPr>
      <dsp:spPr>
        <a:xfrm>
          <a:off x="968211" y="4333425"/>
          <a:ext cx="2063150" cy="123789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800" b="1" kern="1200"/>
            <a:t>Интерпретации и выводы</a:t>
          </a:r>
          <a:endParaRPr lang="en-US" sz="1800" kern="1200"/>
        </a:p>
      </dsp:txBody>
      <dsp:txXfrm>
        <a:off x="968211" y="4333425"/>
        <a:ext cx="2063150" cy="1237890"/>
      </dsp:txXfrm>
    </dsp:sp>
    <dsp:sp modelId="{D7D16036-EDC6-421D-A9A6-9F31B65EBBFC}">
      <dsp:nvSpPr>
        <dsp:cNvPr id="0" name=""/>
        <dsp:cNvSpPr/>
      </dsp:nvSpPr>
      <dsp:spPr>
        <a:xfrm>
          <a:off x="3237676" y="4333425"/>
          <a:ext cx="2063150" cy="1237890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800" b="1" kern="1200"/>
            <a:t>Представление результатов</a:t>
          </a:r>
          <a:endParaRPr lang="en-US" sz="1800" kern="1200"/>
        </a:p>
      </dsp:txBody>
      <dsp:txXfrm>
        <a:off x="3237676" y="4333425"/>
        <a:ext cx="2063150" cy="123789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3747540-E69F-4FAA-A280-044E4904C241}">
      <dsp:nvSpPr>
        <dsp:cNvPr id="0" name=""/>
        <dsp:cNvSpPr/>
      </dsp:nvSpPr>
      <dsp:spPr>
        <a:xfrm>
          <a:off x="0" y="141312"/>
          <a:ext cx="1959074" cy="1175444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800" b="1" kern="1200"/>
            <a:t>Проблема, высказанная в виде противоречия</a:t>
          </a:r>
          <a:endParaRPr lang="en-US" sz="1800" kern="1200"/>
        </a:p>
      </dsp:txBody>
      <dsp:txXfrm>
        <a:off x="0" y="141312"/>
        <a:ext cx="1959074" cy="1175444"/>
      </dsp:txXfrm>
    </dsp:sp>
    <dsp:sp modelId="{001940D9-0B1B-4BB9-88C1-846565487FB9}">
      <dsp:nvSpPr>
        <dsp:cNvPr id="0" name=""/>
        <dsp:cNvSpPr/>
      </dsp:nvSpPr>
      <dsp:spPr>
        <a:xfrm>
          <a:off x="2154981" y="141312"/>
          <a:ext cx="1959074" cy="1175444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800" b="1" kern="1200"/>
            <a:t>Цель вытекающая из проблемы</a:t>
          </a:r>
          <a:endParaRPr lang="en-US" sz="1800" kern="1200"/>
        </a:p>
      </dsp:txBody>
      <dsp:txXfrm>
        <a:off x="2154981" y="141312"/>
        <a:ext cx="1959074" cy="1175444"/>
      </dsp:txXfrm>
    </dsp:sp>
    <dsp:sp modelId="{9493D6D9-5151-4D44-9373-0B852A36FD19}">
      <dsp:nvSpPr>
        <dsp:cNvPr id="0" name=""/>
        <dsp:cNvSpPr/>
      </dsp:nvSpPr>
      <dsp:spPr>
        <a:xfrm>
          <a:off x="4309963" y="141312"/>
          <a:ext cx="1959074" cy="1175444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800" b="1" kern="1200"/>
            <a:t>создание концепции и прогнозирование последствий</a:t>
          </a:r>
          <a:endParaRPr lang="ru-RU" altLang="ru-RU" sz="1800" b="1" kern="1200" dirty="0"/>
        </a:p>
      </dsp:txBody>
      <dsp:txXfrm>
        <a:off x="4309963" y="141312"/>
        <a:ext cx="1959074" cy="1175444"/>
      </dsp:txXfrm>
    </dsp:sp>
    <dsp:sp modelId="{9BFA1F61-3199-449B-90B4-C012275A594F}">
      <dsp:nvSpPr>
        <dsp:cNvPr id="0" name=""/>
        <dsp:cNvSpPr/>
      </dsp:nvSpPr>
      <dsp:spPr>
        <a:xfrm>
          <a:off x="0" y="1512664"/>
          <a:ext cx="1959074" cy="1175444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800" b="1" kern="1200"/>
            <a:t>определение критериев результативности</a:t>
          </a:r>
          <a:endParaRPr lang="ru-RU" altLang="ru-RU" sz="1800" b="1" kern="1200" dirty="0"/>
        </a:p>
      </dsp:txBody>
      <dsp:txXfrm>
        <a:off x="0" y="1512664"/>
        <a:ext cx="1959074" cy="1175444"/>
      </dsp:txXfrm>
    </dsp:sp>
    <dsp:sp modelId="{EC11CA47-9C71-4513-8C46-A94804259EB6}">
      <dsp:nvSpPr>
        <dsp:cNvPr id="0" name=""/>
        <dsp:cNvSpPr/>
      </dsp:nvSpPr>
      <dsp:spPr>
        <a:xfrm>
          <a:off x="2154981" y="1512664"/>
          <a:ext cx="1959074" cy="1175444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800" b="1" kern="1200"/>
            <a:t>Исследование </a:t>
          </a:r>
          <a:endParaRPr lang="en-US" sz="1800" kern="1200"/>
        </a:p>
      </dsp:txBody>
      <dsp:txXfrm>
        <a:off x="2154981" y="1512664"/>
        <a:ext cx="1959074" cy="1175444"/>
      </dsp:txXfrm>
    </dsp:sp>
    <dsp:sp modelId="{2C8CD107-0875-4C0C-BBBB-9B7AB2FD2A3C}">
      <dsp:nvSpPr>
        <dsp:cNvPr id="0" name=""/>
        <dsp:cNvSpPr/>
      </dsp:nvSpPr>
      <dsp:spPr>
        <a:xfrm>
          <a:off x="4309963" y="1512664"/>
          <a:ext cx="1959074" cy="1175444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800" kern="1200"/>
            <a:t>определение доступных ресурсов</a:t>
          </a:r>
          <a:endParaRPr lang="ru-RU" altLang="ru-RU" sz="1800" kern="1200" dirty="0"/>
        </a:p>
      </dsp:txBody>
      <dsp:txXfrm>
        <a:off x="4309963" y="1512664"/>
        <a:ext cx="1959074" cy="1175444"/>
      </dsp:txXfrm>
    </dsp:sp>
    <dsp:sp modelId="{DD726384-BBF8-479B-B184-B668B74B4B40}">
      <dsp:nvSpPr>
        <dsp:cNvPr id="0" name=""/>
        <dsp:cNvSpPr/>
      </dsp:nvSpPr>
      <dsp:spPr>
        <a:xfrm>
          <a:off x="0" y="2884016"/>
          <a:ext cx="1959074" cy="1175444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800" kern="1200"/>
            <a:t>план выполнения</a:t>
          </a:r>
          <a:endParaRPr lang="ru-RU" altLang="ru-RU" sz="1800" kern="1200" dirty="0"/>
        </a:p>
      </dsp:txBody>
      <dsp:txXfrm>
        <a:off x="0" y="2884016"/>
        <a:ext cx="1959074" cy="1175444"/>
      </dsp:txXfrm>
    </dsp:sp>
    <dsp:sp modelId="{C9A20F80-416B-4C18-814D-EA1DB57E0E80}">
      <dsp:nvSpPr>
        <dsp:cNvPr id="0" name=""/>
        <dsp:cNvSpPr/>
      </dsp:nvSpPr>
      <dsp:spPr>
        <a:xfrm>
          <a:off x="2154981" y="2884016"/>
          <a:ext cx="1959074" cy="1175444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800" kern="1200"/>
            <a:t>реализация плана и корректировка</a:t>
          </a:r>
          <a:endParaRPr lang="ru-RU" altLang="ru-RU" sz="1800" kern="1200" dirty="0"/>
        </a:p>
      </dsp:txBody>
      <dsp:txXfrm>
        <a:off x="2154981" y="2884016"/>
        <a:ext cx="1959074" cy="1175444"/>
      </dsp:txXfrm>
    </dsp:sp>
    <dsp:sp modelId="{DB62C22B-5F74-4DEE-A5AB-944DD19B3630}">
      <dsp:nvSpPr>
        <dsp:cNvPr id="0" name=""/>
        <dsp:cNvSpPr/>
      </dsp:nvSpPr>
      <dsp:spPr>
        <a:xfrm>
          <a:off x="4309963" y="2884016"/>
          <a:ext cx="1959074" cy="1175444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800" kern="1200"/>
            <a:t>оценка эффективности и результативности</a:t>
          </a:r>
          <a:endParaRPr lang="ru-RU" altLang="ru-RU" sz="1800" kern="1200" dirty="0"/>
        </a:p>
      </dsp:txBody>
      <dsp:txXfrm>
        <a:off x="4309963" y="2884016"/>
        <a:ext cx="1959074" cy="1175444"/>
      </dsp:txXfrm>
    </dsp:sp>
    <dsp:sp modelId="{D7D16036-EDC6-421D-A9A6-9F31B65EBBFC}">
      <dsp:nvSpPr>
        <dsp:cNvPr id="0" name=""/>
        <dsp:cNvSpPr/>
      </dsp:nvSpPr>
      <dsp:spPr>
        <a:xfrm>
          <a:off x="2154981" y="4255368"/>
          <a:ext cx="1959074" cy="1175444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800" b="1" kern="1200"/>
            <a:t>Представление результатов</a:t>
          </a:r>
          <a:endParaRPr lang="en-US" sz="1800" kern="1200"/>
        </a:p>
      </dsp:txBody>
      <dsp:txXfrm>
        <a:off x="2154981" y="4255368"/>
        <a:ext cx="1959074" cy="1175444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90A43FB-AC28-4C80-820D-11890F220E8C}">
      <dsp:nvSpPr>
        <dsp:cNvPr id="0" name=""/>
        <dsp:cNvSpPr/>
      </dsp:nvSpPr>
      <dsp:spPr>
        <a:xfrm>
          <a:off x="0" y="15637"/>
          <a:ext cx="6269038" cy="83947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3500" kern="1200"/>
            <a:t>доступности, </a:t>
          </a:r>
          <a:endParaRPr lang="en-US" sz="3500" kern="1200"/>
        </a:p>
      </dsp:txBody>
      <dsp:txXfrm>
        <a:off x="0" y="15637"/>
        <a:ext cx="6269038" cy="839474"/>
      </dsp:txXfrm>
    </dsp:sp>
    <dsp:sp modelId="{7C47A1C6-3FBC-411A-A8E0-F548AC31921D}">
      <dsp:nvSpPr>
        <dsp:cNvPr id="0" name=""/>
        <dsp:cNvSpPr/>
      </dsp:nvSpPr>
      <dsp:spPr>
        <a:xfrm>
          <a:off x="0" y="955912"/>
          <a:ext cx="6269038" cy="83947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3500" kern="1200"/>
            <a:t>естественности,</a:t>
          </a:r>
          <a:endParaRPr lang="en-US" sz="3500" kern="1200"/>
        </a:p>
      </dsp:txBody>
      <dsp:txXfrm>
        <a:off x="0" y="955912"/>
        <a:ext cx="6269038" cy="839474"/>
      </dsp:txXfrm>
    </dsp:sp>
    <dsp:sp modelId="{B8DE1A05-9431-447D-92E6-534289C8DFFC}">
      <dsp:nvSpPr>
        <dsp:cNvPr id="0" name=""/>
        <dsp:cNvSpPr/>
      </dsp:nvSpPr>
      <dsp:spPr>
        <a:xfrm>
          <a:off x="0" y="1896187"/>
          <a:ext cx="6269038" cy="83947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3500" kern="1200"/>
            <a:t>осмысленности, </a:t>
          </a:r>
          <a:endParaRPr lang="en-US" sz="3500" kern="1200"/>
        </a:p>
      </dsp:txBody>
      <dsp:txXfrm>
        <a:off x="0" y="1896187"/>
        <a:ext cx="6269038" cy="839474"/>
      </dsp:txXfrm>
    </dsp:sp>
    <dsp:sp modelId="{337C1FD3-65F2-4EEE-A341-A6B1762C8A49}">
      <dsp:nvSpPr>
        <dsp:cNvPr id="0" name=""/>
        <dsp:cNvSpPr/>
      </dsp:nvSpPr>
      <dsp:spPr>
        <a:xfrm>
          <a:off x="0" y="2836462"/>
          <a:ext cx="6269038" cy="83947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3500" kern="1200"/>
            <a:t>самодеятельности,</a:t>
          </a:r>
          <a:endParaRPr lang="en-US" sz="3500" kern="1200"/>
        </a:p>
      </dsp:txBody>
      <dsp:txXfrm>
        <a:off x="0" y="2836462"/>
        <a:ext cx="6269038" cy="839474"/>
      </dsp:txXfrm>
    </dsp:sp>
    <dsp:sp modelId="{E987507F-F167-4953-B173-60815E0480F6}">
      <dsp:nvSpPr>
        <dsp:cNvPr id="0" name=""/>
        <dsp:cNvSpPr/>
      </dsp:nvSpPr>
      <dsp:spPr>
        <a:xfrm>
          <a:off x="0" y="3776737"/>
          <a:ext cx="6269038" cy="83947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3500" kern="1200"/>
            <a:t>экспериментальности,</a:t>
          </a:r>
          <a:endParaRPr lang="en-US" sz="3500" kern="1200"/>
        </a:p>
      </dsp:txBody>
      <dsp:txXfrm>
        <a:off x="0" y="3776737"/>
        <a:ext cx="6269038" cy="839474"/>
      </dsp:txXfrm>
    </dsp:sp>
    <dsp:sp modelId="{C005FED4-8D4E-4642-9B72-9D48A2FAB514}">
      <dsp:nvSpPr>
        <dsp:cNvPr id="0" name=""/>
        <dsp:cNvSpPr/>
      </dsp:nvSpPr>
      <dsp:spPr>
        <a:xfrm>
          <a:off x="0" y="4717012"/>
          <a:ext cx="6269038" cy="83947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3500" kern="1200"/>
            <a:t>культуросообразности.</a:t>
          </a:r>
          <a:endParaRPr lang="en-US" sz="3500" kern="1200"/>
        </a:p>
      </dsp:txBody>
      <dsp:txXfrm>
        <a:off x="0" y="4717012"/>
        <a:ext cx="6269038" cy="839474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6CA7FAD-F8A4-44BB-97BA-A9D960993274}">
      <dsp:nvSpPr>
        <dsp:cNvPr id="0" name=""/>
        <dsp:cNvSpPr/>
      </dsp:nvSpPr>
      <dsp:spPr>
        <a:xfrm>
          <a:off x="0" y="29542"/>
          <a:ext cx="6269037" cy="62361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2600" kern="1200"/>
            <a:t>Умение наблюдать</a:t>
          </a:r>
          <a:endParaRPr lang="en-US" sz="2600" kern="1200"/>
        </a:p>
      </dsp:txBody>
      <dsp:txXfrm>
        <a:off x="0" y="29542"/>
        <a:ext cx="6269037" cy="623610"/>
      </dsp:txXfrm>
    </dsp:sp>
    <dsp:sp modelId="{FD9286CC-1F4F-4CFE-AE0E-E50247E7FB6F}">
      <dsp:nvSpPr>
        <dsp:cNvPr id="0" name=""/>
        <dsp:cNvSpPr/>
      </dsp:nvSpPr>
      <dsp:spPr>
        <a:xfrm>
          <a:off x="0" y="728032"/>
          <a:ext cx="6269037" cy="62361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2600" kern="1200"/>
            <a:t>Умение измерять</a:t>
          </a:r>
          <a:endParaRPr lang="en-US" sz="2600" kern="1200"/>
        </a:p>
      </dsp:txBody>
      <dsp:txXfrm>
        <a:off x="0" y="728032"/>
        <a:ext cx="6269037" cy="623610"/>
      </dsp:txXfrm>
    </dsp:sp>
    <dsp:sp modelId="{7100A7CE-16FD-47A6-BA6A-4039F4A73F3D}">
      <dsp:nvSpPr>
        <dsp:cNvPr id="0" name=""/>
        <dsp:cNvSpPr/>
      </dsp:nvSpPr>
      <dsp:spPr>
        <a:xfrm>
          <a:off x="0" y="1426522"/>
          <a:ext cx="6269037" cy="62361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2600" kern="1200"/>
            <a:t>Умение оценивать приближенно</a:t>
          </a:r>
          <a:endParaRPr lang="en-US" sz="2600" kern="1200"/>
        </a:p>
      </dsp:txBody>
      <dsp:txXfrm>
        <a:off x="0" y="1426522"/>
        <a:ext cx="6269037" cy="623610"/>
      </dsp:txXfrm>
    </dsp:sp>
    <dsp:sp modelId="{E3E814B5-3929-4131-AF65-2E6FF75F7685}">
      <dsp:nvSpPr>
        <dsp:cNvPr id="0" name=""/>
        <dsp:cNvSpPr/>
      </dsp:nvSpPr>
      <dsp:spPr>
        <a:xfrm>
          <a:off x="0" y="2125012"/>
          <a:ext cx="6269037" cy="62361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2600" kern="1200"/>
            <a:t>Умение делать прогноз</a:t>
          </a:r>
          <a:endParaRPr lang="en-US" sz="2600" kern="1200"/>
        </a:p>
      </dsp:txBody>
      <dsp:txXfrm>
        <a:off x="0" y="2125012"/>
        <a:ext cx="6269037" cy="623610"/>
      </dsp:txXfrm>
    </dsp:sp>
    <dsp:sp modelId="{AA845912-B2D1-4471-830F-E2446E5F81B3}">
      <dsp:nvSpPr>
        <dsp:cNvPr id="0" name=""/>
        <dsp:cNvSpPr/>
      </dsp:nvSpPr>
      <dsp:spPr>
        <a:xfrm>
          <a:off x="0" y="2823502"/>
          <a:ext cx="6269037" cy="62361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2600" kern="1200"/>
            <a:t>Умение классифицировать</a:t>
          </a:r>
          <a:endParaRPr lang="en-US" sz="2600" kern="1200"/>
        </a:p>
      </dsp:txBody>
      <dsp:txXfrm>
        <a:off x="0" y="2823502"/>
        <a:ext cx="6269037" cy="623610"/>
      </dsp:txXfrm>
    </dsp:sp>
    <dsp:sp modelId="{FAB1EA52-2E0B-41ED-A499-C34AD527B7A0}">
      <dsp:nvSpPr>
        <dsp:cNvPr id="0" name=""/>
        <dsp:cNvSpPr/>
      </dsp:nvSpPr>
      <dsp:spPr>
        <a:xfrm>
          <a:off x="0" y="3521992"/>
          <a:ext cx="6269037" cy="62361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2600" kern="1200"/>
            <a:t>Умение делать предположения</a:t>
          </a:r>
          <a:endParaRPr lang="en-US" sz="2600" kern="1200"/>
        </a:p>
      </dsp:txBody>
      <dsp:txXfrm>
        <a:off x="0" y="3521992"/>
        <a:ext cx="6269037" cy="623610"/>
      </dsp:txXfrm>
    </dsp:sp>
    <dsp:sp modelId="{5789FBFC-076B-4452-8D05-4A50A9EFB8F1}">
      <dsp:nvSpPr>
        <dsp:cNvPr id="0" name=""/>
        <dsp:cNvSpPr/>
      </dsp:nvSpPr>
      <dsp:spPr>
        <a:xfrm>
          <a:off x="0" y="4220482"/>
          <a:ext cx="6269037" cy="62361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2600" kern="1200"/>
            <a:t>Умение интерпретировать</a:t>
          </a:r>
          <a:endParaRPr lang="en-US" sz="2600" kern="1200"/>
        </a:p>
      </dsp:txBody>
      <dsp:txXfrm>
        <a:off x="0" y="4220482"/>
        <a:ext cx="6269037" cy="623610"/>
      </dsp:txXfrm>
    </dsp:sp>
    <dsp:sp modelId="{06E40CD3-5DDF-49E9-936C-AE4EA1972705}">
      <dsp:nvSpPr>
        <dsp:cNvPr id="0" name=""/>
        <dsp:cNvSpPr/>
      </dsp:nvSpPr>
      <dsp:spPr>
        <a:xfrm>
          <a:off x="0" y="4918972"/>
          <a:ext cx="6269037" cy="62361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2600" kern="1200" dirty="0"/>
            <a:t>Умение коммуницировать</a:t>
          </a:r>
          <a:endParaRPr lang="en-US" sz="2600" kern="1200" dirty="0"/>
        </a:p>
      </dsp:txBody>
      <dsp:txXfrm>
        <a:off x="0" y="4918972"/>
        <a:ext cx="6269037" cy="62361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3682BD7-C7F3-4D24-8785-9F02AC584058}">
      <dsp:nvSpPr>
        <dsp:cNvPr id="0" name=""/>
        <dsp:cNvSpPr/>
      </dsp:nvSpPr>
      <dsp:spPr>
        <a:xfrm>
          <a:off x="3080" y="366405"/>
          <a:ext cx="2444055" cy="3421677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800" kern="1200" dirty="0"/>
            <a:t>Индивидуальные исследовательские/проектные работы; </a:t>
          </a:r>
          <a:endParaRPr lang="en-US" sz="1800" kern="1200" dirty="0"/>
        </a:p>
      </dsp:txBody>
      <dsp:txXfrm>
        <a:off x="3080" y="1666642"/>
        <a:ext cx="2444055" cy="2053006"/>
      </dsp:txXfrm>
    </dsp:sp>
    <dsp:sp modelId="{C7E8AB92-297C-4778-AED9-F3271BC1BDB5}">
      <dsp:nvSpPr>
        <dsp:cNvPr id="0" name=""/>
        <dsp:cNvSpPr/>
      </dsp:nvSpPr>
      <dsp:spPr>
        <a:xfrm>
          <a:off x="711856" y="708572"/>
          <a:ext cx="1026503" cy="1026503"/>
        </a:xfrm>
        <a:prstGeom prst="ellipse">
          <a:avLst/>
        </a:prstGeom>
        <a:solidFill>
          <a:schemeClr val="accent3">
            <a:hueOff val="387228"/>
            <a:satOff val="14286"/>
            <a:lumOff val="-2101"/>
            <a:alphaOff val="0"/>
          </a:schemeClr>
        </a:solidFill>
        <a:ln w="12700" cap="flat" cmpd="sng" algn="ctr">
          <a:solidFill>
            <a:schemeClr val="accent3">
              <a:hueOff val="387228"/>
              <a:satOff val="14286"/>
              <a:lumOff val="-210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/>
            <a:t>1</a:t>
          </a:r>
        </a:p>
      </dsp:txBody>
      <dsp:txXfrm>
        <a:off x="711856" y="708572"/>
        <a:ext cx="1026503" cy="1026503"/>
      </dsp:txXfrm>
    </dsp:sp>
    <dsp:sp modelId="{1CD9961D-4636-49B1-A0A4-E620A62956D9}">
      <dsp:nvSpPr>
        <dsp:cNvPr id="0" name=""/>
        <dsp:cNvSpPr/>
      </dsp:nvSpPr>
      <dsp:spPr>
        <a:xfrm>
          <a:off x="3080" y="3788010"/>
          <a:ext cx="2444055" cy="7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2D0D5E-AB75-4C95-8D4F-9CB1470554A8}">
      <dsp:nvSpPr>
        <dsp:cNvPr id="0" name=""/>
        <dsp:cNvSpPr/>
      </dsp:nvSpPr>
      <dsp:spPr>
        <a:xfrm>
          <a:off x="2691541" y="366405"/>
          <a:ext cx="2444055" cy="3421677"/>
        </a:xfrm>
        <a:prstGeom prst="rect">
          <a:avLst/>
        </a:prstGeom>
        <a:solidFill>
          <a:schemeClr val="accent3">
            <a:tint val="40000"/>
            <a:alpha val="90000"/>
            <a:hueOff val="676380"/>
            <a:satOff val="33333"/>
            <a:lumOff val="593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676380"/>
              <a:satOff val="33333"/>
              <a:lumOff val="59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800" kern="1200" dirty="0"/>
            <a:t>Групповые исследовательские/проектные работы;</a:t>
          </a:r>
          <a:endParaRPr lang="en-US" sz="1800" kern="1200" dirty="0"/>
        </a:p>
      </dsp:txBody>
      <dsp:txXfrm>
        <a:off x="2691541" y="1666642"/>
        <a:ext cx="2444055" cy="2053006"/>
      </dsp:txXfrm>
    </dsp:sp>
    <dsp:sp modelId="{1ADDBE4E-3BFD-4B95-8DD2-73C7635D2E74}">
      <dsp:nvSpPr>
        <dsp:cNvPr id="0" name=""/>
        <dsp:cNvSpPr/>
      </dsp:nvSpPr>
      <dsp:spPr>
        <a:xfrm>
          <a:off x="3400317" y="708572"/>
          <a:ext cx="1026503" cy="1026503"/>
        </a:xfrm>
        <a:prstGeom prst="ellipse">
          <a:avLst/>
        </a:prstGeom>
        <a:solidFill>
          <a:schemeClr val="accent3">
            <a:hueOff val="1161685"/>
            <a:satOff val="42857"/>
            <a:lumOff val="-6303"/>
            <a:alphaOff val="0"/>
          </a:schemeClr>
        </a:solidFill>
        <a:ln w="12700" cap="flat" cmpd="sng" algn="ctr">
          <a:solidFill>
            <a:schemeClr val="accent3">
              <a:hueOff val="1161685"/>
              <a:satOff val="42857"/>
              <a:lumOff val="-630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/>
            <a:t>2</a:t>
          </a:r>
        </a:p>
      </dsp:txBody>
      <dsp:txXfrm>
        <a:off x="3400317" y="708572"/>
        <a:ext cx="1026503" cy="1026503"/>
      </dsp:txXfrm>
    </dsp:sp>
    <dsp:sp modelId="{709C64E6-78CF-4C25-B167-1BE744D3A166}">
      <dsp:nvSpPr>
        <dsp:cNvPr id="0" name=""/>
        <dsp:cNvSpPr/>
      </dsp:nvSpPr>
      <dsp:spPr>
        <a:xfrm>
          <a:off x="2691541" y="3788010"/>
          <a:ext cx="2444055" cy="72"/>
        </a:xfrm>
        <a:prstGeom prst="rect">
          <a:avLst/>
        </a:prstGeom>
        <a:solidFill>
          <a:schemeClr val="accent3">
            <a:hueOff val="774457"/>
            <a:satOff val="28571"/>
            <a:lumOff val="-4202"/>
            <a:alphaOff val="0"/>
          </a:schemeClr>
        </a:solidFill>
        <a:ln w="12700" cap="flat" cmpd="sng" algn="ctr">
          <a:solidFill>
            <a:schemeClr val="accent3">
              <a:hueOff val="774457"/>
              <a:satOff val="28571"/>
              <a:lumOff val="-420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D05F06-4852-472B-9C62-BC4EFBDE549C}">
      <dsp:nvSpPr>
        <dsp:cNvPr id="0" name=""/>
        <dsp:cNvSpPr/>
      </dsp:nvSpPr>
      <dsp:spPr>
        <a:xfrm>
          <a:off x="5380002" y="366405"/>
          <a:ext cx="2444055" cy="3421677"/>
        </a:xfrm>
        <a:prstGeom prst="rect">
          <a:avLst/>
        </a:prstGeom>
        <a:solidFill>
          <a:schemeClr val="accent3">
            <a:tint val="40000"/>
            <a:alpha val="90000"/>
            <a:hueOff val="1352761"/>
            <a:satOff val="66667"/>
            <a:lumOff val="1186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1352761"/>
              <a:satOff val="66667"/>
              <a:lumOff val="11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2400" kern="1200" dirty="0"/>
            <a:t>Исследования/проекты в классе или  учебной лаборатории</a:t>
          </a:r>
          <a:endParaRPr lang="en-US" sz="2400" kern="1200" dirty="0"/>
        </a:p>
      </dsp:txBody>
      <dsp:txXfrm>
        <a:off x="5380002" y="1666642"/>
        <a:ext cx="2444055" cy="2053006"/>
      </dsp:txXfrm>
    </dsp:sp>
    <dsp:sp modelId="{4428BE1F-1C68-4D11-8484-7C2648DF0AA7}">
      <dsp:nvSpPr>
        <dsp:cNvPr id="0" name=""/>
        <dsp:cNvSpPr/>
      </dsp:nvSpPr>
      <dsp:spPr>
        <a:xfrm>
          <a:off x="6088778" y="708572"/>
          <a:ext cx="1026503" cy="1026503"/>
        </a:xfrm>
        <a:prstGeom prst="ellipse">
          <a:avLst/>
        </a:prstGeom>
        <a:solidFill>
          <a:schemeClr val="accent3">
            <a:hueOff val="1936142"/>
            <a:satOff val="71429"/>
            <a:lumOff val="-10504"/>
            <a:alphaOff val="0"/>
          </a:schemeClr>
        </a:solidFill>
        <a:ln w="12700" cap="flat" cmpd="sng" algn="ctr">
          <a:solidFill>
            <a:schemeClr val="accent3">
              <a:hueOff val="1936142"/>
              <a:satOff val="71429"/>
              <a:lumOff val="-1050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/>
            <a:t>3</a:t>
          </a:r>
        </a:p>
      </dsp:txBody>
      <dsp:txXfrm>
        <a:off x="6088778" y="708572"/>
        <a:ext cx="1026503" cy="1026503"/>
      </dsp:txXfrm>
    </dsp:sp>
    <dsp:sp modelId="{402FA097-8E72-4A23-8132-527FFA543B39}">
      <dsp:nvSpPr>
        <dsp:cNvPr id="0" name=""/>
        <dsp:cNvSpPr/>
      </dsp:nvSpPr>
      <dsp:spPr>
        <a:xfrm>
          <a:off x="5380002" y="3788010"/>
          <a:ext cx="2444055" cy="72"/>
        </a:xfrm>
        <a:prstGeom prst="rect">
          <a:avLst/>
        </a:prstGeom>
        <a:solidFill>
          <a:schemeClr val="accent3">
            <a:hueOff val="1548914"/>
            <a:satOff val="57143"/>
            <a:lumOff val="-8403"/>
            <a:alphaOff val="0"/>
          </a:schemeClr>
        </a:solidFill>
        <a:ln w="12700" cap="flat" cmpd="sng" algn="ctr">
          <a:solidFill>
            <a:schemeClr val="accent3">
              <a:hueOff val="1548914"/>
              <a:satOff val="57143"/>
              <a:lumOff val="-840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7A7F68-3F0A-4E14-9DA5-E99BD0EF08BC}">
      <dsp:nvSpPr>
        <dsp:cNvPr id="0" name=""/>
        <dsp:cNvSpPr/>
      </dsp:nvSpPr>
      <dsp:spPr>
        <a:xfrm>
          <a:off x="8068463" y="366405"/>
          <a:ext cx="2444055" cy="3421677"/>
        </a:xfrm>
        <a:prstGeom prst="rect">
          <a:avLst/>
        </a:prstGeom>
        <a:solidFill>
          <a:schemeClr val="accent3">
            <a:tint val="40000"/>
            <a:alpha val="90000"/>
            <a:hueOff val="2029141"/>
            <a:satOff val="100000"/>
            <a:lumOff val="1779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2029141"/>
              <a:satOff val="100000"/>
              <a:lumOff val="177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2000" kern="1200" dirty="0"/>
            <a:t>Полевые исследования ( музей, выход к объектам исследования)</a:t>
          </a:r>
          <a:endParaRPr lang="en-US" sz="2000" kern="1200" dirty="0"/>
        </a:p>
      </dsp:txBody>
      <dsp:txXfrm>
        <a:off x="8068463" y="1666642"/>
        <a:ext cx="2444055" cy="2053006"/>
      </dsp:txXfrm>
    </dsp:sp>
    <dsp:sp modelId="{41A80AF5-A8F3-4A93-A2CC-BAB1F8AD7D89}">
      <dsp:nvSpPr>
        <dsp:cNvPr id="0" name=""/>
        <dsp:cNvSpPr/>
      </dsp:nvSpPr>
      <dsp:spPr>
        <a:xfrm>
          <a:off x="8777239" y="708572"/>
          <a:ext cx="1026503" cy="1026503"/>
        </a:xfrm>
        <a:prstGeom prst="ellipse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accent3">
              <a:hueOff val="2710599"/>
              <a:satOff val="100000"/>
              <a:lumOff val="-1470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kern="1200"/>
            <a:t>4</a:t>
          </a:r>
        </a:p>
      </dsp:txBody>
      <dsp:txXfrm>
        <a:off x="8777239" y="708572"/>
        <a:ext cx="1026503" cy="1026503"/>
      </dsp:txXfrm>
    </dsp:sp>
    <dsp:sp modelId="{BB6E847C-6BF8-473B-B905-FA07C6FD2456}">
      <dsp:nvSpPr>
        <dsp:cNvPr id="0" name=""/>
        <dsp:cNvSpPr/>
      </dsp:nvSpPr>
      <dsp:spPr>
        <a:xfrm>
          <a:off x="8068463" y="3788010"/>
          <a:ext cx="2444055" cy="72"/>
        </a:xfrm>
        <a:prstGeom prst="rect">
          <a:avLst/>
        </a:prstGeom>
        <a:solidFill>
          <a:schemeClr val="accent3">
            <a:hueOff val="2323371"/>
            <a:satOff val="85714"/>
            <a:lumOff val="-12605"/>
            <a:alphaOff val="0"/>
          </a:schemeClr>
        </a:solidFill>
        <a:ln w="12700" cap="flat" cmpd="sng" algn="ctr">
          <a:solidFill>
            <a:schemeClr val="accent3">
              <a:hueOff val="2323371"/>
              <a:satOff val="85714"/>
              <a:lumOff val="-1260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shape xmlns:r="http://schemas.openxmlformats.org/officeDocument/2006/relationships" r:blip="">
      <dgm:adjLst/>
    </dgm:shape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alg type="tx"/>
        <dgm:shape xmlns:r="http://schemas.openxmlformats.org/officeDocument/2006/relationships" type="rect" r:blip="">
          <dgm:adjLst/>
        </dgm:shape>
        <dgm:varLst>
          <dgm:bulletEnabled val="1"/>
        </dgm:varLst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shape xmlns:r="http://schemas.openxmlformats.org/officeDocument/2006/relationships" r:blip="">
      <dgm:adjLst/>
    </dgm:shape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alg type="tx"/>
        <dgm:shape xmlns:r="http://schemas.openxmlformats.org/officeDocument/2006/relationships" type="rect" r:blip="">
          <dgm:adjLst/>
        </dgm:shape>
        <dgm:varLst>
          <dgm:bulletEnabled val="1"/>
        </dgm:varLst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#1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varLst>
      <dgm:animLvl val="lvl"/>
      <dgm:resizeHandles val="exact"/>
    </dgm:varLst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varLst>
          <dgm:chMax val="0"/>
          <dgm:bulletEnabled val="1"/>
        </dgm:varLst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varLst>
              <dgm:bulletEnabled val="1"/>
            </dgm:varLst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#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varLst>
      <dgm:animLvl val="lvl"/>
      <dgm:resizeHandles val="exact"/>
    </dgm:varLst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varLst>
          <dgm:chMax val="0"/>
          <dgm:bulletEnabled val="1"/>
        </dgm:varLst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varLst>
              <dgm:bulletEnabled val="1"/>
            </dgm:varLst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 numCol="1"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 numCol="1"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 numCol="1"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varLst>
      <dgm:animLvl val="lvl"/>
      <dgm:resizeHandles val="exact"/>
    </dgm:varLst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alg type="composite"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layoutNode name="bottomLine" styleLbl="alignNode1">
          <dgm:alg type="sp"/>
          <dgm:shape xmlns:r="http://schemas.openxmlformats.org/officeDocument/2006/relationships" type="rect" r:blip="">
            <dgm:adjLst/>
          </dgm:shape>
          <dgm:varLst/>
          <dgm:presOf/>
          <dgm:constrLst/>
          <dgm:ruleLst/>
        </dgm:layoutNode>
        <dgm:layoutNode name="nodeText" styleLbl="bgAccFollowNode1" moveWith="bgRect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varLst>
            <dgm:bulletEnabled val="1"/>
          </dgm:varLst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  <dgm:varLst>
          <dgm:bulletEnabled val="1"/>
        </dgm:varLst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forEach name="Name19" axis="followSib" ptType="sibTrans" hideLastTrans="0" cnt="1">
          <dgm:layoutNode name="sibTransNodeCircle" styleLbl="alignNode1"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varLst>
              <dgm:chMax val="0"/>
              <dgm:bulletEnabled/>
            </dgm:varLst>
            <dgm:presOf axis="self" ptType="sibTrans"/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ru-RU" alt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alt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F32D7-BB7B-4F03-A7A8-0C44769FDD95}" type="datetimeFigureOut">
              <a:rPr lang="ru-RU" altLang="ru-RU"/>
              <a:pPr>
                <a:defRPr/>
              </a:pPr>
              <a:t>25.01.2026</a:t>
            </a:fld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DF494F-39C4-42BA-8DB8-BC101D3A897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5BED70-D781-40A6-8A12-9E17DCF1CDC8}" type="datetimeFigureOut">
              <a:rPr lang="ru-RU" altLang="ru-RU"/>
              <a:pPr>
                <a:defRPr/>
              </a:pPr>
              <a:t>25.01.2026</a:t>
            </a:fld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B21C7F-F3A5-49E9-AD9D-BB2584DA3D9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ru-RU" alt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alt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0A170-E15A-4EA7-9082-01636C1210B2}" type="datetimeFigureOut">
              <a:rPr lang="ru-RU" altLang="ru-RU"/>
              <a:pPr>
                <a:defRPr/>
              </a:pPr>
              <a:t>25.01.2026</a:t>
            </a:fld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08BC6A-60F2-4880-85F0-D1049C331DE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BD5A51-85DD-48CA-91C3-2448B65DBA1C}" type="datetimeFigureOut">
              <a:rPr lang="ru-RU" altLang="ru-RU"/>
              <a:pPr>
                <a:defRPr/>
              </a:pPr>
              <a:t>25.01.2026</a:t>
            </a:fld>
            <a:endParaRPr lang="ru-RU" alt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F6D61E-FFCE-4D68-B8E1-3E1BE52CC5C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1DF56-F44D-452D-A8C0-D10966A64969}" type="datetimeFigureOut">
              <a:rPr lang="ru-RU" altLang="ru-RU"/>
              <a:pPr>
                <a:defRPr/>
              </a:pPr>
              <a:t>25.01.2026</a:t>
            </a:fld>
            <a:endParaRPr lang="ru-RU" alt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BE0BE-F940-4571-84A3-5F7AB977AAB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44328D-9A97-4576-AA9C-8BE1314B5DA2}" type="datetimeFigureOut">
              <a:rPr lang="ru-RU" altLang="ru-RU"/>
              <a:pPr>
                <a:defRPr/>
              </a:pPr>
              <a:t>25.01.2026</a:t>
            </a:fld>
            <a:endParaRPr lang="ru-RU" alt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E99D3-BEA5-4E7E-A31B-48D5486B80C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19925D-3D01-4001-AC5A-A5757AFFF55C}" type="datetimeFigureOut">
              <a:rPr lang="ru-RU" altLang="ru-RU"/>
              <a:pPr>
                <a:defRPr/>
              </a:pPr>
              <a:t>25.01.2026</a:t>
            </a:fld>
            <a:endParaRPr lang="ru-RU" alt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D65E90-A048-419E-91DE-4FC5AB09FA4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alt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42B39-DD11-491D-A827-CC03101EC1E9}" type="datetimeFigureOut">
              <a:rPr lang="ru-RU" altLang="ru-RU"/>
              <a:pPr>
                <a:defRPr/>
              </a:pPr>
              <a:t>25.01.2026</a:t>
            </a:fld>
            <a:endParaRPr lang="ru-RU" alt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48113-579A-45D1-8821-56701856428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alt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DE09D3-1757-42FC-8DBA-2C741582A97C}" type="datetimeFigureOut">
              <a:rPr lang="ru-RU" altLang="ru-RU"/>
              <a:pPr>
                <a:defRPr/>
              </a:pPr>
              <a:t>25.01.2026</a:t>
            </a:fld>
            <a:endParaRPr lang="ru-RU" alt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C08DC-274F-404E-A580-9D18D2D4C95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3E1314-AF78-458B-A769-456F74799B2C}" type="datetimeFigureOut">
              <a:rPr lang="ru-RU" altLang="ru-RU"/>
              <a:pPr>
                <a:defRPr/>
              </a:pPr>
              <a:t>25.01.2026</a:t>
            </a:fld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82586E-2B12-457E-AD4E-0150795233A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ru-RU" alt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025F33-A0E9-4233-A66B-D7ED87F5A8AD}" type="datetimeFigureOut">
              <a:rPr lang="ru-RU" altLang="ru-RU"/>
              <a:pPr>
                <a:defRPr/>
              </a:pPr>
              <a:t>25.01.2026</a:t>
            </a:fld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A3B58-E7A8-41DA-85D5-507813CBB7C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 txBox="1">
            <a:spLocks noGrp="1"/>
          </p:cNvSpPr>
          <p:nvPr>
            <p:ph type="title"/>
          </p:nvPr>
        </p:nvSpPr>
        <p:spPr>
          <a:xfrm>
            <a:off x="301447" y="477073"/>
            <a:ext cx="3743999" cy="1271199"/>
          </a:xfrm>
          <a:prstGeom prst="rect">
            <a:avLst/>
          </a:prstGeom>
        </p:spPr>
        <p:txBody>
          <a:bodyPr lIns="91425" tIns="91425" rIns="91425" bIns="91425" anchor="b"/>
          <a:lstStyle>
            <a:lvl1pPr>
              <a:spcBef>
                <a:spcPts val="0"/>
              </a:spcBef>
              <a:buSzPct val="100000"/>
              <a:defRPr sz="3200"/>
            </a:lvl1pPr>
            <a:lvl2pPr>
              <a:spcBef>
                <a:spcPts val="0"/>
              </a:spcBef>
              <a:buSzPct val="100000"/>
              <a:defRPr sz="3200"/>
            </a:lvl2pPr>
            <a:lvl3pPr>
              <a:spcBef>
                <a:spcPts val="0"/>
              </a:spcBef>
              <a:buSzPct val="100000"/>
              <a:defRPr sz="3200"/>
            </a:lvl3pPr>
            <a:lvl4pPr>
              <a:spcBef>
                <a:spcPts val="0"/>
              </a:spcBef>
              <a:buSzPct val="100000"/>
              <a:defRPr sz="3200"/>
            </a:lvl4pPr>
            <a:lvl5pPr>
              <a:spcBef>
                <a:spcPts val="0"/>
              </a:spcBef>
              <a:buSzPct val="100000"/>
              <a:defRPr sz="3200"/>
            </a:lvl5pPr>
            <a:lvl6pPr>
              <a:spcBef>
                <a:spcPts val="0"/>
              </a:spcBef>
              <a:buSzPct val="100000"/>
              <a:defRPr sz="3200"/>
            </a:lvl6pPr>
            <a:lvl7pPr>
              <a:spcBef>
                <a:spcPts val="0"/>
              </a:spcBef>
              <a:buSzPct val="100000"/>
              <a:defRPr sz="3200"/>
            </a:lvl7pPr>
            <a:lvl8pPr>
              <a:spcBef>
                <a:spcPts val="0"/>
              </a:spcBef>
              <a:buSzPct val="100000"/>
              <a:defRPr sz="3200"/>
            </a:lvl8pPr>
            <a:lvl9pPr>
              <a:spcBef>
                <a:spcPts val="0"/>
              </a:spcBef>
              <a:buSzPct val="100000"/>
              <a:defRPr sz="3200"/>
            </a:lvl9pPr>
          </a:lstStyle>
          <a:p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301435" y="1954406"/>
            <a:ext cx="3743999" cy="4217999"/>
          </a:xfrm>
          <a:prstGeom prst="rect">
            <a:avLst/>
          </a:prstGeom>
        </p:spPr>
        <p:txBody>
          <a:bodyPr lIns="91425" tIns="91425" rIns="91425" bIns="91425"/>
          <a:lstStyle>
            <a:lvl1pPr>
              <a:spcBef>
                <a:spcPts val="0"/>
              </a:spcBef>
              <a:buClr>
                <a:schemeClr val="lt1"/>
              </a:buClr>
              <a:buSzPct val="100000"/>
              <a:defRPr sz="1600">
                <a:solidFill>
                  <a:schemeClr val="lt1"/>
                </a:solidFill>
              </a:defRPr>
            </a:lvl1pPr>
            <a:lvl2pPr>
              <a:spcBef>
                <a:spcPts val="0"/>
              </a:spcBef>
              <a:buClr>
                <a:schemeClr val="lt1"/>
              </a:buClr>
              <a:buSzPct val="100000"/>
              <a:defRPr sz="1600">
                <a:solidFill>
                  <a:schemeClr val="lt1"/>
                </a:solidFill>
              </a:defRPr>
            </a:lvl2pPr>
            <a:lvl3pPr>
              <a:spcBef>
                <a:spcPts val="0"/>
              </a:spcBef>
              <a:buClr>
                <a:schemeClr val="lt1"/>
              </a:buClr>
              <a:buSzPct val="100000"/>
              <a:defRPr sz="1600">
                <a:solidFill>
                  <a:schemeClr val="lt1"/>
                </a:solidFill>
              </a:defRPr>
            </a:lvl3pPr>
            <a:lvl4pPr>
              <a:spcBef>
                <a:spcPts val="0"/>
              </a:spcBef>
              <a:buClr>
                <a:schemeClr val="lt1"/>
              </a:buClr>
              <a:buSzPct val="100000"/>
              <a:defRPr sz="1600">
                <a:solidFill>
                  <a:schemeClr val="lt1"/>
                </a:solidFill>
              </a:defRPr>
            </a:lvl4pPr>
            <a:lvl5pPr>
              <a:spcBef>
                <a:spcPts val="0"/>
              </a:spcBef>
              <a:buClr>
                <a:schemeClr val="lt1"/>
              </a:buClr>
              <a:buSzPct val="100000"/>
              <a:defRPr sz="1600">
                <a:solidFill>
                  <a:schemeClr val="lt1"/>
                </a:solidFill>
              </a:defRPr>
            </a:lvl5pPr>
            <a:lvl6pPr>
              <a:spcBef>
                <a:spcPts val="0"/>
              </a:spcBef>
              <a:buClr>
                <a:schemeClr val="lt1"/>
              </a:buClr>
              <a:buSzPct val="100000"/>
              <a:defRPr sz="1600">
                <a:solidFill>
                  <a:schemeClr val="lt1"/>
                </a:solidFill>
              </a:defRPr>
            </a:lvl6pPr>
            <a:lvl7pPr>
              <a:spcBef>
                <a:spcPts val="0"/>
              </a:spcBef>
              <a:buClr>
                <a:schemeClr val="lt1"/>
              </a:buClr>
              <a:buSzPct val="100000"/>
              <a:defRPr sz="1600">
                <a:solidFill>
                  <a:schemeClr val="lt1"/>
                </a:solidFill>
              </a:defRPr>
            </a:lvl7pPr>
            <a:lvl8pPr>
              <a:spcBef>
                <a:spcPts val="0"/>
              </a:spcBef>
              <a:buClr>
                <a:schemeClr val="lt1"/>
              </a:buClr>
              <a:buSzPct val="100000"/>
              <a:defRPr sz="1600">
                <a:solidFill>
                  <a:schemeClr val="lt1"/>
                </a:solidFill>
              </a:defRPr>
            </a:lvl8pPr>
            <a:lvl9pPr>
              <a:spcBef>
                <a:spcPts val="0"/>
              </a:spcBef>
              <a:buClr>
                <a:schemeClr val="lt1"/>
              </a:buClr>
              <a:buSzPct val="100000"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" name="Shape 40">
            <a:extLst>
              <a:ext uri="{FF2B5EF4-FFF2-40B4-BE49-F238E27FC236}"/>
            </a:extLst>
          </p:cNvPr>
          <p:cNvSpPr txBox="1">
            <a:spLocks noGrp="1"/>
          </p:cNvSpPr>
          <p:nvPr>
            <p:ph type="sldNum" idx="10"/>
          </p:nvPr>
        </p:nvSpPr>
        <p:spPr>
          <a:xfrm>
            <a:off x="11364913" y="6261100"/>
            <a:ext cx="731837" cy="525463"/>
          </a:xfrm>
        </p:spPr>
        <p:txBody>
          <a:bodyPr lIns="91425" tIns="91425" rIns="91425" bIns="91425"/>
          <a:lstStyle>
            <a:lvl1pPr>
              <a:defRPr sz="1200">
                <a:solidFill>
                  <a:srgbClr val="898989"/>
                </a:solidFill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>
              <a:defRPr/>
            </a:pPr>
            <a:fld id="{F438A088-7863-4402-B3F0-1CBAB0D3C77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28"/>
          <p:cNvSpPr/>
          <p:nvPr/>
        </p:nvSpPr>
        <p:spPr>
          <a:xfrm>
            <a:off x="0" y="0"/>
            <a:ext cx="12192000" cy="1533525"/>
          </a:xfrm>
          <a:prstGeom prst="rect">
            <a:avLst/>
          </a:prstGeom>
          <a:solidFill>
            <a:srgbClr val="2388DB"/>
          </a:solidFill>
          <a:ln>
            <a:noFill/>
          </a:ln>
        </p:spPr>
        <p:txBody>
          <a:bodyPr lIns="121900" tIns="60933" rIns="121900" bIns="60933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sz="2400">
              <a:latin typeface="+mn-lt"/>
            </a:endParaRPr>
          </a:p>
        </p:txBody>
      </p:sp>
      <p:cxnSp>
        <p:nvCxnSpPr>
          <p:cNvPr id="4" name="Shape 29"/>
          <p:cNvCxnSpPr>
            <a:cxnSpLocks noChangeShapeType="1"/>
          </p:cNvCxnSpPr>
          <p:nvPr/>
        </p:nvCxnSpPr>
        <p:spPr bwMode="auto">
          <a:xfrm>
            <a:off x="0" y="1503363"/>
            <a:ext cx="12192000" cy="0"/>
          </a:xfrm>
          <a:prstGeom prst="straightConnector1">
            <a:avLst/>
          </a:prstGeom>
          <a:noFill/>
          <a:ln w="57150">
            <a:solidFill>
              <a:srgbClr val="000000">
                <a:alpha val="14902"/>
              </a:srgbClr>
            </a:solidFill>
            <a:round/>
            <a:headEnd/>
            <a:tailEnd/>
          </a:ln>
        </p:spPr>
      </p:cxnSp>
      <p:sp>
        <p:nvSpPr>
          <p:cNvPr id="30" name="Shape 30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800" cy="1143200"/>
          </a:xfrm>
          <a:prstGeom prst="rect">
            <a:avLst/>
          </a:prstGeom>
        </p:spPr>
        <p:txBody>
          <a:bodyPr lIns="91425" tIns="91425" rIns="91425" bIns="91425" anchor="b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5" name="Shape 31"/>
          <p:cNvSpPr txBox="1">
            <a:spLocks noGrp="1"/>
          </p:cNvSpPr>
          <p:nvPr>
            <p:ph type="sldNum" idx="10"/>
          </p:nvPr>
        </p:nvSpPr>
        <p:spPr>
          <a:xfrm>
            <a:off x="11409363" y="6332538"/>
            <a:ext cx="731837" cy="525462"/>
          </a:xfrm>
        </p:spPr>
        <p:txBody>
          <a:bodyPr lIns="91425" tIns="91425" rIns="91425" bIns="91425" anchorCtr="0">
            <a:noAutofit/>
          </a:bodyPr>
          <a:lstStyle>
            <a:lvl1pPr>
              <a:spcBef>
                <a:spcPts val="0"/>
              </a:spcBef>
              <a:buNone/>
              <a:defRPr>
                <a:solidFill>
                  <a:srgbClr val="1F497D"/>
                </a:solidFill>
              </a:defRPr>
            </a:lvl1pPr>
          </a:lstStyle>
          <a:p>
            <a:pPr>
              <a:defRPr/>
            </a:pPr>
            <a:fld id="{C8C55F54-1140-4A30-B622-5BD1A3F5E1C7}" type="slidenum">
              <a:rPr lang="en" altLang="en"/>
              <a:pPr>
                <a:defRPr/>
              </a:pPr>
              <a:t>‹#›</a:t>
            </a:fld>
            <a:endParaRPr lang="en" altLang="e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4455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44550" y="1828800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4D01431-8AF4-4E9A-9FF4-425D0BF01B80}" type="datetimeFigureOut">
              <a:rPr lang="ru-RU" altLang="ru-RU"/>
              <a:pPr>
                <a:defRPr/>
              </a:pPr>
              <a:t>25.01.2026</a:t>
            </a:fld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695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3E7BF8A-135C-483F-8317-E67258E567C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89" r:id="rId2"/>
    <p:sldLayoutId id="2147483688" r:id="rId3"/>
    <p:sldLayoutId id="2147483687" r:id="rId4"/>
    <p:sldLayoutId id="2147483686" r:id="rId5"/>
    <p:sldLayoutId id="2147483685" r:id="rId6"/>
    <p:sldLayoutId id="2147483684" r:id="rId7"/>
    <p:sldLayoutId id="2147483683" r:id="rId8"/>
    <p:sldLayoutId id="2147483682" r:id="rId9"/>
    <p:sldLayoutId id="2147483681" r:id="rId10"/>
    <p:sldLayoutId id="2147483680" r:id="rId11"/>
    <p:sldLayoutId id="2147483693" r:id="rId12"/>
    <p:sldLayoutId id="2147483694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4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5921375" cy="2130425"/>
          </a:xfrm>
          <a:custGeom>
            <a:avLst/>
            <a:gdLst>
              <a:gd name="connsiteX0" fmla="*/ 0 w 5920619"/>
              <a:gd name="connsiteY0" fmla="*/ 0 h 2130951"/>
              <a:gd name="connsiteX1" fmla="*/ 3191370 w 5920619"/>
              <a:gd name="connsiteY1" fmla="*/ 0 h 2130951"/>
              <a:gd name="connsiteX2" fmla="*/ 3346315 w 5920619"/>
              <a:gd name="connsiteY2" fmla="*/ 0 h 2130951"/>
              <a:gd name="connsiteX3" fmla="*/ 5920619 w 5920619"/>
              <a:gd name="connsiteY3" fmla="*/ 0 h 2130951"/>
              <a:gd name="connsiteX4" fmla="*/ 4936971 w 5920619"/>
              <a:gd name="connsiteY4" fmla="*/ 2130951 h 2130951"/>
              <a:gd name="connsiteX5" fmla="*/ 0 w 5920619"/>
              <a:gd name="connsiteY5" fmla="*/ 2130951 h 213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20619" h="2130951">
                <a:moveTo>
                  <a:pt x="0" y="0"/>
                </a:moveTo>
                <a:lnTo>
                  <a:pt x="3191370" y="0"/>
                </a:lnTo>
                <a:lnTo>
                  <a:pt x="3346315" y="0"/>
                </a:lnTo>
                <a:lnTo>
                  <a:pt x="5920619" y="0"/>
                </a:lnTo>
                <a:lnTo>
                  <a:pt x="4936971" y="2130951"/>
                </a:lnTo>
                <a:lnTo>
                  <a:pt x="0" y="2130951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16" name="Freeform: Shape 15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6149975" y="4683125"/>
            <a:ext cx="4522788" cy="2174875"/>
          </a:xfrm>
          <a:custGeom>
            <a:avLst/>
            <a:gdLst>
              <a:gd name="connsiteX0" fmla="*/ 3515449 w 4522796"/>
              <a:gd name="connsiteY0" fmla="*/ 0 h 2175080"/>
              <a:gd name="connsiteX1" fmla="*/ 0 w 4522796"/>
              <a:gd name="connsiteY1" fmla="*/ 0 h 2175080"/>
              <a:gd name="connsiteX2" fmla="*/ 0 w 4522796"/>
              <a:gd name="connsiteY2" fmla="*/ 2175080 h 2175080"/>
              <a:gd name="connsiteX3" fmla="*/ 4522796 w 4522796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22796" h="2175080">
                <a:moveTo>
                  <a:pt x="3515449" y="0"/>
                </a:moveTo>
                <a:lnTo>
                  <a:pt x="0" y="0"/>
                </a:lnTo>
                <a:lnTo>
                  <a:pt x="0" y="2175080"/>
                </a:lnTo>
                <a:lnTo>
                  <a:pt x="4522796" y="217508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b="1">
              <a:solidFill>
                <a:prstClr val="white"/>
              </a:solidFill>
            </a:endParaRPr>
          </a:p>
        </p:txBody>
      </p:sp>
      <p:sp>
        <p:nvSpPr>
          <p:cNvPr id="18" name="Freeform 22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267450" y="4683125"/>
            <a:ext cx="5924550" cy="2174875"/>
          </a:xfrm>
          <a:custGeom>
            <a:avLst/>
            <a:gdLst>
              <a:gd name="connsiteX0" fmla="*/ 1007347 w 5925190"/>
              <a:gd name="connsiteY0" fmla="*/ 0 h 2175080"/>
              <a:gd name="connsiteX1" fmla="*/ 5925190 w 5925190"/>
              <a:gd name="connsiteY1" fmla="*/ 0 h 2175080"/>
              <a:gd name="connsiteX2" fmla="*/ 5925190 w 5925190"/>
              <a:gd name="connsiteY2" fmla="*/ 2175080 h 2175080"/>
              <a:gd name="connsiteX3" fmla="*/ 0 w 5925190"/>
              <a:gd name="connsiteY3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5190" h="2175080">
                <a:moveTo>
                  <a:pt x="1007347" y="0"/>
                </a:moveTo>
                <a:lnTo>
                  <a:pt x="5925190" y="0"/>
                </a:lnTo>
                <a:lnTo>
                  <a:pt x="5925190" y="2175080"/>
                </a:lnTo>
                <a:lnTo>
                  <a:pt x="0" y="217508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0" name="Freeform 21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5097463" y="0"/>
            <a:ext cx="7094537" cy="2130425"/>
          </a:xfrm>
          <a:custGeom>
            <a:avLst/>
            <a:gdLst>
              <a:gd name="connsiteX0" fmla="*/ 4417853 w 7094160"/>
              <a:gd name="connsiteY0" fmla="*/ 0 h 2130952"/>
              <a:gd name="connsiteX1" fmla="*/ 7094160 w 7094160"/>
              <a:gd name="connsiteY1" fmla="*/ 0 h 2130952"/>
              <a:gd name="connsiteX2" fmla="*/ 7094160 w 7094160"/>
              <a:gd name="connsiteY2" fmla="*/ 2130552 h 2130952"/>
              <a:gd name="connsiteX3" fmla="*/ 5920619 w 7094160"/>
              <a:gd name="connsiteY3" fmla="*/ 2130552 h 2130952"/>
              <a:gd name="connsiteX4" fmla="*/ 5920619 w 7094160"/>
              <a:gd name="connsiteY4" fmla="*/ 2130952 h 2130952"/>
              <a:gd name="connsiteX5" fmla="*/ 2729249 w 7094160"/>
              <a:gd name="connsiteY5" fmla="*/ 2130952 h 2130952"/>
              <a:gd name="connsiteX6" fmla="*/ 2574304 w 7094160"/>
              <a:gd name="connsiteY6" fmla="*/ 2130952 h 2130952"/>
              <a:gd name="connsiteX7" fmla="*/ 0 w 7094160"/>
              <a:gd name="connsiteY7" fmla="*/ 2130952 h 2130952"/>
              <a:gd name="connsiteX8" fmla="*/ 983648 w 7094160"/>
              <a:gd name="connsiteY8" fmla="*/ 1 h 2130952"/>
              <a:gd name="connsiteX9" fmla="*/ 4417853 w 7094160"/>
              <a:gd name="connsiteY9" fmla="*/ 1 h 213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094160" h="2130952">
                <a:moveTo>
                  <a:pt x="4417853" y="0"/>
                </a:moveTo>
                <a:lnTo>
                  <a:pt x="7094160" y="0"/>
                </a:lnTo>
                <a:lnTo>
                  <a:pt x="7094160" y="2130552"/>
                </a:lnTo>
                <a:lnTo>
                  <a:pt x="5920619" y="2130552"/>
                </a:lnTo>
                <a:lnTo>
                  <a:pt x="5920619" y="2130952"/>
                </a:lnTo>
                <a:lnTo>
                  <a:pt x="2729249" y="2130952"/>
                </a:lnTo>
                <a:lnTo>
                  <a:pt x="2574304" y="2130952"/>
                </a:lnTo>
                <a:lnTo>
                  <a:pt x="0" y="2130952"/>
                </a:lnTo>
                <a:lnTo>
                  <a:pt x="983648" y="1"/>
                </a:lnTo>
                <a:lnTo>
                  <a:pt x="4417853" y="1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Freeform 25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4683125"/>
            <a:ext cx="7115175" cy="2174875"/>
          </a:xfrm>
          <a:custGeom>
            <a:avLst/>
            <a:gdLst>
              <a:gd name="connsiteX0" fmla="*/ 0 w 7114535"/>
              <a:gd name="connsiteY0" fmla="*/ 0 h 2175080"/>
              <a:gd name="connsiteX1" fmla="*/ 1189345 w 7114535"/>
              <a:gd name="connsiteY1" fmla="*/ 0 h 2175080"/>
              <a:gd name="connsiteX2" fmla="*/ 7114535 w 7114535"/>
              <a:gd name="connsiteY2" fmla="*/ 0 h 2175080"/>
              <a:gd name="connsiteX3" fmla="*/ 6107188 w 7114535"/>
              <a:gd name="connsiteY3" fmla="*/ 2175080 h 2175080"/>
              <a:gd name="connsiteX4" fmla="*/ 1189345 w 7114535"/>
              <a:gd name="connsiteY4" fmla="*/ 2175080 h 2175080"/>
              <a:gd name="connsiteX5" fmla="*/ 0 w 7114535"/>
              <a:gd name="connsiteY5" fmla="*/ 2175080 h 2175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4535" h="2175080">
                <a:moveTo>
                  <a:pt x="0" y="0"/>
                </a:moveTo>
                <a:lnTo>
                  <a:pt x="1189345" y="0"/>
                </a:lnTo>
                <a:lnTo>
                  <a:pt x="7114535" y="0"/>
                </a:lnTo>
                <a:lnTo>
                  <a:pt x="6107188" y="2175080"/>
                </a:lnTo>
                <a:lnTo>
                  <a:pt x="1189345" y="2175080"/>
                </a:lnTo>
                <a:lnTo>
                  <a:pt x="0" y="217508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457200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8439" name="Заголовок 1"/>
          <p:cNvSpPr>
            <a:spLocks noGrp="1"/>
          </p:cNvSpPr>
          <p:nvPr>
            <p:ph type="title"/>
          </p:nvPr>
        </p:nvSpPr>
        <p:spPr>
          <a:xfrm>
            <a:off x="1508125" y="2246313"/>
            <a:ext cx="9159875" cy="3101975"/>
          </a:xfrm>
        </p:spPr>
        <p:txBody>
          <a:bodyPr anchor="b"/>
          <a:lstStyle/>
          <a:p>
            <a:pPr algn="ctr" eaLnBrk="1" hangingPunct="1"/>
            <a:r>
              <a:rPr lang="en-US" sz="3600" b="1" dirty="0" err="1" smtClean="0">
                <a:solidFill>
                  <a:srgbClr val="CC0000"/>
                </a:solidFill>
              </a:rPr>
              <a:t>Оценка</a:t>
            </a:r>
            <a:r>
              <a:rPr lang="en-US" sz="3600" b="1" dirty="0" smtClean="0">
                <a:solidFill>
                  <a:srgbClr val="CC0000"/>
                </a:solidFill>
              </a:rPr>
              <a:t> </a:t>
            </a:r>
            <a:r>
              <a:rPr lang="ru-RU" sz="3600" b="1" dirty="0" smtClean="0">
                <a:solidFill>
                  <a:srgbClr val="CC0000"/>
                </a:solidFill>
              </a:rPr>
              <a:t>итоговой </a:t>
            </a:r>
            <a:r>
              <a:rPr lang="en-US" sz="3600" b="1" dirty="0" err="1" smtClean="0">
                <a:solidFill>
                  <a:srgbClr val="CC0000"/>
                </a:solidFill>
              </a:rPr>
              <a:t>проектной</a:t>
            </a:r>
            <a:r>
              <a:rPr lang="en-US" sz="3600" b="1" dirty="0" smtClean="0">
                <a:solidFill>
                  <a:srgbClr val="CC0000"/>
                </a:solidFill>
              </a:rPr>
              <a:t> </a:t>
            </a:r>
            <a:r>
              <a:rPr lang="en-US" sz="3600" b="1" dirty="0" err="1" smtClean="0">
                <a:solidFill>
                  <a:srgbClr val="CC0000"/>
                </a:solidFill>
              </a:rPr>
              <a:t>работы</a:t>
            </a:r>
            <a:r>
              <a:rPr lang="en-US" sz="3600" b="1" dirty="0" smtClean="0">
                <a:solidFill>
                  <a:srgbClr val="CC0000"/>
                </a:solidFill>
              </a:rPr>
              <a:t> </a:t>
            </a:r>
            <a:r>
              <a:rPr lang="en-US" sz="3600" b="1" dirty="0" smtClean="0">
                <a:solidFill>
                  <a:srgbClr val="CC0000"/>
                </a:solidFill>
              </a:rPr>
              <a:t>в</a:t>
            </a:r>
            <a:r>
              <a:rPr lang="ru-RU" sz="3600" b="1" dirty="0" smtClean="0">
                <a:solidFill>
                  <a:srgbClr val="CC0000"/>
                </a:solidFill>
              </a:rPr>
              <a:t> </a:t>
            </a:r>
            <a:r>
              <a:rPr lang="ru-RU" sz="3600" b="1" smtClean="0">
                <a:solidFill>
                  <a:srgbClr val="CC0000"/>
                </a:solidFill>
              </a:rPr>
              <a:t>9 классе </a:t>
            </a:r>
            <a:r>
              <a:rPr lang="ru-RU" sz="3600" b="1" smtClean="0">
                <a:solidFill>
                  <a:srgbClr val="CC0000"/>
                </a:solidFill>
              </a:rPr>
              <a:t> </a:t>
            </a:r>
            <a:r>
              <a:rPr lang="en-US" sz="3600" b="1" dirty="0" err="1" smtClean="0">
                <a:solidFill>
                  <a:srgbClr val="CC0000"/>
                </a:solidFill>
              </a:rPr>
              <a:t>на</a:t>
            </a:r>
            <a:r>
              <a:rPr lang="en-US" sz="3600" b="1" dirty="0" smtClean="0">
                <a:solidFill>
                  <a:srgbClr val="CC0000"/>
                </a:solidFill>
              </a:rPr>
              <a:t> </a:t>
            </a:r>
            <a:r>
              <a:rPr lang="en-US" sz="3600" b="1" dirty="0" err="1" smtClean="0">
                <a:solidFill>
                  <a:srgbClr val="CC0000"/>
                </a:solidFill>
              </a:rPr>
              <a:t>примере</a:t>
            </a:r>
            <a:r>
              <a:rPr lang="en-US" sz="3600" b="1" dirty="0" smtClean="0">
                <a:solidFill>
                  <a:srgbClr val="CC0000"/>
                </a:solidFill>
              </a:rPr>
              <a:t> </a:t>
            </a:r>
            <a:r>
              <a:rPr lang="en-US" sz="3600" b="1" dirty="0" err="1" smtClean="0">
                <a:solidFill>
                  <a:srgbClr val="CC0000"/>
                </a:solidFill>
              </a:rPr>
              <a:t>учебного</a:t>
            </a:r>
            <a:r>
              <a:rPr lang="en-US" sz="3600" b="1" dirty="0" smtClean="0">
                <a:solidFill>
                  <a:srgbClr val="CC0000"/>
                </a:solidFill>
              </a:rPr>
              <a:t> </a:t>
            </a:r>
            <a:r>
              <a:rPr lang="en-US" sz="3600" b="1" dirty="0" err="1" smtClean="0">
                <a:solidFill>
                  <a:srgbClr val="CC0000"/>
                </a:solidFill>
              </a:rPr>
              <a:t>предмета</a:t>
            </a:r>
            <a:r>
              <a:rPr lang="en-US" sz="3600" b="1" dirty="0" smtClean="0">
                <a:solidFill>
                  <a:srgbClr val="CC0000"/>
                </a:solidFill>
              </a:rPr>
              <a:t> «</a:t>
            </a:r>
            <a:r>
              <a:rPr lang="en-US" sz="3600" b="1" dirty="0" err="1" smtClean="0">
                <a:solidFill>
                  <a:srgbClr val="CC0000"/>
                </a:solidFill>
              </a:rPr>
              <a:t>Английский</a:t>
            </a:r>
            <a:r>
              <a:rPr lang="en-US" sz="3600" b="1" dirty="0" smtClean="0">
                <a:solidFill>
                  <a:srgbClr val="CC0000"/>
                </a:solidFill>
              </a:rPr>
              <a:t> </a:t>
            </a:r>
            <a:r>
              <a:rPr lang="en-US" sz="3600" b="1" dirty="0" err="1" smtClean="0">
                <a:solidFill>
                  <a:srgbClr val="CC0000"/>
                </a:solidFill>
              </a:rPr>
              <a:t>язык</a:t>
            </a:r>
            <a:r>
              <a:rPr lang="en-US" sz="3600" b="1" dirty="0" smtClean="0">
                <a:solidFill>
                  <a:srgbClr val="CC0000"/>
                </a:solidFill>
              </a:rPr>
              <a:t>»</a:t>
            </a:r>
            <a:r>
              <a:rPr lang="ru-RU" sz="3600" b="1" dirty="0" smtClean="0">
                <a:solidFill>
                  <a:srgbClr val="CC0000"/>
                </a:solidFill>
              </a:rPr>
              <a:t/>
            </a:r>
            <a:br>
              <a:rPr lang="ru-RU" sz="3600" b="1" dirty="0" smtClean="0">
                <a:solidFill>
                  <a:srgbClr val="CC0000"/>
                </a:solidFill>
              </a:rPr>
            </a:br>
            <a:r>
              <a:rPr lang="ru-RU" sz="3600" b="1" dirty="0" smtClean="0">
                <a:solidFill>
                  <a:srgbClr val="CC0000"/>
                </a:solidFill>
              </a:rPr>
              <a:t/>
            </a:r>
            <a:br>
              <a:rPr lang="ru-RU" sz="3600" b="1" dirty="0" smtClean="0">
                <a:solidFill>
                  <a:srgbClr val="CC0000"/>
                </a:solidFill>
              </a:rPr>
            </a:br>
            <a:r>
              <a:rPr lang="ru-RU" sz="3600" b="1" dirty="0" smtClean="0">
                <a:solidFill>
                  <a:srgbClr val="CC0000"/>
                </a:solidFill>
              </a:rPr>
              <a:t>Учитель английского языка</a:t>
            </a:r>
            <a:br>
              <a:rPr lang="ru-RU" sz="3600" b="1" dirty="0" smtClean="0">
                <a:solidFill>
                  <a:srgbClr val="CC0000"/>
                </a:solidFill>
              </a:rPr>
            </a:br>
            <a:r>
              <a:rPr lang="ru-RU" sz="3600" b="1" dirty="0" smtClean="0">
                <a:solidFill>
                  <a:srgbClr val="CC0000"/>
                </a:solidFill>
              </a:rPr>
              <a:t>М.Н.Григорьева</a:t>
            </a:r>
            <a:endParaRPr lang="en-US" sz="3600" b="1" dirty="0" smtClean="0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46355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75" name="Straight Connector 74">
            <a:extLst>
              <a:ext uri="{FF2B5EF4-FFF2-40B4-BE49-F238E27FC236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 flipV="1">
            <a:off x="762000" y="2971800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4" name="Заголовок 1"/>
          <p:cNvSpPr>
            <a:spLocks noGrp="1"/>
          </p:cNvSpPr>
          <p:nvPr>
            <p:ph type="title"/>
          </p:nvPr>
        </p:nvSpPr>
        <p:spPr>
          <a:xfrm>
            <a:off x="942975" y="712788"/>
            <a:ext cx="3371850" cy="5502275"/>
          </a:xfrm>
        </p:spPr>
        <p:txBody>
          <a:bodyPr/>
          <a:lstStyle/>
          <a:p>
            <a:pPr eaLnBrk="1" hangingPunct="1"/>
            <a:r>
              <a:rPr lang="ru-RU" altLang="ru-RU" sz="3200" smtClean="0">
                <a:solidFill>
                  <a:srgbClr val="FFFFFF"/>
                </a:solidFill>
                <a:latin typeface="Comic Sans MS" pitchFamily="66" charset="0"/>
              </a:rPr>
              <a:t>Этапы исследования   универсальны – то есть  существует </a:t>
            </a:r>
            <a:r>
              <a:rPr lang="ru-RU" altLang="ru-RU" sz="3200" i="1" smtClean="0">
                <a:solidFill>
                  <a:srgbClr val="FFFFFF"/>
                </a:solidFill>
                <a:latin typeface="Comic Sans MS" pitchFamily="66" charset="0"/>
              </a:rPr>
              <a:t>АЛГОРИТМ</a:t>
            </a:r>
          </a:p>
        </p:txBody>
      </p:sp>
      <p:graphicFrame>
        <p:nvGraphicFramePr>
          <p:cNvPr id="21508" name="Объект 2"/>
          <p:cNvGraphicFramePr>
            <a:graphicFrameLocks noGrp="1"/>
          </p:cNvGraphicFramePr>
          <p:nvPr>
            <p:ph idx="1"/>
          </p:nvPr>
        </p:nvGraphicFramePr>
        <p:xfrm>
          <a:off x="5280025" y="642938"/>
          <a:ext cx="6269038" cy="5572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46355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75" name="Straight Connector 74">
            <a:extLst>
              <a:ext uri="{FF2B5EF4-FFF2-40B4-BE49-F238E27FC236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 flipV="1">
            <a:off x="762000" y="2971800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08" name="Заголовок 1"/>
          <p:cNvSpPr>
            <a:spLocks noGrp="1"/>
          </p:cNvSpPr>
          <p:nvPr>
            <p:ph type="title"/>
          </p:nvPr>
        </p:nvSpPr>
        <p:spPr>
          <a:xfrm>
            <a:off x="942975" y="712788"/>
            <a:ext cx="3371850" cy="5502275"/>
          </a:xfrm>
        </p:spPr>
        <p:txBody>
          <a:bodyPr/>
          <a:lstStyle/>
          <a:p>
            <a:pPr eaLnBrk="1" hangingPunct="1"/>
            <a:r>
              <a:rPr lang="ru-RU" altLang="ru-RU" sz="3400" smtClean="0">
                <a:solidFill>
                  <a:srgbClr val="FFFFFF"/>
                </a:solidFill>
                <a:latin typeface="Comic Sans MS" pitchFamily="66" charset="0"/>
              </a:rPr>
              <a:t>Этапы проекта   универсальны – то есть  существует </a:t>
            </a:r>
            <a:r>
              <a:rPr lang="ru-RU" altLang="ru-RU" sz="3400" i="1" smtClean="0">
                <a:solidFill>
                  <a:srgbClr val="FFFFFF"/>
                </a:solidFill>
                <a:latin typeface="Comic Sans MS" pitchFamily="66" charset="0"/>
              </a:rPr>
              <a:t>АЛГОРИТМ</a:t>
            </a:r>
          </a:p>
        </p:txBody>
      </p:sp>
      <p:graphicFrame>
        <p:nvGraphicFramePr>
          <p:cNvPr id="2" name="Объект 2"/>
          <p:cNvGraphicFramePr>
            <a:graphicFrameLocks noGrp="1"/>
          </p:cNvGraphicFramePr>
          <p:nvPr>
            <p:ph idx="1"/>
          </p:nvPr>
        </p:nvGraphicFramePr>
        <p:xfrm>
          <a:off x="5280025" y="642938"/>
          <a:ext cx="6269038" cy="5572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142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76250" y="479425"/>
            <a:ext cx="11239500" cy="58991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2532" name="Объект 3" descr="Изображение выглядит как снимок экрана  Описание создано с высокой степенью достоверности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81250" y="642938"/>
            <a:ext cx="7429500" cy="55721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Elena\Desktop\Снимок nb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2" b="3114"/>
          <a:stretch>
            <a:fillRect/>
          </a:stretch>
        </p:blipFill>
        <p:spPr>
          <a:xfrm>
            <a:off x="5154613" y="1187450"/>
            <a:ext cx="6553200" cy="4491038"/>
          </a:xfrm>
        </p:spPr>
      </p:pic>
      <p:sp>
        <p:nvSpPr>
          <p:cNvPr id="75" name="Rectangle 74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ltGray">
          <a:xfrm>
            <a:off x="336550" y="320675"/>
            <a:ext cx="4332288" cy="618013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77" name="Straight Connector 76">
            <a:extLst>
              <a:ext uri="{FF2B5EF4-FFF2-40B4-BE49-F238E27FC236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1190625" y="3910013"/>
            <a:ext cx="2587625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57" name="Заголовок 1"/>
          <p:cNvSpPr>
            <a:spLocks noGrp="1"/>
          </p:cNvSpPr>
          <p:nvPr>
            <p:ph type="title"/>
          </p:nvPr>
        </p:nvSpPr>
        <p:spPr>
          <a:xfrm>
            <a:off x="674688" y="914400"/>
            <a:ext cx="3657600" cy="2887663"/>
          </a:xfrm>
        </p:spPr>
        <p:txBody>
          <a:bodyPr anchor="b"/>
          <a:lstStyle/>
          <a:p>
            <a:pPr algn="ctr" eaLnBrk="1" hangingPunct="1"/>
            <a:r>
              <a:rPr lang="en-US" altLang="ru-RU" sz="3600" smtClean="0">
                <a:solidFill>
                  <a:schemeClr val="bg1"/>
                </a:solidFill>
              </a:rPr>
              <a:t>Универсальный алгоритм</a:t>
            </a:r>
          </a:p>
        </p:txBody>
      </p:sp>
      <p:sp>
        <p:nvSpPr>
          <p:cNvPr id="4" name="Номер слайда 3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991725" y="6356350"/>
            <a:ext cx="1362075" cy="365125"/>
          </a:xfrm>
        </p:spPr>
        <p:txBody>
          <a:bodyPr>
            <a:norm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600"/>
              </a:spcAft>
              <a:defRPr/>
            </a:pPr>
            <a:fld id="{58483ABE-E054-4179-B878-C2064766C716}" type="slidenum">
              <a:rPr lang="en-US" altLang="ru-RU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eaLnBrk="1" hangingPunct="1">
                <a:spcAft>
                  <a:spcPts val="600"/>
                </a:spcAft>
                <a:defRPr/>
              </a:pPr>
              <a:t>5</a:t>
            </a:fld>
            <a:endParaRPr lang="en-US" altLang="ru-RU" sz="1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ectangle 72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46355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75" name="Straight Connector 74">
            <a:extLst>
              <a:ext uri="{FF2B5EF4-FFF2-40B4-BE49-F238E27FC236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 flipV="1">
            <a:off x="762000" y="2971800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80" name="Заголовок 1"/>
          <p:cNvSpPr>
            <a:spLocks noGrp="1"/>
          </p:cNvSpPr>
          <p:nvPr>
            <p:ph type="title"/>
          </p:nvPr>
        </p:nvSpPr>
        <p:spPr>
          <a:xfrm>
            <a:off x="642938" y="712788"/>
            <a:ext cx="4186237" cy="5502275"/>
          </a:xfrm>
        </p:spPr>
        <p:txBody>
          <a:bodyPr/>
          <a:lstStyle/>
          <a:p>
            <a:pPr eaLnBrk="1" hangingPunct="1"/>
            <a:r>
              <a:rPr lang="ru-RU" altLang="ru-RU" sz="2800" b="1" smtClean="0">
                <a:solidFill>
                  <a:srgbClr val="FFFFFF"/>
                </a:solidFill>
              </a:rPr>
              <a:t>Исследовательская/</a:t>
            </a:r>
            <a:br>
              <a:rPr lang="ru-RU" altLang="ru-RU" sz="2800" b="1" smtClean="0">
                <a:solidFill>
                  <a:srgbClr val="FFFFFF"/>
                </a:solidFill>
              </a:rPr>
            </a:br>
            <a:r>
              <a:rPr lang="ru-RU" altLang="ru-RU" sz="2800" b="1" smtClean="0">
                <a:solidFill>
                  <a:srgbClr val="FFFFFF"/>
                </a:solidFill>
              </a:rPr>
              <a:t>проектная деятельность должна строиться на принципах: </a:t>
            </a:r>
            <a:br>
              <a:rPr lang="ru-RU" altLang="ru-RU" sz="2800" b="1" smtClean="0">
                <a:solidFill>
                  <a:srgbClr val="FFFFFF"/>
                </a:solidFill>
              </a:rPr>
            </a:br>
            <a:endParaRPr lang="ru-RU" altLang="ru-RU" sz="2800" b="1" smtClean="0">
              <a:solidFill>
                <a:srgbClr val="FFFFFF"/>
              </a:solidFill>
            </a:endParaRPr>
          </a:p>
        </p:txBody>
      </p:sp>
      <p:graphicFrame>
        <p:nvGraphicFramePr>
          <p:cNvPr id="17412" name="Содержимое 2"/>
          <p:cNvGraphicFramePr>
            <a:graphicFrameLocks noGrp="1"/>
          </p:cNvGraphicFramePr>
          <p:nvPr>
            <p:ph idx="1"/>
          </p:nvPr>
        </p:nvGraphicFramePr>
        <p:xfrm>
          <a:off x="5280025" y="642938"/>
          <a:ext cx="6269038" cy="5572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Rectangle 73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7556500" y="0"/>
            <a:ext cx="4635500" cy="685800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5603" name="Заголовок 2"/>
          <p:cNvSpPr>
            <a:spLocks noGrp="1"/>
          </p:cNvSpPr>
          <p:nvPr>
            <p:ph type="title"/>
          </p:nvPr>
        </p:nvSpPr>
        <p:spPr>
          <a:xfrm>
            <a:off x="7693025" y="642938"/>
            <a:ext cx="4498975" cy="5502275"/>
          </a:xfrm>
        </p:spPr>
        <p:txBody>
          <a:bodyPr/>
          <a:lstStyle/>
          <a:p>
            <a:pPr algn="ctr" eaLnBrk="1" hangingPunct="1"/>
            <a:r>
              <a:rPr lang="ru-RU" altLang="ru-RU" sz="3200" smtClean="0">
                <a:solidFill>
                  <a:srgbClr val="FFFFFF"/>
                </a:solidFill>
              </a:rPr>
              <a:t>ИССЛЕДОВАТЕЛЬСКИЕ/ ПРОЕКТНЫЕ НАВЫКИ</a:t>
            </a:r>
          </a:p>
        </p:txBody>
      </p:sp>
      <p:graphicFrame>
        <p:nvGraphicFramePr>
          <p:cNvPr id="18437" name="Содержимое 1"/>
          <p:cNvGraphicFramePr>
            <a:graphicFrameLocks noGrp="1"/>
          </p:cNvGraphicFramePr>
          <p:nvPr>
            <p:ph idx="1"/>
          </p:nvPr>
        </p:nvGraphicFramePr>
        <p:xfrm>
          <a:off x="642938" y="642938"/>
          <a:ext cx="6269037" cy="5572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40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8" name="Rectangle 136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-3175"/>
            <a:ext cx="12192000" cy="6861175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7659" name="Freeform 13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1787188" cy="6858000"/>
          </a:xfrm>
          <a:custGeom>
            <a:avLst/>
            <a:gdLst>
              <a:gd name="connsiteX0" fmla="*/ 0 w 11786754"/>
              <a:gd name="connsiteY0" fmla="*/ 0 h 6858000"/>
              <a:gd name="connsiteX1" fmla="*/ 8610600 w 11786754"/>
              <a:gd name="connsiteY1" fmla="*/ 0 h 6858000"/>
              <a:gd name="connsiteX2" fmla="*/ 11786754 w 11786754"/>
              <a:gd name="connsiteY2" fmla="*/ 6858000 h 6858000"/>
              <a:gd name="connsiteX3" fmla="*/ 0 w 1178675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86754" h="6858000">
                <a:moveTo>
                  <a:pt x="0" y="0"/>
                </a:moveTo>
                <a:lnTo>
                  <a:pt x="8610600" y="0"/>
                </a:lnTo>
                <a:lnTo>
                  <a:pt x="1178675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7660" name="Freeform 11">
            <a:extLst>
              <a:ext uri="{FF2B5EF4-FFF2-40B4-BE49-F238E27FC236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3581400" cy="6858000"/>
          </a:xfrm>
          <a:custGeom>
            <a:avLst/>
            <a:gdLst>
              <a:gd name="connsiteX0" fmla="*/ 0 w 3581400"/>
              <a:gd name="connsiteY0" fmla="*/ 0 h 6858000"/>
              <a:gd name="connsiteX1" fmla="*/ 405246 w 3581400"/>
              <a:gd name="connsiteY1" fmla="*/ 0 h 6858000"/>
              <a:gd name="connsiteX2" fmla="*/ 3581400 w 3581400"/>
              <a:gd name="connsiteY2" fmla="*/ 6858000 h 6858000"/>
              <a:gd name="connsiteX3" fmla="*/ 0 w 35814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81400" h="6858000">
                <a:moveTo>
                  <a:pt x="0" y="0"/>
                </a:moveTo>
                <a:lnTo>
                  <a:pt x="405246" y="0"/>
                </a:lnTo>
                <a:lnTo>
                  <a:pt x="3581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6629" name="Заголовок 1"/>
          <p:cNvSpPr>
            <a:spLocks noGrp="1"/>
          </p:cNvSpPr>
          <p:nvPr>
            <p:ph type="title"/>
          </p:nvPr>
        </p:nvSpPr>
        <p:spPr>
          <a:xfrm>
            <a:off x="833438" y="365125"/>
            <a:ext cx="10520362" cy="1325563"/>
          </a:xfrm>
        </p:spPr>
        <p:txBody>
          <a:bodyPr/>
          <a:lstStyle/>
          <a:p>
            <a:pPr algn="ctr" eaLnBrk="1" hangingPunct="1"/>
            <a:r>
              <a:rPr lang="ru-RU" altLang="ru-RU" dirty="0" smtClean="0">
                <a:latin typeface="Comic Sans MS" pitchFamily="66" charset="0"/>
              </a:rPr>
              <a:t>Формы организации </a:t>
            </a:r>
            <a:r>
              <a:rPr lang="ru-RU" altLang="ru-RU" dirty="0" err="1" smtClean="0">
                <a:latin typeface="Comic Sans MS" pitchFamily="66" charset="0"/>
              </a:rPr>
              <a:t>исследований</a:t>
            </a:r>
            <a:r>
              <a:rPr lang="ru-RU" altLang="ru-RU" dirty="0" err="1" smtClean="0">
                <a:latin typeface="Comic Sans MS" pitchFamily="66" charset="0"/>
              </a:rPr>
              <a:t>и</a:t>
            </a:r>
            <a:r>
              <a:rPr lang="ru-RU" altLang="ru-RU" dirty="0" smtClean="0">
                <a:latin typeface="Comic Sans MS" pitchFamily="66" charset="0"/>
              </a:rPr>
              <a:t> итоговых </a:t>
            </a:r>
            <a:r>
              <a:rPr lang="ru-RU" altLang="ru-RU" dirty="0" smtClean="0">
                <a:latin typeface="Comic Sans MS" pitchFamily="66" charset="0"/>
              </a:rPr>
              <a:t> </a:t>
            </a:r>
            <a:r>
              <a:rPr lang="ru-RU" altLang="ru-RU" dirty="0" smtClean="0">
                <a:latin typeface="Comic Sans MS" pitchFamily="66" charset="0"/>
              </a:rPr>
              <a:t>проектов</a:t>
            </a:r>
          </a:p>
        </p:txBody>
      </p:sp>
      <p:graphicFrame>
        <p:nvGraphicFramePr>
          <p:cNvPr id="27661" name="Содержимое 2"/>
          <p:cNvGraphicFramePr>
            <a:graphicFrameLocks noGrp="1"/>
          </p:cNvGraphicFramePr>
          <p:nvPr>
            <p:ph idx="1"/>
          </p:nvPr>
        </p:nvGraphicFramePr>
        <p:xfrm>
          <a:off x="838200" y="2022475"/>
          <a:ext cx="10515600" cy="4154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Aft>
                <a:spcPts val="600"/>
              </a:spcAft>
              <a:defRPr/>
            </a:pPr>
            <a:fld id="{B0C56628-766F-4522-A46B-CF8CA6991D86}" type="slidenum">
              <a:rPr lang="ru-RU" altLang="ru-RU">
                <a:solidFill>
                  <a:schemeClr val="tx1">
                    <a:alpha val="80000"/>
                  </a:schemeClr>
                </a:solidFill>
              </a:rPr>
              <a:pPr eaLnBrk="1" hangingPunct="1">
                <a:spcAft>
                  <a:spcPts val="600"/>
                </a:spcAft>
                <a:defRPr/>
              </a:pPr>
              <a:t>8</a:t>
            </a:fld>
            <a:endParaRPr lang="ru-RU" altLang="ru-RU">
              <a:solidFill>
                <a:schemeClr val="tx1">
                  <a:alpha val="80000"/>
                </a:scheme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sz="3600" b="1" dirty="0" smtClean="0">
                <a:solidFill>
                  <a:srgbClr val="FF0000"/>
                </a:solidFill>
              </a:rPr>
              <a:t>И</a:t>
            </a:r>
            <a:r>
              <a:rPr lang="en-US" altLang="ru-RU" sz="3600" b="1" dirty="0" err="1" smtClean="0">
                <a:solidFill>
                  <a:srgbClr val="FF0000"/>
                </a:solidFill>
              </a:rPr>
              <a:t>нтересны</a:t>
            </a:r>
            <a:r>
              <a:rPr lang="ru-RU" altLang="ru-RU" sz="3600" b="1" dirty="0" smtClean="0">
                <a:solidFill>
                  <a:srgbClr val="FF0000"/>
                </a:solidFill>
              </a:rPr>
              <a:t>е</a:t>
            </a:r>
            <a:r>
              <a:rPr lang="en-US" altLang="ru-RU" sz="3600" b="1" dirty="0" smtClean="0">
                <a:solidFill>
                  <a:srgbClr val="FF0000"/>
                </a:solidFill>
              </a:rPr>
              <a:t> </a:t>
            </a:r>
            <a:r>
              <a:rPr lang="en-US" altLang="ru-RU" sz="3600" b="1" dirty="0" err="1" smtClean="0">
                <a:solidFill>
                  <a:srgbClr val="FF0000"/>
                </a:solidFill>
              </a:rPr>
              <a:t>иде</a:t>
            </a:r>
            <a:r>
              <a:rPr lang="ru-RU" altLang="ru-RU" sz="3600" b="1" dirty="0" smtClean="0">
                <a:solidFill>
                  <a:srgbClr val="FF0000"/>
                </a:solidFill>
              </a:rPr>
              <a:t>и</a:t>
            </a:r>
            <a:r>
              <a:rPr lang="en-US" altLang="ru-RU" sz="3600" b="1" dirty="0" smtClean="0">
                <a:solidFill>
                  <a:srgbClr val="FF0000"/>
                </a:solidFill>
              </a:rPr>
              <a:t> </a:t>
            </a:r>
            <a:r>
              <a:rPr lang="en-US" altLang="ru-RU" sz="3600" b="1" dirty="0" err="1" smtClean="0">
                <a:solidFill>
                  <a:srgbClr val="FF0000"/>
                </a:solidFill>
              </a:rPr>
              <a:t>для</a:t>
            </a:r>
            <a:r>
              <a:rPr lang="en-US" altLang="ru-RU" sz="3600" b="1" dirty="0" smtClean="0">
                <a:solidFill>
                  <a:srgbClr val="FF0000"/>
                </a:solidFill>
              </a:rPr>
              <a:t>  </a:t>
            </a:r>
            <a:r>
              <a:rPr lang="en-US" altLang="ru-RU" sz="3600" b="1" dirty="0" err="1" smtClean="0">
                <a:solidFill>
                  <a:srgbClr val="FF0000"/>
                </a:solidFill>
              </a:rPr>
              <a:t>организации</a:t>
            </a:r>
            <a:r>
              <a:rPr lang="en-US" altLang="ru-RU" sz="3600" b="1" dirty="0" smtClean="0">
                <a:solidFill>
                  <a:srgbClr val="FF0000"/>
                </a:solidFill>
              </a:rPr>
              <a:t> </a:t>
            </a:r>
            <a:r>
              <a:rPr lang="en-US" altLang="ru-RU" sz="3600" b="1" dirty="0" err="1" smtClean="0">
                <a:solidFill>
                  <a:srgbClr val="FF0000"/>
                </a:solidFill>
              </a:rPr>
              <a:t>исследований</a:t>
            </a:r>
            <a:r>
              <a:rPr lang="ru-RU" altLang="ru-RU" sz="3600" b="1" dirty="0" smtClean="0">
                <a:solidFill>
                  <a:srgbClr val="FF0000"/>
                </a:solidFill>
              </a:rPr>
              <a:t> и итоговых </a:t>
            </a:r>
            <a:r>
              <a:rPr lang="ru-RU" altLang="ru-RU" sz="3600" b="1" dirty="0" smtClean="0">
                <a:solidFill>
                  <a:srgbClr val="FF0000"/>
                </a:solidFill>
              </a:rPr>
              <a:t> проектов</a:t>
            </a:r>
            <a:endParaRPr lang="ru-RU" sz="3600" b="1" dirty="0" smtClean="0">
              <a:solidFill>
                <a:srgbClr val="FF0000"/>
              </a:solidFill>
            </a:endParaRPr>
          </a:p>
        </p:txBody>
      </p:sp>
      <p:sp>
        <p:nvSpPr>
          <p:cNvPr id="2867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000" b="1" smtClean="0"/>
              <a:t>Национально- культурные особенности функционирования концепта «вера» </a:t>
            </a:r>
            <a:r>
              <a:rPr lang="ru-RU" sz="4000" smtClean="0"/>
              <a:t> </a:t>
            </a:r>
            <a:r>
              <a:rPr lang="ru-RU" sz="4000" b="1" smtClean="0"/>
              <a:t>на материале русского и английского языков</a:t>
            </a:r>
          </a:p>
        </p:txBody>
      </p:sp>
      <p:pic>
        <p:nvPicPr>
          <p:cNvPr id="28675" name="Picture 5" descr="52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62388" y="3552825"/>
            <a:ext cx="3895725" cy="291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b="1" dirty="0" smtClean="0">
                <a:solidFill>
                  <a:srgbClr val="FF0000"/>
                </a:solidFill>
              </a:rPr>
              <a:t>И</a:t>
            </a:r>
            <a:r>
              <a:rPr lang="en-US" altLang="ru-RU" b="1" dirty="0" err="1" smtClean="0">
                <a:solidFill>
                  <a:srgbClr val="FF0000"/>
                </a:solidFill>
              </a:rPr>
              <a:t>нтересны</a:t>
            </a:r>
            <a:r>
              <a:rPr lang="ru-RU" altLang="ru-RU" b="1" dirty="0" smtClean="0">
                <a:solidFill>
                  <a:srgbClr val="FF0000"/>
                </a:solidFill>
              </a:rPr>
              <a:t>е</a:t>
            </a:r>
            <a:r>
              <a:rPr lang="en-US" altLang="ru-RU" b="1" dirty="0" smtClean="0">
                <a:solidFill>
                  <a:srgbClr val="FF0000"/>
                </a:solidFill>
              </a:rPr>
              <a:t> </a:t>
            </a:r>
            <a:r>
              <a:rPr lang="en-US" altLang="ru-RU" b="1" dirty="0" err="1" smtClean="0">
                <a:solidFill>
                  <a:srgbClr val="FF0000"/>
                </a:solidFill>
              </a:rPr>
              <a:t>иде</a:t>
            </a:r>
            <a:r>
              <a:rPr lang="ru-RU" altLang="ru-RU" b="1" dirty="0" smtClean="0">
                <a:solidFill>
                  <a:srgbClr val="FF0000"/>
                </a:solidFill>
              </a:rPr>
              <a:t>и</a:t>
            </a:r>
            <a:r>
              <a:rPr lang="en-US" altLang="ru-RU" b="1" dirty="0" smtClean="0">
                <a:solidFill>
                  <a:srgbClr val="FF0000"/>
                </a:solidFill>
              </a:rPr>
              <a:t> </a:t>
            </a:r>
            <a:r>
              <a:rPr lang="en-US" altLang="ru-RU" b="1" dirty="0" err="1" smtClean="0">
                <a:solidFill>
                  <a:srgbClr val="FF0000"/>
                </a:solidFill>
              </a:rPr>
              <a:t>для</a:t>
            </a:r>
            <a:r>
              <a:rPr lang="en-US" altLang="ru-RU" b="1" dirty="0" smtClean="0">
                <a:solidFill>
                  <a:srgbClr val="FF0000"/>
                </a:solidFill>
              </a:rPr>
              <a:t>  </a:t>
            </a:r>
            <a:r>
              <a:rPr lang="en-US" altLang="ru-RU" b="1" dirty="0" err="1" smtClean="0">
                <a:solidFill>
                  <a:srgbClr val="FF0000"/>
                </a:solidFill>
              </a:rPr>
              <a:t>организации</a:t>
            </a:r>
            <a:r>
              <a:rPr lang="en-US" altLang="ru-RU" b="1" dirty="0" smtClean="0">
                <a:solidFill>
                  <a:srgbClr val="FF0000"/>
                </a:solidFill>
              </a:rPr>
              <a:t> </a:t>
            </a:r>
            <a:r>
              <a:rPr lang="en-US" altLang="ru-RU" b="1" dirty="0" err="1" smtClean="0">
                <a:solidFill>
                  <a:srgbClr val="FF0000"/>
                </a:solidFill>
              </a:rPr>
              <a:t>исследований</a:t>
            </a:r>
            <a:r>
              <a:rPr lang="ru-RU" altLang="ru-RU" b="1" dirty="0" smtClean="0">
                <a:solidFill>
                  <a:srgbClr val="FF0000"/>
                </a:solidFill>
              </a:rPr>
              <a:t> и итоговых  проектов</a:t>
            </a:r>
            <a:endParaRPr lang="ru-RU" b="1" dirty="0" smtClean="0">
              <a:solidFill>
                <a:srgbClr val="CC0000"/>
              </a:solidFill>
            </a:endParaRPr>
          </a:p>
        </p:txBody>
      </p:sp>
      <p:sp>
        <p:nvSpPr>
          <p:cNvPr id="2969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>
              <a:buFont typeface="Wingdings 2" pitchFamily="18" charset="2"/>
              <a:buNone/>
            </a:pPr>
            <a:r>
              <a:rPr lang="ru-RU" sz="3600" b="1" smtClean="0"/>
              <a:t>Структурно-семантические </a:t>
            </a:r>
          </a:p>
          <a:p>
            <a:pPr algn="r">
              <a:buFont typeface="Wingdings 2" pitchFamily="18" charset="2"/>
              <a:buNone/>
            </a:pPr>
            <a:r>
              <a:rPr lang="ru-RU" sz="3600" b="1" smtClean="0"/>
              <a:t>особенности русских </a:t>
            </a:r>
          </a:p>
          <a:p>
            <a:pPr algn="r">
              <a:buFont typeface="Wingdings 2" pitchFamily="18" charset="2"/>
              <a:buNone/>
            </a:pPr>
            <a:r>
              <a:rPr lang="ru-RU" sz="3600" b="1" smtClean="0"/>
              <a:t>заимствований </a:t>
            </a:r>
          </a:p>
          <a:p>
            <a:pPr algn="r">
              <a:buFont typeface="Wingdings 2" pitchFamily="18" charset="2"/>
              <a:buNone/>
            </a:pPr>
            <a:r>
              <a:rPr lang="ru-RU" sz="3600" b="1" smtClean="0"/>
              <a:t>в английском языке</a:t>
            </a:r>
          </a:p>
        </p:txBody>
      </p:sp>
      <p:pic>
        <p:nvPicPr>
          <p:cNvPr id="29699" name="Picture 6" descr="img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8950" y="2314575"/>
            <a:ext cx="5753100" cy="431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b="1" dirty="0" smtClean="0">
                <a:solidFill>
                  <a:srgbClr val="FF0000"/>
                </a:solidFill>
              </a:rPr>
              <a:t>И</a:t>
            </a:r>
            <a:r>
              <a:rPr lang="en-US" altLang="ru-RU" b="1" dirty="0" err="1" smtClean="0">
                <a:solidFill>
                  <a:srgbClr val="FF0000"/>
                </a:solidFill>
              </a:rPr>
              <a:t>нтересны</a:t>
            </a:r>
            <a:r>
              <a:rPr lang="ru-RU" altLang="ru-RU" b="1" dirty="0" smtClean="0">
                <a:solidFill>
                  <a:srgbClr val="FF0000"/>
                </a:solidFill>
              </a:rPr>
              <a:t>е</a:t>
            </a:r>
            <a:r>
              <a:rPr lang="en-US" altLang="ru-RU" b="1" dirty="0" smtClean="0">
                <a:solidFill>
                  <a:srgbClr val="FF0000"/>
                </a:solidFill>
              </a:rPr>
              <a:t> </a:t>
            </a:r>
            <a:r>
              <a:rPr lang="en-US" altLang="ru-RU" b="1" dirty="0" err="1" smtClean="0">
                <a:solidFill>
                  <a:srgbClr val="FF0000"/>
                </a:solidFill>
              </a:rPr>
              <a:t>иде</a:t>
            </a:r>
            <a:r>
              <a:rPr lang="ru-RU" altLang="ru-RU" b="1" dirty="0" smtClean="0">
                <a:solidFill>
                  <a:srgbClr val="FF0000"/>
                </a:solidFill>
              </a:rPr>
              <a:t>и</a:t>
            </a:r>
            <a:r>
              <a:rPr lang="en-US" altLang="ru-RU" b="1" dirty="0" smtClean="0">
                <a:solidFill>
                  <a:srgbClr val="FF0000"/>
                </a:solidFill>
              </a:rPr>
              <a:t> </a:t>
            </a:r>
            <a:r>
              <a:rPr lang="en-US" altLang="ru-RU" b="1" dirty="0" err="1" smtClean="0">
                <a:solidFill>
                  <a:srgbClr val="FF0000"/>
                </a:solidFill>
              </a:rPr>
              <a:t>для</a:t>
            </a:r>
            <a:r>
              <a:rPr lang="en-US" altLang="ru-RU" b="1" dirty="0" smtClean="0">
                <a:solidFill>
                  <a:srgbClr val="FF0000"/>
                </a:solidFill>
              </a:rPr>
              <a:t>  </a:t>
            </a:r>
            <a:r>
              <a:rPr lang="en-US" altLang="ru-RU" b="1" dirty="0" err="1" smtClean="0">
                <a:solidFill>
                  <a:srgbClr val="FF0000"/>
                </a:solidFill>
              </a:rPr>
              <a:t>организации</a:t>
            </a:r>
            <a:r>
              <a:rPr lang="en-US" altLang="ru-RU" b="1" dirty="0" smtClean="0">
                <a:solidFill>
                  <a:srgbClr val="FF0000"/>
                </a:solidFill>
              </a:rPr>
              <a:t> </a:t>
            </a:r>
            <a:r>
              <a:rPr lang="en-US" altLang="ru-RU" b="1" dirty="0" err="1" smtClean="0">
                <a:solidFill>
                  <a:srgbClr val="FF0000"/>
                </a:solidFill>
              </a:rPr>
              <a:t>исследований</a:t>
            </a:r>
            <a:r>
              <a:rPr lang="ru-RU" altLang="ru-RU" b="1" dirty="0" smtClean="0">
                <a:solidFill>
                  <a:srgbClr val="FF0000"/>
                </a:solidFill>
              </a:rPr>
              <a:t> и итоговых  проектов</a:t>
            </a:r>
            <a:endParaRPr lang="ru-RU" b="1" dirty="0" smtClean="0">
              <a:solidFill>
                <a:srgbClr val="CC0000"/>
              </a:solidFill>
            </a:endParaRPr>
          </a:p>
        </p:txBody>
      </p:sp>
      <p:sp>
        <p:nvSpPr>
          <p:cNvPr id="3072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z="3600" b="1" smtClean="0"/>
              <a:t>Никнейм  как </a:t>
            </a:r>
          </a:p>
          <a:p>
            <a:pPr>
              <a:buFont typeface="Wingdings 2" pitchFamily="18" charset="2"/>
              <a:buNone/>
            </a:pPr>
            <a:r>
              <a:rPr lang="ru-RU" sz="3600" b="1" smtClean="0"/>
              <a:t>антропонимическая </a:t>
            </a:r>
          </a:p>
          <a:p>
            <a:pPr>
              <a:buFont typeface="Wingdings 2" pitchFamily="18" charset="2"/>
              <a:buNone/>
            </a:pPr>
            <a:r>
              <a:rPr lang="ru-RU" sz="3600" b="1" smtClean="0"/>
              <a:t>категория</a:t>
            </a:r>
          </a:p>
          <a:p>
            <a:pPr>
              <a:buFont typeface="Wingdings 2" pitchFamily="18" charset="2"/>
              <a:buNone/>
            </a:pPr>
            <a:r>
              <a:rPr lang="ru-RU" sz="3600" b="1" smtClean="0"/>
              <a:t>(на примере никнеймов </a:t>
            </a:r>
          </a:p>
          <a:p>
            <a:pPr>
              <a:buFont typeface="Wingdings 2" pitchFamily="18" charset="2"/>
              <a:buNone/>
            </a:pPr>
            <a:r>
              <a:rPr lang="ru-RU" sz="3600" b="1" smtClean="0"/>
              <a:t>обучающихся МБОУ</a:t>
            </a:r>
          </a:p>
          <a:p>
            <a:pPr>
              <a:buFont typeface="Wingdings 2" pitchFamily="18" charset="2"/>
              <a:buNone/>
            </a:pPr>
            <a:r>
              <a:rPr lang="ru-RU" sz="3600" b="1" smtClean="0"/>
              <a:t> «Ивнянская СОШ №1»)</a:t>
            </a:r>
          </a:p>
        </p:txBody>
      </p:sp>
      <p:pic>
        <p:nvPicPr>
          <p:cNvPr id="30723" name="Picture 9" descr="?imw=512&amp;amp;imh=379&amp;amp;ima=fit&amp;amp;impolicy=Letterbox&amp;amp;imcolor=%23000000&amp;amp;letterbox=tru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96050" y="1954213"/>
            <a:ext cx="5124450" cy="394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altLang="ru-RU" b="1" dirty="0" smtClean="0">
                <a:solidFill>
                  <a:srgbClr val="FF0000"/>
                </a:solidFill>
              </a:rPr>
              <a:t>И</a:t>
            </a:r>
            <a:r>
              <a:rPr lang="en-US" altLang="ru-RU" b="1" dirty="0" err="1" smtClean="0">
                <a:solidFill>
                  <a:srgbClr val="FF0000"/>
                </a:solidFill>
              </a:rPr>
              <a:t>нтересны</a:t>
            </a:r>
            <a:r>
              <a:rPr lang="ru-RU" altLang="ru-RU" b="1" dirty="0" smtClean="0">
                <a:solidFill>
                  <a:srgbClr val="FF0000"/>
                </a:solidFill>
              </a:rPr>
              <a:t>е</a:t>
            </a:r>
            <a:r>
              <a:rPr lang="en-US" altLang="ru-RU" b="1" dirty="0" smtClean="0">
                <a:solidFill>
                  <a:srgbClr val="FF0000"/>
                </a:solidFill>
              </a:rPr>
              <a:t> </a:t>
            </a:r>
            <a:r>
              <a:rPr lang="en-US" altLang="ru-RU" b="1" dirty="0" err="1" smtClean="0">
                <a:solidFill>
                  <a:srgbClr val="FF0000"/>
                </a:solidFill>
              </a:rPr>
              <a:t>иде</a:t>
            </a:r>
            <a:r>
              <a:rPr lang="ru-RU" altLang="ru-RU" b="1" dirty="0" smtClean="0">
                <a:solidFill>
                  <a:srgbClr val="FF0000"/>
                </a:solidFill>
              </a:rPr>
              <a:t>и</a:t>
            </a:r>
            <a:r>
              <a:rPr lang="en-US" altLang="ru-RU" b="1" dirty="0" smtClean="0">
                <a:solidFill>
                  <a:srgbClr val="FF0000"/>
                </a:solidFill>
              </a:rPr>
              <a:t> </a:t>
            </a:r>
            <a:r>
              <a:rPr lang="en-US" altLang="ru-RU" b="1" dirty="0" err="1" smtClean="0">
                <a:solidFill>
                  <a:srgbClr val="FF0000"/>
                </a:solidFill>
              </a:rPr>
              <a:t>для</a:t>
            </a:r>
            <a:r>
              <a:rPr lang="en-US" altLang="ru-RU" b="1" dirty="0" smtClean="0">
                <a:solidFill>
                  <a:srgbClr val="FF0000"/>
                </a:solidFill>
              </a:rPr>
              <a:t>  </a:t>
            </a:r>
            <a:r>
              <a:rPr lang="en-US" altLang="ru-RU" b="1" dirty="0" err="1" smtClean="0">
                <a:solidFill>
                  <a:srgbClr val="FF0000"/>
                </a:solidFill>
              </a:rPr>
              <a:t>организации</a:t>
            </a:r>
            <a:r>
              <a:rPr lang="en-US" altLang="ru-RU" b="1" dirty="0" smtClean="0">
                <a:solidFill>
                  <a:srgbClr val="FF0000"/>
                </a:solidFill>
              </a:rPr>
              <a:t> </a:t>
            </a:r>
            <a:r>
              <a:rPr lang="en-US" altLang="ru-RU" b="1" dirty="0" err="1" smtClean="0">
                <a:solidFill>
                  <a:srgbClr val="FF0000"/>
                </a:solidFill>
              </a:rPr>
              <a:t>исследований</a:t>
            </a:r>
            <a:r>
              <a:rPr lang="ru-RU" altLang="ru-RU" b="1" dirty="0" smtClean="0">
                <a:solidFill>
                  <a:srgbClr val="FF0000"/>
                </a:solidFill>
              </a:rPr>
              <a:t> и итоговых  проектов</a:t>
            </a:r>
            <a:endParaRPr lang="ru-RU" b="1" dirty="0" smtClean="0">
              <a:solidFill>
                <a:srgbClr val="CC0000"/>
              </a:solidFill>
            </a:endParaRPr>
          </a:p>
        </p:txBody>
      </p:sp>
      <p:sp>
        <p:nvSpPr>
          <p:cNvPr id="3277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b="1" smtClean="0"/>
              <a:t>Способы образования англицизмов и их значение в районной газете «Родина»</a:t>
            </a:r>
          </a:p>
        </p:txBody>
      </p:sp>
      <p:pic>
        <p:nvPicPr>
          <p:cNvPr id="32772" name="Picture 5" descr="rodi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73" y="2984920"/>
            <a:ext cx="6480175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>
          <a:xfrm>
            <a:off x="1703388" y="274638"/>
            <a:ext cx="8713787" cy="658812"/>
          </a:xfrm>
        </p:spPr>
        <p:txBody>
          <a:bodyPr/>
          <a:lstStyle/>
          <a:p>
            <a:pPr eaLnBrk="1" hangingPunct="1">
              <a:buClr>
                <a:srgbClr val="FFFFFF"/>
              </a:buClr>
            </a:pPr>
            <a:endParaRPr lang="ru-RU" altLang="ru-RU" sz="3200" b="1" smtClean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Содержимое 5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3035300" y="260350"/>
            <a:ext cx="5689600" cy="1344613"/>
          </a:xfrm>
          <a:prstGeom prst="ellipse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eaLnBrk="1" fontAlgn="auto" hangingPunct="1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ru-RU" altLang="ru-RU" sz="3000">
                <a:solidFill>
                  <a:schemeClr val="bg1"/>
                </a:solidFill>
                <a:cs typeface="Arial" charset="0"/>
              </a:rPr>
              <a:t>УВЛЕЧЕННОСТЬ  </a:t>
            </a:r>
          </a:p>
        </p:txBody>
      </p:sp>
      <p:sp>
        <p:nvSpPr>
          <p:cNvPr id="4" name="Овал 3">
            <a:extLst>
              <a:ext uri="{FF2B5EF4-FFF2-40B4-BE49-F238E27FC236}"/>
            </a:extLst>
          </p:cNvPr>
          <p:cNvSpPr/>
          <p:nvPr/>
        </p:nvSpPr>
        <p:spPr>
          <a:xfrm>
            <a:off x="7391400" y="1652588"/>
            <a:ext cx="3097213" cy="1393825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b="1" i="1" kern="0" dirty="0">
                <a:solidFill>
                  <a:srgbClr val="FFFFFF"/>
                </a:solidFill>
                <a:latin typeface="Comic Sans MS" panose="030F0702030302020204" pitchFamily="66" charset="0"/>
                <a:sym typeface="Arial"/>
              </a:rPr>
              <a:t>ТВОРЧЕСКОЕ МЫШЛЕНИЕ</a:t>
            </a:r>
          </a:p>
        </p:txBody>
      </p:sp>
      <p:sp>
        <p:nvSpPr>
          <p:cNvPr id="5" name="Овал 4">
            <a:extLst>
              <a:ext uri="{FF2B5EF4-FFF2-40B4-BE49-F238E27FC236}"/>
            </a:extLst>
          </p:cNvPr>
          <p:cNvSpPr/>
          <p:nvPr/>
        </p:nvSpPr>
        <p:spPr>
          <a:xfrm>
            <a:off x="1631950" y="1652588"/>
            <a:ext cx="3384550" cy="120015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600" b="1" i="1" kern="0" dirty="0">
                <a:solidFill>
                  <a:srgbClr val="FFFFFF"/>
                </a:solidFill>
                <a:latin typeface="Comic Sans MS" panose="030F0702030302020204" pitchFamily="66" charset="0"/>
                <a:sym typeface="Arial"/>
              </a:rPr>
              <a:t>ПОЗНАВАТЕЛЬНЫЕ УУД</a:t>
            </a:r>
          </a:p>
        </p:txBody>
      </p:sp>
      <p:sp>
        <p:nvSpPr>
          <p:cNvPr id="8" name="Овал 7">
            <a:extLst>
              <a:ext uri="{FF2B5EF4-FFF2-40B4-BE49-F238E27FC236}"/>
            </a:extLst>
          </p:cNvPr>
          <p:cNvSpPr/>
          <p:nvPr/>
        </p:nvSpPr>
        <p:spPr>
          <a:xfrm>
            <a:off x="2640013" y="4965700"/>
            <a:ext cx="7272337" cy="155733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600" b="1" i="1" kern="0" dirty="0">
                <a:solidFill>
                  <a:srgbClr val="FFFFFF"/>
                </a:solidFill>
                <a:latin typeface="Comic Sans MS" panose="030F0702030302020204" pitchFamily="66" charset="0"/>
                <a:sym typeface="Arial"/>
              </a:rPr>
              <a:t>УНИВЕРСАЛЬНЫЕ И ПРЕДМЕТНЫЕ ИНФОРМАЦИОННО-ИССЛЕДОВАТЕЛЬСКИЕ КОМПЕТЕНЦИИ</a:t>
            </a:r>
          </a:p>
        </p:txBody>
      </p:sp>
      <p:sp>
        <p:nvSpPr>
          <p:cNvPr id="3" name="6-конечная звезда 2">
            <a:extLst>
              <a:ext uri="{FF2B5EF4-FFF2-40B4-BE49-F238E27FC236}"/>
            </a:extLst>
          </p:cNvPr>
          <p:cNvSpPr/>
          <p:nvPr/>
        </p:nvSpPr>
        <p:spPr>
          <a:xfrm>
            <a:off x="4583113" y="1411288"/>
            <a:ext cx="3097212" cy="3554412"/>
          </a:xfrm>
          <a:prstGeom prst="star6">
            <a:avLst/>
          </a:prstGeom>
          <a:solidFill>
            <a:srgbClr val="0D6EE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b="1" i="1" kern="0" dirty="0">
                <a:solidFill>
                  <a:srgbClr val="FFFFFF"/>
                </a:solidFill>
                <a:latin typeface="Comic Sans MS" panose="030F0702030302020204" pitchFamily="66" charset="0"/>
                <a:sym typeface="Arial"/>
              </a:rPr>
              <a:t>индивидуальная проблемно-познавательная программа</a:t>
            </a:r>
          </a:p>
        </p:txBody>
      </p:sp>
      <p:sp>
        <p:nvSpPr>
          <p:cNvPr id="9" name="Овал 8">
            <a:extLst>
              <a:ext uri="{FF2B5EF4-FFF2-40B4-BE49-F238E27FC236}"/>
            </a:extLst>
          </p:cNvPr>
          <p:cNvSpPr/>
          <p:nvPr/>
        </p:nvSpPr>
        <p:spPr>
          <a:xfrm>
            <a:off x="1638300" y="3427413"/>
            <a:ext cx="3240088" cy="1200150"/>
          </a:xfrm>
          <a:prstGeom prst="ellipse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600" b="1" kern="0" dirty="0">
                <a:solidFill>
                  <a:srgbClr val="FFFFFF"/>
                </a:solidFill>
                <a:latin typeface="Comic Sans MS" panose="030F0702030302020204" pitchFamily="66" charset="0"/>
                <a:sym typeface="Arial"/>
              </a:rPr>
              <a:t>РУГУЛЯТИВНЫЕ  УУД</a:t>
            </a:r>
          </a:p>
        </p:txBody>
      </p:sp>
      <p:sp>
        <p:nvSpPr>
          <p:cNvPr id="10" name="Овал 9">
            <a:extLst>
              <a:ext uri="{FF2B5EF4-FFF2-40B4-BE49-F238E27FC236}"/>
            </a:extLst>
          </p:cNvPr>
          <p:cNvSpPr/>
          <p:nvPr/>
        </p:nvSpPr>
        <p:spPr>
          <a:xfrm>
            <a:off x="7572375" y="3429000"/>
            <a:ext cx="3095625" cy="1200150"/>
          </a:xfrm>
          <a:prstGeom prst="ellipse">
            <a:avLst/>
          </a:prstGeom>
          <a:solidFill>
            <a:srgbClr val="C22AA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altLang="ru-RU" sz="1600" b="1" i="1" kern="0" dirty="0">
                <a:solidFill>
                  <a:srgbClr val="FFFFFF"/>
                </a:solidFill>
                <a:latin typeface="Comic Sans MS" panose="030F0702030302020204" pitchFamily="66" charset="0"/>
                <a:sym typeface="Arial"/>
              </a:rPr>
              <a:t>ЛИЧНОСТНЫЕ УУД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Критерии </a:t>
            </a:r>
            <a:br>
              <a:rPr lang="ru-RU" sz="2400" b="1" dirty="0" smtClean="0">
                <a:solidFill>
                  <a:srgbClr val="FF0000"/>
                </a:solidFill>
              </a:rPr>
            </a:br>
            <a:r>
              <a:rPr lang="ru-RU" sz="2400" b="1" dirty="0" smtClean="0">
                <a:solidFill>
                  <a:srgbClr val="FF0000"/>
                </a:solidFill>
              </a:rPr>
              <a:t>уровня </a:t>
            </a:r>
            <a:r>
              <a:rPr lang="ru-RU" sz="2400" b="1" dirty="0" err="1" smtClean="0">
                <a:solidFill>
                  <a:srgbClr val="FF0000"/>
                </a:solidFill>
              </a:rPr>
              <a:t>сформированности</a:t>
            </a:r>
            <a:r>
              <a:rPr lang="ru-RU" sz="2400" b="1" dirty="0" smtClean="0">
                <a:solidFill>
                  <a:srgbClr val="FF0000"/>
                </a:solidFill>
              </a:rPr>
              <a:t> навыков проектной </a:t>
            </a:r>
            <a:r>
              <a:rPr lang="ru-RU" sz="2400" b="1" dirty="0" smtClean="0">
                <a:solidFill>
                  <a:srgbClr val="FF0000"/>
                </a:solidFill>
              </a:rPr>
              <a:t>деятельности в 9 классе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55638" y="1104900"/>
          <a:ext cx="10704512" cy="53839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52256"/>
                <a:gridCol w="535225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Базовый 1 балл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Повышенный 2-3 балла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1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Кпитерий</a:t>
                      </a:r>
                      <a:r>
                        <a:rPr lang="ru-RU" sz="11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1. Самостоятельное </a:t>
                      </a:r>
                      <a:r>
                        <a:rPr lang="ru-RU" sz="11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приобретение знаний и решение проблем.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100" i="0" dirty="0" smtClean="0">
                          <a:latin typeface="Times New Roman"/>
                          <a:ea typeface="Times New Roman"/>
                          <a:cs typeface="Times New Roman"/>
                        </a:rPr>
                        <a:t>Работа</a:t>
                      </a:r>
                      <a:r>
                        <a:rPr lang="ru-RU" sz="1100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содержит 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достаточный объем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подходящей информации из однотипных 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источников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Работа содержит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достаточно полную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 информацию из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разнообразных 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источников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Проблема  сформулирована,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обоснована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, выдвинута гипотеза (гипотезы) , но план действий по доказательству/опровержению гипотезы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не полный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Проблема  сформулирована,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обоснована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, выдвинута гипотеза (гипотезы), дан подробный план действий по доказательству/опровержению гипотезы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Актуальность темы проекта  и её значимость для ученика обозначены на уровне утверждений, 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приведены основания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Актуальность темы проекта  и её значимость раскрыты и обоснованы  исчерпывающе, тема имеет актуальность и значимость для окружающих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Представлен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развернутый обзор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 работы по достижению целей, заявленных в проекте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Представлен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исчерпывающий анализ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 ситуаций, складывавшихся в ходе работы, сделаны необходимые выводы, намечены перспективы работы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Работа самостоятельная, демонстрирующая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серьезную заинтересованность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 автора, предпринята попытка представить личный взгляд на тему проекта, применены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элементы творчества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Работа отличается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творческим подходом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, собственным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оригинальным 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отношением автора к идее проекта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Проектный продукт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полезен, круг лиц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, которыми он может быть востребован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 указан. Названы потенциальные потребители и области использования продукта.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Продукт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полезен. Указан круг лиц, 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которыми он будет востребован. Сформулированы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рекомендации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 по использованию полученного продукта, спланированы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действия по его продвижению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Критерий 2. Знание </a:t>
                      </a:r>
                      <a:r>
                        <a:rPr lang="ru-RU" sz="12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предмета. </a:t>
                      </a:r>
                      <a:r>
                        <a:rPr lang="ru-RU" sz="1200" i="0" dirty="0" smtClean="0">
                          <a:latin typeface="Times New Roman"/>
                          <a:ea typeface="Times New Roman"/>
                          <a:cs typeface="Times New Roman"/>
                        </a:rPr>
                        <a:t>Использованные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способы работы 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соответствуют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теме и цели проекта, но являются 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недостаточными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Способы работы 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достаточны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и использованы 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уместно и эффективно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цели проекта достигнуты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Тема проекта раскрыта, автор показал знание темы в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рамках школьной программы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Тема проекта раскрыта исчерпывающе, автор продемонстрировал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глубокие знания, выходящие за рамки школьной программы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Продукт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не полностью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 соответствует требованиям качества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Продукт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полностью соответствует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 требованиям качества (эстетичен, удобен в использовании, соответствует заявленным целям)</a:t>
                      </a: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Средства наглядности, в т.ч. ТСО используются, выдержаны основные требования к дизайну презентации,  может отсутствовать согласованность между презентацией и текстом доклада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Средства наглядности, в т.ч. ТСО используются, выдержаны основные требования к дизайну презентации, подача материала логична, презентация и текст доклада полностью согласованы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Критерии </a:t>
            </a:r>
            <a:br>
              <a:rPr lang="ru-RU" sz="2400" b="1" dirty="0" smtClean="0">
                <a:solidFill>
                  <a:srgbClr val="FF0000"/>
                </a:solidFill>
              </a:rPr>
            </a:br>
            <a:r>
              <a:rPr lang="ru-RU" sz="2400" b="1" dirty="0" smtClean="0">
                <a:solidFill>
                  <a:srgbClr val="FF0000"/>
                </a:solidFill>
              </a:rPr>
              <a:t>уровня </a:t>
            </a:r>
            <a:r>
              <a:rPr lang="ru-RU" sz="2400" b="1" dirty="0" err="1" smtClean="0">
                <a:solidFill>
                  <a:srgbClr val="FF0000"/>
                </a:solidFill>
              </a:rPr>
              <a:t>сформированности</a:t>
            </a:r>
            <a:r>
              <a:rPr lang="ru-RU" sz="2400" b="1" dirty="0" smtClean="0">
                <a:solidFill>
                  <a:srgbClr val="FF0000"/>
                </a:solidFill>
              </a:rPr>
              <a:t> навыков проектной </a:t>
            </a:r>
            <a:r>
              <a:rPr lang="ru-RU" sz="2400" b="1" dirty="0" smtClean="0">
                <a:solidFill>
                  <a:srgbClr val="FF0000"/>
                </a:solidFill>
              </a:rPr>
              <a:t>деятельности в 9 классе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897146" y="1414730"/>
          <a:ext cx="10463004" cy="5201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31502"/>
                <a:gridCol w="5231502"/>
              </a:tblGrid>
              <a:tr h="402914">
                <a:tc>
                  <a:txBody>
                    <a:bodyPr/>
                    <a:lstStyle/>
                    <a:p>
                      <a:r>
                        <a:rPr lang="ru-RU" dirty="0" smtClean="0"/>
                        <a:t>Базовый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Повышенный</a:t>
                      </a:r>
                      <a:endParaRPr lang="ru-RU" dirty="0"/>
                    </a:p>
                  </a:txBody>
                  <a:tcPr/>
                </a:tc>
              </a:tr>
              <a:tr h="68550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Критерий 3. Регулятивные </a:t>
                      </a:r>
                      <a:r>
                        <a:rPr lang="ru-RU" sz="12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действия.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Письменная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часть работы оформлена с опорой на </a:t>
                      </a: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установленные правилами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порядок и четкую структуру, допущены незначительные ошибки в оформлении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Работа отличается четким и грамотным оформлением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в точном соответствии с установленными правилами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8550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Цель сформулирована, обоснована, планирование деятельности соотносится с собственным жизненным опытом, задачи реализуются последовательно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Цель сформулирована,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четко обоснована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, дан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подробный план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 ее достижения, самостоятельно осуществляет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контроль и коррекцию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 деятельности</a:t>
                      </a:r>
                    </a:p>
                  </a:txBody>
                  <a:tcPr marL="68580" marR="68580" marT="0" marB="0"/>
                </a:tc>
              </a:tr>
              <a:tr h="68550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Тема и содержание проекта раскрыты, представлен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развернутый обзор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 работы по достижению целей, заявленных в проекте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Тема и содержание проекта раскрыты. Представлен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анализ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 ситуаций, складывавшихся в ходе работы, сделаны необходимые выводы, намечены перспективы работы</a:t>
                      </a:r>
                    </a:p>
                  </a:txBody>
                  <a:tcPr marL="68580" marR="68580" marT="0" marB="0"/>
                </a:tc>
              </a:tr>
              <a:tr h="45700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Автору удалось вызвать интерес аудитории, возможен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выход за рамки</a:t>
                      </a: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 регламента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Автору удалось вызвать интерес </a:t>
                      </a:r>
                      <a:r>
                        <a:rPr lang="ru-RU" sz="1200" b="1">
                          <a:latin typeface="Times New Roman"/>
                          <a:ea typeface="Times New Roman"/>
                          <a:cs typeface="Times New Roman"/>
                        </a:rPr>
                        <a:t>аудитории и уложиться в регламент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1400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Критерий 4. Коммуникация</a:t>
                      </a:r>
                      <a:r>
                        <a:rPr lang="ru-RU" sz="12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r>
                        <a:rPr lang="ru-RU" sz="1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содержание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всех элементов выступления дают представление о проекте; присутствует культура речи, немотивированные отступления от заявленной темы в ходе выступления отсутствуют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содержание всех элементов выступления дают представление о проекте; наблюдается правильность речи; точность устной и письменной речи; четкость речи, лаконизм, немотивированные отступления от заявленной темы в ходе выступления отсутствуют</a:t>
                      </a:r>
                    </a:p>
                  </a:txBody>
                  <a:tcPr marL="68580" marR="68580" marT="0" marB="0"/>
                </a:tc>
              </a:tr>
              <a:tr h="68550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Автор уверенно отвечает на поставленные вопросы, но не до конца обосновывает свою точку зрения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Автор проявляет хорошее владение материалом, уверенно отвечает на поставленные вопросы, доказательно и развернуто  обосновывает свою точку зрения</a:t>
                      </a:r>
                    </a:p>
                  </a:txBody>
                  <a:tcPr marL="68580" marR="68580" marT="0" marB="0"/>
                </a:tc>
              </a:tr>
              <a:tr h="68550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Работает в группе сверстников, оказывает взаимопомощь, выстраивает продуктивное взаимодействие со сверстниками и взрослыми. Может брать инициативу на себя.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226695" algn="l"/>
                        </a:tabLs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Организует учебное сотрудничество со сверстниками и взрослыми, самостоятельно определяет цели и функции участников, успешно справляется с конфликтными ситуациями внутри группы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Перевод баллов в оценку</a:t>
            </a:r>
            <a:r>
              <a:rPr lang="ru-RU" sz="2800" dirty="0" smtClean="0">
                <a:solidFill>
                  <a:srgbClr val="FF0000"/>
                </a:solidFill>
              </a:rPr>
              <a:t/>
            </a:r>
            <a:br>
              <a:rPr lang="ru-RU" sz="2800" dirty="0" smtClean="0">
                <a:solidFill>
                  <a:srgbClr val="FF0000"/>
                </a:solidFill>
              </a:rPr>
            </a:br>
            <a:endParaRPr lang="ru-RU" sz="2800" dirty="0">
              <a:solidFill>
                <a:srgbClr val="FF00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844550" y="1828800"/>
          <a:ext cx="10515600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39261"/>
                <a:gridCol w="3671139"/>
                <a:gridCol w="3505200"/>
              </a:tblGrid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Базовый уровень </a:t>
                      </a:r>
                      <a:endParaRPr lang="ru-RU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отметка «удовлетворительно» </a:t>
                      </a:r>
                      <a:endParaRPr lang="ru-RU" sz="2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– 6 первичных баллов </a:t>
                      </a:r>
                      <a:endParaRPr lang="ru-RU" sz="2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Повышенный уровень </a:t>
                      </a:r>
                      <a:endParaRPr lang="ru-RU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отметка «хорошо» </a:t>
                      </a:r>
                      <a:endParaRPr lang="ru-RU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8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7—9 первичных баллов </a:t>
                      </a:r>
                      <a:endParaRPr lang="ru-RU" sz="28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отметка «отлично» </a:t>
                      </a:r>
                      <a:endParaRPr lang="ru-RU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10—12 первичных баллов </a:t>
                      </a:r>
                      <a:endParaRPr lang="ru-RU" sz="28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Легкий дым</Template>
  <TotalTime>385</TotalTime>
  <Words>925</Words>
  <Application>Microsoft Office PowerPoint</Application>
  <PresentationFormat>Произвольный</PresentationFormat>
  <Paragraphs>122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HDOfficeLightV0</vt:lpstr>
      <vt:lpstr>Оценка итоговой проектной работы в 9 классе  на примере учебного предмета «Английский язык»  Учитель английского языка М.Н.Григорьева</vt:lpstr>
      <vt:lpstr>Этапы исследования   универсальны – то есть  существует АЛГОРИТМ</vt:lpstr>
      <vt:lpstr>Этапы проекта   универсальны – то есть  существует АЛГОРИТМ</vt:lpstr>
      <vt:lpstr>Слайд 4</vt:lpstr>
      <vt:lpstr>Универсальный алгоритм</vt:lpstr>
      <vt:lpstr>Исследовательская/ проектная деятельность должна строиться на принципах:  </vt:lpstr>
      <vt:lpstr>ИССЛЕДОВАТЕЛЬСКИЕ/ ПРОЕКТНЫЕ НАВЫКИ</vt:lpstr>
      <vt:lpstr>Формы организации исследованийи итоговых  проектов</vt:lpstr>
      <vt:lpstr>Интересные идеи для  организации исследований и итоговых  проектов</vt:lpstr>
      <vt:lpstr>Интересные идеи для  организации исследований и итоговых  проектов</vt:lpstr>
      <vt:lpstr>Интересные идеи для  организации исследований и итоговых  проектов</vt:lpstr>
      <vt:lpstr>Интересные идеи для  организации исследований и итоговых  проектов</vt:lpstr>
      <vt:lpstr>Слайд 13</vt:lpstr>
      <vt:lpstr>Критерии  уровня сформированности навыков проектной деятельности в 9 классе </vt:lpstr>
      <vt:lpstr>Критерии  уровня сформированности навыков проектной деятельности в 9 классе  </vt:lpstr>
      <vt:lpstr>Перевод баллов в оценку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ТЕХНОЛОГИЯ ИССЛЕДОВАТЕЛЬСКОЙ ДЕЯТЕЛЬНОСТИ УЧАЩИХСЯ В СОВРЕМЕННОМ ОБРАЗОВАНИИ</dc:title>
  <dc:creator>Elena Fedorovskaya</dc:creator>
  <cp:lastModifiedBy>Galina Grigoryeva</cp:lastModifiedBy>
  <cp:revision>40</cp:revision>
  <dcterms:created xsi:type="dcterms:W3CDTF">2017-11-16T15:57:32Z</dcterms:created>
  <dcterms:modified xsi:type="dcterms:W3CDTF">2026-01-25T10:17:46Z</dcterms:modified>
</cp:coreProperties>
</file>