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9" r:id="rId1"/>
  </p:sldMasterIdLst>
  <p:sldIdLst>
    <p:sldId id="256" r:id="rId2"/>
    <p:sldId id="268" r:id="rId3"/>
    <p:sldId id="269" r:id="rId4"/>
    <p:sldId id="257" r:id="rId5"/>
    <p:sldId id="258" r:id="rId6"/>
    <p:sldId id="259" r:id="rId7"/>
    <p:sldId id="260" r:id="rId8"/>
    <p:sldId id="27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78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646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056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119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936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131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02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519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933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704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8252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26063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1063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3365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3923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122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055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4DF58-285B-E151-006A-D88C36BBB7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758952"/>
            <a:ext cx="7589520" cy="408736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96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206861-2B51-5BD1-EB7B-C21E31ED4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39" y="5404104"/>
            <a:ext cx="11515277" cy="57607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2DDD77-F8A9-7EC7-8615-6A38937CE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7773" y="6254496"/>
            <a:ext cx="2963692" cy="41336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8AB215-86A6-6EC5-BC27-7962FA84A1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921742" y="6254496"/>
            <a:ext cx="1679642" cy="41336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0CECF-E526-1422-4780-123B6B1E9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8870" y="6254496"/>
            <a:ext cx="546447" cy="41336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1993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2986" y="265728"/>
            <a:ext cx="10981137" cy="1325563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986" y="1736176"/>
            <a:ext cx="10981137" cy="419886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89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1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CFE657F-9EDC-442C-98C1-6794040099CA}" type="datetimeFigureOut">
              <a:rPr lang="ru-RU" smtClean="0"/>
              <a:t>13.10.2026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3DE686F-F318-4E96-9119-011FCEEB7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7515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  <p:sldLayoutId id="2147483923" r:id="rId14"/>
    <p:sldLayoutId id="2147483924" r:id="rId15"/>
    <p:sldLayoutId id="2147483925" r:id="rId16"/>
    <p:sldLayoutId id="2147483926" r:id="rId17"/>
    <p:sldLayoutId id="2147483927" r:id="rId18"/>
    <p:sldLayoutId id="2147483928" r:id="rId19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9304C1-048F-D6BC-CBF0-9C9581C41F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5665" y="621301"/>
            <a:ext cx="8642063" cy="408736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 революций в Англии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465F09-5168-AA6B-E354-8F75C157FD3A}"/>
              </a:ext>
            </a:extLst>
          </p:cNvPr>
          <p:cNvSpPr txBox="1"/>
          <p:nvPr/>
        </p:nvSpPr>
        <p:spPr>
          <a:xfrm>
            <a:off x="7177548" y="5152103"/>
            <a:ext cx="45791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</a:t>
            </a:r>
          </a:p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истории и обществознания</a:t>
            </a:r>
          </a:p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Байрамукова Лейла Азрет-Алиевна</a:t>
            </a:r>
          </a:p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МАОУ «ОЦ» Лидер»</a:t>
            </a:r>
          </a:p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2141536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E5719D1-3C16-E98C-5298-41B8980A2D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084" y="639097"/>
            <a:ext cx="10596716" cy="55378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Проблемный вопрос: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 почему англичане научились поиску компромиссов в политике и религии?</a:t>
            </a:r>
          </a:p>
        </p:txBody>
      </p:sp>
    </p:spTree>
    <p:extLst>
      <p:ext uri="{BB962C8B-B14F-4D97-AF65-F5344CB8AC3E}">
        <p14:creationId xmlns:p14="http://schemas.microsoft.com/office/powerpoint/2010/main" val="3234570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1E776047-A8B4-9FAB-EF6D-38E163ADB4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8089" y="3109789"/>
            <a:ext cx="2914634" cy="361414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31A99B9-1CAE-F68A-0A60-E770880D0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340" y="3109789"/>
            <a:ext cx="2571948" cy="360072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A4262BC-DCB9-3F9D-DAAC-BBBF2FD42962}"/>
              </a:ext>
            </a:extLst>
          </p:cNvPr>
          <p:cNvSpPr txBox="1"/>
          <p:nvPr/>
        </p:nvSpPr>
        <p:spPr>
          <a:xfrm>
            <a:off x="206477" y="147484"/>
            <a:ext cx="11838039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Накануне революции</a:t>
            </a: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конфликта между королём и парламентом:</a:t>
            </a: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Политические: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Стюартов (Якова I и Карла I) укрепить королевскую власть, править без парламента и взимать налоги без его согласия.</a:t>
            </a: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Экономические: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Недовольство принудительными займами и поборами короны.</a:t>
            </a: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Религиозные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Противостояние с пуританами, которые отрицали право государства управлять церковью и были нетерпимы к официальной англиканской церкви.</a:t>
            </a: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Конституционные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Вопрос о том, кто является высшей властью в стране — король или парламент.</a:t>
            </a:r>
          </a:p>
        </p:txBody>
      </p:sp>
    </p:spTree>
    <p:extLst>
      <p:ext uri="{BB962C8B-B14F-4D97-AF65-F5344CB8AC3E}">
        <p14:creationId xmlns:p14="http://schemas.microsoft.com/office/powerpoint/2010/main" val="3842390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EE99A33-F7E0-7034-9706-F797E8FA5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231" y="360617"/>
            <a:ext cx="10999839" cy="6364647"/>
          </a:xfrm>
        </p:spPr>
        <p:txBody>
          <a:bodyPr>
            <a:normAutofit fontScale="92500"/>
          </a:bodyPr>
          <a:lstStyle/>
          <a:p>
            <a:pPr marL="0" lvl="0" indent="0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Непосредственный повод к революции: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Карл 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 вынужден созвать парламент для получения денег на войну с взбунтовавшимися шотландцами, которым он пытался навязать англиканскую церковную систему.</a:t>
            </a:r>
          </a:p>
          <a:p>
            <a:pPr marL="0" lvl="0" indent="0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революции: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Собравшийся 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1640 г. Долгий парламент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(просуществовал 13 лет) отказался обсуждать налоги и начал ограничивать власть короля:</a:t>
            </a:r>
          </a:p>
          <a:p>
            <a:pPr lvl="2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Объявил себя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нераспускаемым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Запретил взимать налоги без своего согласия.</a:t>
            </a:r>
          </a:p>
          <a:p>
            <a:pPr lvl="2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Казнил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архиепископа Кентерберийского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Потребовал реформировать церковь и контролировать назначение министров.</a:t>
            </a:r>
          </a:p>
          <a:p>
            <a:pPr marL="457200" lvl="1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1642 г.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Карл 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бежал из Лондона и начал войну с парламентом.</a:t>
            </a:r>
          </a:p>
        </p:txBody>
      </p:sp>
    </p:spTree>
    <p:extLst>
      <p:ext uri="{BB962C8B-B14F-4D97-AF65-F5344CB8AC3E}">
        <p14:creationId xmlns:p14="http://schemas.microsoft.com/office/powerpoint/2010/main" val="2258703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D7776F4-630A-B85D-62B6-D197D2FA9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477" y="167149"/>
            <a:ext cx="8892825" cy="660727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Гражданские войны и установление республики</a:t>
            </a:r>
          </a:p>
          <a:p>
            <a:pPr marL="0" lv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 гражданской войны: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Раскол в обществе проходил не по сословному, а по религиозно-политическому принципу:</a:t>
            </a:r>
          </a:p>
          <a:p>
            <a:pPr marL="914400" lvl="2" indent="0">
              <a:buNone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Кавалеры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(сторонники короля) — в основном католики и часть англикан.</a:t>
            </a:r>
          </a:p>
          <a:p>
            <a:pPr marL="914400" lvl="2" indent="0">
              <a:buNone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Сторонники парламента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в основном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пуритане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пресвитериане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индепенденты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lv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Перелом в войне: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парламентом профессиональной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«железнобокой»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кавалерии под командованием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Оливера Кромвеля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1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Раскол среди пуритан:</a:t>
            </a:r>
          </a:p>
          <a:p>
            <a:pPr marL="914400" lvl="2" indent="0">
              <a:buNone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Пресвитериане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склонялись к миру с королём.</a:t>
            </a:r>
          </a:p>
          <a:p>
            <a:pPr marL="914400" lvl="2" indent="0">
              <a:buNone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Индепенденты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(лидер — Кромвель) выступали за полную победу.</a:t>
            </a:r>
          </a:p>
          <a:p>
            <a:pPr marL="0" lv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республики: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второй гражданской войны, начатой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Карлом I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1648 г.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индепенденты изгнали пресвитериан из парламента (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Прайдова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чистка»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57200" lvl="1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1649 г.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король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Карл I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 казнён по приговору суда.</a:t>
            </a:r>
          </a:p>
          <a:p>
            <a:pPr marL="457200" lvl="1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Монархия и палата лордов были упразднены. Англия была провозглашена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Радикальное движение: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Левеллеры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(уравнители) — радикальная группировка внутри индепендентов, выступавшая за политическое равенство 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веротерпимость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226549E-C079-13D7-2B36-D669D56141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9302" y="452284"/>
            <a:ext cx="2963342" cy="360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23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74736C5-1773-D758-5281-44167CC8E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110" y="530942"/>
            <a:ext cx="11063013" cy="54041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Окончание и итоги революции</a:t>
            </a:r>
          </a:p>
          <a:p>
            <a:pPr marL="0" lv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Протектората: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Оливер Кромвель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подавил восстания в Ирландии и Шотландии.</a:t>
            </a:r>
          </a:p>
          <a:p>
            <a:pPr marL="457200" lvl="1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1653 г.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разогнал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Долгий парламент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принял титул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лорда-протектора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установив режим личной власти 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Протекторат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lv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Итоги революции 1640—1660 гг.: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Огромные человеческие жертвы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(свыше 200 тыс. человек).</a:t>
            </a:r>
          </a:p>
          <a:p>
            <a:pPr marL="457200" lvl="1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нанесено поражение стремлению Стюартов 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абсолютизму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1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Продемонстрирована сила парламента и невозможность управления страной без него.</a:t>
            </a:r>
          </a:p>
          <a:p>
            <a:pPr marL="457200" lvl="1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Однако республика не принесла стабильности, что привело 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Реставрации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монархии 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1660 г.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867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CBAA488-AA13-ACC6-CB7C-8B6F3E5B6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019" y="477647"/>
            <a:ext cx="8029736" cy="56773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Реставрация Стюартов</a:t>
            </a:r>
          </a:p>
          <a:p>
            <a:pPr marL="0" lv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Возвращение монархии: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1660 г.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парламент призвал на престол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Карла II Стюарта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политических партий: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«партия двора», сторонники сильной королевской власти.</a:t>
            </a:r>
          </a:p>
          <a:p>
            <a:pPr marL="457200" lvl="1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выступали за ограничение власти короля в пользу парламента.</a:t>
            </a:r>
          </a:p>
          <a:p>
            <a:pPr marL="0" lv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Новый религиозный кризис: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Карл II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его преемник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Яков II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симпатизировали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католицизму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вызвало опасения у протестантского большинства об установлении католической династии.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35434DC-6057-D9F7-F847-292EA7875D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1965" y="787655"/>
            <a:ext cx="3275712" cy="419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612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ги и тори">
            <a:extLst>
              <a:ext uri="{FF2B5EF4-FFF2-40B4-BE49-F238E27FC236}">
                <a16:creationId xmlns:a16="http://schemas.microsoft.com/office/drawing/2014/main" id="{C92E48C0-8D6D-549A-16A0-F6BE91049A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599" y="174042"/>
            <a:ext cx="8697246" cy="65099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341012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38BB47F-781D-541C-7694-382F08535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284" y="530942"/>
            <a:ext cx="8311331" cy="61156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Славная революция</a:t>
            </a:r>
          </a:p>
          <a:p>
            <a:pPr marL="0" lv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События революции: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1688 г.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виги и тори объединились и пригласили на престол протестанта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Статхаудера Голландии Вильгельма III Оранского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1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Яков II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бежал из страны. Переход власти произошёл почти бескровно, поэтому события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1688 г.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получили название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Славной революции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Итоги и значение: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1689 г.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 принят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Билль о правах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2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Король не мог приостанавливать действие законов и взимать налоги без согласия парламента.</a:t>
            </a:r>
          </a:p>
          <a:p>
            <a:pPr lvl="2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Гарантировалась свобода слова и дебатов в парламенте.</a:t>
            </a:r>
          </a:p>
          <a:p>
            <a:pPr lvl="2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Католики исключались из престолонаследия.</a:t>
            </a:r>
          </a:p>
          <a:p>
            <a:pPr marL="457200" lvl="1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Установилась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конституционная монархия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основанная на компромиссе между королём и парламентом.</a:t>
            </a:r>
          </a:p>
          <a:p>
            <a:pPr marL="457200" lvl="1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государством из личного дела монарха превратилось в дело правительства 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палаты общин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9EA315-6D90-B153-7027-C047E5ACB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3615" y="530942"/>
            <a:ext cx="3143250" cy="399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92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E6A00E6-C47E-10C7-401D-893E95E4D1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298" y="314632"/>
            <a:ext cx="11249826" cy="562041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Термины</a:t>
            </a:r>
          </a:p>
          <a:p>
            <a:pPr marL="0" lv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Долгий парламент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парламент, созванный Карлом I в 1640 году и работавший до 1653 года. Его созыв считается началом Английской революции, а его решения ограничили власть короля.</a:t>
            </a:r>
          </a:p>
          <a:p>
            <a:pPr marL="0" lv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Реставрация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восстановление на английском престоле в 1660 году династии Стюартов в лице Карла II после падения республики.</a:t>
            </a:r>
          </a:p>
          <a:p>
            <a:pPr marL="0" lv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Славная революция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бескровный государственный переворот 1688—1689 годов, в результате которого король Яков II был свергнут, а на престол взошли Вильгельм III Оранский и его жена Мария II. Итогом стало законодательное ограничение власти монарха (Билль о правах).</a:t>
            </a:r>
          </a:p>
          <a:p>
            <a:pPr marL="0" lv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Левеллеры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(уравнители) — радикальное политическое движение в период Английской революции, выступавшее за народный суверенитет, расширение избирательных прав и веротерпимость.</a:t>
            </a:r>
          </a:p>
          <a:p>
            <a:pPr marL="0" lv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Билль о правах 1689 г.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ключевой конституционный акт, закрепивший верховенство парламента над королём в законодательной и финансовой сферах и заложивший основы английской конституционной монархии</a:t>
            </a:r>
          </a:p>
        </p:txBody>
      </p:sp>
    </p:spTree>
    <p:extLst>
      <p:ext uri="{BB962C8B-B14F-4D97-AF65-F5344CB8AC3E}">
        <p14:creationId xmlns:p14="http://schemas.microsoft.com/office/powerpoint/2010/main" val="873416474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100</TotalTime>
  <Words>776</Words>
  <Application>Microsoft Office PowerPoint</Application>
  <PresentationFormat>Широкоэкранный</PresentationFormat>
  <Paragraphs>72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Times New Roman</vt:lpstr>
      <vt:lpstr>Tw Cen MT</vt:lpstr>
      <vt:lpstr>Капля</vt:lpstr>
      <vt:lpstr>Век революций в Англии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Leila</dc:creator>
  <cp:lastModifiedBy>Leila</cp:lastModifiedBy>
  <cp:revision>12</cp:revision>
  <dcterms:created xsi:type="dcterms:W3CDTF">2026-10-13T18:13:32Z</dcterms:created>
  <dcterms:modified xsi:type="dcterms:W3CDTF">2026-10-13T19:53:48Z</dcterms:modified>
</cp:coreProperties>
</file>