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6" r:id="rId4"/>
    <p:sldId id="262" r:id="rId5"/>
    <p:sldId id="258" r:id="rId6"/>
    <p:sldId id="259" r:id="rId7"/>
    <p:sldId id="264" r:id="rId8"/>
    <p:sldId id="261" r:id="rId9"/>
    <p:sldId id="265" r:id="rId10"/>
    <p:sldId id="266" r:id="rId11"/>
    <p:sldId id="267" r:id="rId12"/>
    <p:sldId id="271" r:id="rId13"/>
    <p:sldId id="270" r:id="rId14"/>
    <p:sldId id="277" r:id="rId15"/>
    <p:sldId id="269" r:id="rId16"/>
    <p:sldId id="275" r:id="rId17"/>
    <p:sldId id="273" r:id="rId18"/>
    <p:sldId id="278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15.01.2023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lit-yaz.ru/pars_docs/refs/59/58144/58144_html_32d4ccc8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896" y="-1"/>
            <a:ext cx="9150896" cy="6882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139952" y="836713"/>
            <a:ext cx="4392488" cy="550920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Фотоотчёт </a:t>
            </a:r>
          </a:p>
          <a:p>
            <a:pPr algn="ctr"/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Оформление группы</a:t>
            </a:r>
          </a:p>
          <a:p>
            <a:pPr algn="ctr"/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 проекту</a:t>
            </a:r>
            <a:endParaRPr lang="ru-RU" sz="28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«В гостях у сказки</a:t>
            </a: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algn="ctr"/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«Золушка» </a:t>
            </a:r>
            <a:endParaRPr lang="ru-RU" sz="28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старшей логопедической </a:t>
            </a:r>
            <a:endParaRPr lang="ru-RU" sz="28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группе «Вишенка»</a:t>
            </a:r>
            <a:endParaRPr lang="ru-RU" sz="28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2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sz="12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2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sz="12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/>
            <a:r>
              <a:rPr lang="ru-RU" sz="1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/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Подготовила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/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воспитатель </a:t>
            </a:r>
            <a:endParaRPr lang="ru-RU" sz="14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Тузова 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О.П</a:t>
            </a:r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/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г. Минусинск, 2022 г.</a:t>
            </a:r>
          </a:p>
          <a:p>
            <a:pPr algn="ctr"/>
            <a:endParaRPr lang="ru-RU" sz="1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192304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2" name="Picture 4" descr="https://avatars.mds.yandex.net/i?id=1f9c19b94fbdabfac0f2c2d7ece8e784b75cbbfd-5383794-images-thumbs&amp;n=13&amp;exp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403" y="-31037"/>
            <a:ext cx="9167261" cy="6859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9730" t="10199" r="16465"/>
          <a:stretch/>
        </p:blipFill>
        <p:spPr bwMode="auto">
          <a:xfrm>
            <a:off x="1691680" y="899050"/>
            <a:ext cx="5328592" cy="4999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7816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2" name="Picture 4" descr="https://avatars.mds.yandex.net/i?id=1f9c19b94fbdabfac0f2c2d7ece8e784b75cbbfd-5383794-images-thumbs&amp;n=13&amp;exp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403" y="-31037"/>
            <a:ext cx="9167261" cy="6859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798" t="3691" r="6378"/>
          <a:stretch/>
        </p:blipFill>
        <p:spPr bwMode="auto">
          <a:xfrm>
            <a:off x="1172521" y="914400"/>
            <a:ext cx="6965351" cy="5034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1382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2" name="Picture 4" descr="https://avatars.mds.yandex.net/i?id=1f9c19b94fbdabfac0f2c2d7ece8e784b75cbbfd-5383794-images-thumbs&amp;n=13&amp;exp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261" y="-1871"/>
            <a:ext cx="9167261" cy="6859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9909" b="24015"/>
          <a:stretch/>
        </p:blipFill>
        <p:spPr bwMode="auto">
          <a:xfrm>
            <a:off x="1691680" y="803986"/>
            <a:ext cx="6288216" cy="52893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3604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2" name="Picture 4" descr="https://avatars.mds.yandex.net/i?id=1f9c19b94fbdabfac0f2c2d7ece8e784b75cbbfd-5383794-images-thumbs&amp;n=13&amp;exp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261" y="-1871"/>
            <a:ext cx="9167261" cy="6859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522" t="5745" r="20903" b="5315"/>
          <a:stretch/>
        </p:blipFill>
        <p:spPr bwMode="auto">
          <a:xfrm>
            <a:off x="1691679" y="835776"/>
            <a:ext cx="6243791" cy="5184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5592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2" name="Picture 4" descr="https://avatars.mds.yandex.net/i?id=1f9c19b94fbdabfac0f2c2d7ece8e784b75cbbfd-5383794-images-thumbs&amp;n=13&amp;exp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965" y="-2615"/>
            <a:ext cx="9167261" cy="6859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766" r="5021"/>
          <a:stretch/>
        </p:blipFill>
        <p:spPr bwMode="auto">
          <a:xfrm>
            <a:off x="759548" y="889878"/>
            <a:ext cx="7513043" cy="5074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4400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2" name="Picture 4" descr="https://avatars.mds.yandex.net/i?id=1f9c19b94fbdabfac0f2c2d7ece8e784b75cbbfd-5383794-images-thumbs&amp;n=13&amp;exp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261" y="-1871"/>
            <a:ext cx="9167261" cy="6859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074" b="3027"/>
          <a:stretch/>
        </p:blipFill>
        <p:spPr bwMode="auto">
          <a:xfrm>
            <a:off x="570092" y="836712"/>
            <a:ext cx="7962347" cy="525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05629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2" name="Picture 4" descr="https://avatars.mds.yandex.net/i?id=1f9c19b94fbdabfac0f2c2d7ece8e784b75cbbfd-5383794-images-thumbs&amp;n=13&amp;exp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261" y="-1871"/>
            <a:ext cx="9167261" cy="6859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543" r="6493" b="4040"/>
          <a:stretch/>
        </p:blipFill>
        <p:spPr bwMode="auto">
          <a:xfrm>
            <a:off x="995973" y="764703"/>
            <a:ext cx="7128792" cy="54969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99970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2" name="Picture 4" descr="https://avatars.mds.yandex.net/i?id=1f9c19b94fbdabfac0f2c2d7ece8e784b75cbbfd-5383794-images-thumbs&amp;n=13&amp;exp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261" y="-1871"/>
            <a:ext cx="9167261" cy="6859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705" r="7968" b="8734"/>
          <a:stretch/>
        </p:blipFill>
        <p:spPr bwMode="auto">
          <a:xfrm>
            <a:off x="634218" y="980728"/>
            <a:ext cx="7773654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1087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2" name="Picture 4" descr="https://avatars.mds.yandex.net/i?id=1f9c19b94fbdabfac0f2c2d7ece8e784b75cbbfd-5383794-images-thumbs&amp;n=13&amp;exp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261" y="-1871"/>
            <a:ext cx="9167261" cy="6859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584" y="836712"/>
            <a:ext cx="7668852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3240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2" name="Picture 4" descr="https://avatars.mds.yandex.net/i?id=1f9c19b94fbdabfac0f2c2d7ece8e784b75cbbfd-5383794-images-thumbs&amp;n=13&amp;exp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261" y="-1871"/>
            <a:ext cx="9167261" cy="6859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6127" t="24186" r="5589" b="21291"/>
          <a:stretch/>
        </p:blipFill>
        <p:spPr bwMode="auto">
          <a:xfrm>
            <a:off x="2123728" y="836712"/>
            <a:ext cx="4536504" cy="54334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06840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2" name="Picture 4" descr="https://avatars.mds.yandex.net/i?id=1f9c19b94fbdabfac0f2c2d7ece8e784b75cbbfd-5383794-images-thumbs&amp;n=13&amp;exp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261" y="-1871"/>
            <a:ext cx="9167261" cy="6859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2819" b="7504"/>
          <a:stretch/>
        </p:blipFill>
        <p:spPr bwMode="auto">
          <a:xfrm>
            <a:off x="2051720" y="764704"/>
            <a:ext cx="5040560" cy="5268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345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2" name="Picture 4" descr="https://avatars.mds.yandex.net/i?id=1f9c19b94fbdabfac0f2c2d7ece8e784b75cbbfd-5383794-images-thumbs&amp;n=13&amp;exp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261" y="-1871"/>
            <a:ext cx="9167261" cy="6859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3580" t="8517" r="10302"/>
          <a:stretch/>
        </p:blipFill>
        <p:spPr bwMode="auto">
          <a:xfrm>
            <a:off x="1206089" y="764704"/>
            <a:ext cx="6560573" cy="525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9614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2" name="Picture 4" descr="https://avatars.mds.yandex.net/i?id=1f9c19b94fbdabfac0f2c2d7ece8e784b75cbbfd-5383794-images-thumbs&amp;n=13&amp;exp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261" y="-1871"/>
            <a:ext cx="9167261" cy="6859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s://sun9-38.userapi.com/impg/AWnwSLjR0USCprChps6fUIE4n7x-eyGnq2Qj2A/lU9QxzM-QUY.jpg?size=1280x960&amp;quality=95&amp;sign=b458a9a30c46c4bc29894ab5eb75cad0&amp;type=album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3568" y="716338"/>
            <a:ext cx="7704855" cy="5454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9161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2" name="Picture 4" descr="https://avatars.mds.yandex.net/i?id=1f9c19b94fbdabfac0f2c2d7ece8e784b75cbbfd-5383794-images-thumbs&amp;n=13&amp;exp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263" y="-193388"/>
            <a:ext cx="9167261" cy="6859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129" t="18042" r="26004" b="7718"/>
          <a:stretch/>
        </p:blipFill>
        <p:spPr bwMode="auto">
          <a:xfrm>
            <a:off x="4932040" y="1916832"/>
            <a:ext cx="3139255" cy="2639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7143"/>
          <a:stretch/>
        </p:blipFill>
        <p:spPr bwMode="auto">
          <a:xfrm>
            <a:off x="822978" y="597115"/>
            <a:ext cx="3789949" cy="5278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3420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2" name="Picture 4" descr="https://avatars.mds.yandex.net/i?id=1f9c19b94fbdabfac0f2c2d7ece8e784b75cbbfd-5383794-images-thumbs&amp;n=13&amp;exp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576" y="0"/>
            <a:ext cx="9167261" cy="6859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830" t="3513" r="1830" b="3513"/>
          <a:stretch/>
        </p:blipFill>
        <p:spPr bwMode="auto">
          <a:xfrm>
            <a:off x="683567" y="836712"/>
            <a:ext cx="8058467" cy="5184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8171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2" name="Picture 4" descr="https://avatars.mds.yandex.net/i?id=1f9c19b94fbdabfac0f2c2d7ece8e784b75cbbfd-5383794-images-thumbs&amp;n=13&amp;exp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261" y="-1871"/>
            <a:ext cx="9167261" cy="6859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735" r="11845" b="4903"/>
          <a:stretch/>
        </p:blipFill>
        <p:spPr bwMode="auto">
          <a:xfrm>
            <a:off x="1043608" y="812660"/>
            <a:ext cx="6840760" cy="5261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1743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2" name="Picture 4" descr="https://avatars.mds.yandex.net/i?id=1f9c19b94fbdabfac0f2c2d7ece8e784b75cbbfd-5383794-images-thumbs&amp;n=13&amp;exp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261" y="-1871"/>
            <a:ext cx="9167261" cy="6859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 descr="C:\Users\Ольга\Desktop\фото  золушка\1.jpg"/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9592" y="980728"/>
            <a:ext cx="7416824" cy="48245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72555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22</Words>
  <Application>Microsoft Office PowerPoint</Application>
  <PresentationFormat>Экран (4:3)</PresentationFormat>
  <Paragraphs>16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Ольга</dc:creator>
  <cp:lastModifiedBy>Ольга</cp:lastModifiedBy>
  <cp:revision>11</cp:revision>
  <dcterms:created xsi:type="dcterms:W3CDTF">2023-01-05T12:12:45Z</dcterms:created>
  <dcterms:modified xsi:type="dcterms:W3CDTF">2023-01-15T07:12:51Z</dcterms:modified>
</cp:coreProperties>
</file>