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1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344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6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7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720079"/>
          </a:xfrm>
        </p:spPr>
        <p:txBody>
          <a:bodyPr>
            <a:normAutofit fontScale="90000"/>
          </a:bodyPr>
          <a:lstStyle/>
          <a:p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</a:t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«Детский сад комбинированного вида №10» г. Тобольска</a:t>
            </a:r>
            <a:br>
              <a:rPr lang="ru-RU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1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980728"/>
            <a:ext cx="7920880" cy="612068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</a:pPr>
            <a:r>
              <a:rPr lang="ru-RU" sz="5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Использование игр с песком </a:t>
            </a:r>
          </a:p>
          <a:p>
            <a:pPr>
              <a:lnSpc>
                <a:spcPct val="120000"/>
              </a:lnSpc>
            </a:pPr>
            <a:r>
              <a:rPr lang="ru-RU" sz="5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развития речи </a:t>
            </a:r>
          </a:p>
          <a:p>
            <a:pPr>
              <a:lnSpc>
                <a:spcPct val="120000"/>
              </a:lnSpc>
            </a:pPr>
            <a:r>
              <a:rPr lang="ru-RU" sz="5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sz="5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5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Песочная терапия</a:t>
            </a:r>
            <a:r>
              <a:rPr lang="ru-RU" sz="58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5800" b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20000"/>
              </a:lnSpc>
            </a:pPr>
            <a:r>
              <a:rPr lang="ru-RU" altLang="ru-RU" sz="3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Продолжительность проекта: </a:t>
            </a:r>
          </a:p>
          <a:p>
            <a:pPr algn="l">
              <a:lnSpc>
                <a:spcPct val="120000"/>
              </a:lnSpc>
            </a:pPr>
            <a:r>
              <a:rPr lang="ru-RU" alt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краткосрочный        </a:t>
            </a:r>
          </a:p>
          <a:p>
            <a:pPr algn="l">
              <a:lnSpc>
                <a:spcPct val="120000"/>
              </a:lnSpc>
            </a:pPr>
            <a:r>
              <a:rPr lang="ru-RU" alt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 11.10.19-31 .10.19.</a:t>
            </a:r>
          </a:p>
          <a:p>
            <a:pPr algn="r">
              <a:lnSpc>
                <a:spcPct val="120000"/>
              </a:lnSpc>
            </a:pPr>
            <a:r>
              <a:rPr lang="ru-RU" altLang="ru-RU" sz="3800" b="1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  <a:endParaRPr lang="en-US" altLang="ru-RU" sz="3800" b="1" i="1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>
              <a:lnSpc>
                <a:spcPct val="120000"/>
              </a:lnSpc>
            </a:pPr>
            <a:r>
              <a:rPr lang="ru-RU" alt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Дети  </a:t>
            </a:r>
            <a:r>
              <a:rPr lang="en-US" alt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ru-RU" alt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младшей группы «Ладушки»</a:t>
            </a:r>
          </a:p>
          <a:p>
            <a:pPr algn="r">
              <a:lnSpc>
                <a:spcPct val="120000"/>
              </a:lnSpc>
            </a:pPr>
            <a:r>
              <a:rPr lang="ru-RU" alt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воспитатель: Роповка Е.А. </a:t>
            </a:r>
          </a:p>
          <a:p>
            <a:pPr algn="r">
              <a:lnSpc>
                <a:spcPct val="120000"/>
              </a:lnSpc>
            </a:pPr>
            <a:r>
              <a:rPr lang="ru-RU" altLang="ru-RU" sz="3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родители воспитанников.</a:t>
            </a:r>
          </a:p>
          <a:p>
            <a:pPr algn="l">
              <a:lnSpc>
                <a:spcPct val="120000"/>
              </a:lnSpc>
            </a:pPr>
            <a:endParaRPr lang="ru-RU" altLang="ru-RU" sz="2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lnSpc>
                <a:spcPct val="120000"/>
              </a:lnSpc>
            </a:pPr>
            <a:endParaRPr lang="ru-RU" altLang="ru-RU" sz="2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alt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2019г.</a:t>
            </a:r>
          </a:p>
          <a:p>
            <a:endParaRPr lang="ru-RU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6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 темы: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 fontScale="70000" lnSpcReduction="20000"/>
          </a:bodyPr>
          <a:lstStyle/>
          <a:p>
            <a:pPr marL="144000">
              <a:spcBef>
                <a:spcPts val="0"/>
              </a:spcBef>
              <a:buNone/>
            </a:pPr>
            <a:r>
              <a:rPr lang="ru-RU" altLang="ru-RU" sz="3400" dirty="0" smtClean="0">
                <a:latin typeface="Times New Roman" pitchFamily="18" charset="0"/>
                <a:cs typeface="Times New Roman" pitchFamily="18" charset="0"/>
              </a:rPr>
              <a:t>    Ф.Г.Т. к программе дошкольного образования  рекомендуют проектную и экспериментальную деятельности. Конечно, по отношению к детям младшего дошкольного возраста проектная и экспериментальная  деятельность во многом упрощена и носит игровой характер. </a:t>
            </a:r>
          </a:p>
          <a:p>
            <a:pPr marL="144000">
              <a:spcBef>
                <a:spcPts val="0"/>
              </a:spcBef>
              <a:buNone/>
            </a:pPr>
            <a:r>
              <a:rPr lang="ru-RU" altLang="ru-RU" sz="3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altLang="ru-RU" sz="3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Экспериментирование</a:t>
            </a:r>
            <a:r>
              <a:rPr lang="ru-RU" altLang="ru-RU" sz="3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400" dirty="0" smtClean="0">
                <a:latin typeface="Times New Roman" pitchFamily="18" charset="0"/>
                <a:cs typeface="Times New Roman" pitchFamily="18" charset="0"/>
              </a:rPr>
              <a:t>– прямой путь к воспитанию неординарных, смышлёных детей.</a:t>
            </a:r>
          </a:p>
          <a:p>
            <a:pPr marL="144000">
              <a:spcBef>
                <a:spcPts val="0"/>
              </a:spcBef>
            </a:pPr>
            <a:endParaRPr lang="ru-RU" altLang="ru-RU" sz="34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44000">
              <a:spcBef>
                <a:spcPts val="0"/>
              </a:spcBef>
              <a:buNone/>
            </a:pPr>
            <a:r>
              <a:rPr lang="ru-RU" altLang="ru-RU" sz="3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Для малышей игры с песком: </a:t>
            </a:r>
          </a:p>
          <a:p>
            <a:pPr marL="144000">
              <a:spcBef>
                <a:spcPts val="0"/>
              </a:spcBef>
              <a:buFont typeface="Wingdings" pitchFamily="2" charset="2"/>
              <a:buChar char="Ø"/>
            </a:pPr>
            <a:r>
              <a:rPr lang="ru-RU" altLang="ru-RU" sz="3400" dirty="0" smtClean="0">
                <a:latin typeface="Times New Roman" pitchFamily="18" charset="0"/>
                <a:cs typeface="Times New Roman" pitchFamily="18" charset="0"/>
              </a:rPr>
              <a:t> Позволяют справляться с эмоциональным состоянием, что крайне актуально для детей младшего дошкольного возраста.</a:t>
            </a:r>
          </a:p>
          <a:p>
            <a:pPr marL="144000">
              <a:spcBef>
                <a:spcPts val="0"/>
              </a:spcBef>
              <a:buFont typeface="Wingdings" pitchFamily="2" charset="2"/>
              <a:buChar char="Ø"/>
            </a:pPr>
            <a:r>
              <a:rPr lang="ru-RU" altLang="ru-RU" sz="3400" dirty="0" smtClean="0">
                <a:latin typeface="Times New Roman" pitchFamily="18" charset="0"/>
                <a:cs typeface="Times New Roman" pitchFamily="18" charset="0"/>
              </a:rPr>
              <a:t> Вовлекают детей в интереснейший процесс познания окружающей среды.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6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Развивать познавательную  активность детей раннего дошкольного возраста через включение в процесс экспериментирования.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Способствовать расширению знаний детей о свойствах сухого и мокрого песка.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endParaRPr lang="ru-RU" sz="32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  <a:buFont typeface="Wingdings" pitchFamily="2" charset="2"/>
              <a:buChar char="Ø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Познакомить детей со свойствами песка (сухой- мокрый, сыпется-из мокрого песка можно лепить);</a:t>
            </a:r>
          </a:p>
          <a:p>
            <a:pPr>
              <a:lnSpc>
                <a:spcPct val="170000"/>
              </a:lnSpc>
              <a:buFont typeface="Wingdings" pitchFamily="2" charset="2"/>
              <a:buChar char="Ø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Обогащать словарный запас новыми словами (сухой, мокрый, сыпется, лепить);</a:t>
            </a:r>
          </a:p>
          <a:p>
            <a:pPr>
              <a:lnSpc>
                <a:spcPct val="170000"/>
              </a:lnSpc>
              <a:buFont typeface="Wingdings" pitchFamily="2" charset="2"/>
              <a:buChar char="Ø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Повысить уровень компетентности родителей в вопросах ознакомления детей со свойствами песка;</a:t>
            </a:r>
          </a:p>
          <a:p>
            <a:pPr>
              <a:lnSpc>
                <a:spcPct val="170000"/>
              </a:lnSpc>
              <a:buFont typeface="Wingdings" pitchFamily="2" charset="2"/>
              <a:buChar char="Ø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Развивать тактильную чувствительность и мелкую моторику рук;</a:t>
            </a:r>
          </a:p>
          <a:p>
            <a:pPr>
              <a:lnSpc>
                <a:spcPct val="170000"/>
              </a:lnSpc>
              <a:buFont typeface="Wingdings" pitchFamily="2" charset="2"/>
              <a:buChar char="Ø"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Воспитывать бережное отношение к своему здоровью, уметь соблюдать правила безопасности при игре с песком.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Ресурсное обеспечение:</a:t>
            </a:r>
            <a:endParaRPr lang="ru-RU" sz="36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     Ёмкости с песком, детские лейки с водой, лопатки и формочки для песка, разноцветные крышки от пластиковых бутылок (камешки, ракушки и другие природные материалы), пластиковые бутылочки с разноцветными крышками, воронки, влажные салфетки для рук.</a:t>
            </a:r>
          </a:p>
          <a:p>
            <a:pPr>
              <a:lnSpc>
                <a:spcPct val="150000"/>
              </a:lnSpc>
              <a:buNone/>
            </a:pPr>
            <a:r>
              <a:rPr lang="ru-RU" sz="39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Участники проекта:</a:t>
            </a:r>
          </a:p>
          <a:p>
            <a:pPr>
              <a:lnSpc>
                <a:spcPct val="150000"/>
              </a:lnSpc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 дети 2-3 лет, воспитатель группы, родители воспитанников.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Работа по развитию речи у детей предполагает 3 этапа :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988840"/>
            <a:ext cx="3275856" cy="242512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467544" y="1340768"/>
            <a:ext cx="47525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8050" algn="l"/>
              </a:tabLs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 этап: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indent="450850"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8050" algn="l"/>
              </a:tabLs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Знакомство с песочной страной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908050" algn="l"/>
              </a:tabLst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Цель: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2400" dirty="0" smtClean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908050" algn="l"/>
              </a:tabLs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пробуждение интереса к занятиям с песком;</a:t>
            </a:r>
          </a:p>
          <a:p>
            <a:pPr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908050" algn="l"/>
              </a:tabLs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знакомство детей с правилами поведения игр с песком;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tabLst>
                <a:tab pos="908050" algn="l"/>
              </a:tabLst>
            </a:pP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развить  моторику рук, тонких тактильных ощущений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6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Знакомство с правилами поведения игр с песком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0" name="Picture 2" descr="C:\Users\Наташа\Desktop\кружок Тхелидзе ЛВ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717032"/>
            <a:ext cx="4520126" cy="29131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605283"/>
            <a:ext cx="4378632" cy="308284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223224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«Здравствуй, песочек»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Цель: Развить у детей тактильно-кинестетическую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чувствительность, мелкую  моторику рук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Наташа\Desktop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348880"/>
            <a:ext cx="3771900" cy="34766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076" name="Picture 4" descr="C:\Users\Наташа\Desktop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140968"/>
            <a:ext cx="3946193" cy="315143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3050"/>
            <a:ext cx="6491064" cy="995710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«Песочный дождь»</a:t>
            </a:r>
            <a:endParaRPr lang="ru-RU" sz="36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457200" y="1340768"/>
            <a:ext cx="7283151" cy="478539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развитие тактильно-кинестетической 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чувствительности, мелкой моторики рук</a:t>
            </a:r>
          </a:p>
          <a:p>
            <a:endParaRPr lang="ru-RU" dirty="0"/>
          </a:p>
        </p:txBody>
      </p:sp>
      <p:pic>
        <p:nvPicPr>
          <p:cNvPr id="10" name="Picture 6" descr="C:\Users\1\Desktop\15714502933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131840" y="3037360"/>
            <a:ext cx="5832648" cy="352561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645024"/>
            <a:ext cx="4480899" cy="291795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46250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  <a:tabLst>
                <a:tab pos="908050" algn="l"/>
              </a:tabLst>
            </a:pP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 этап: </a:t>
            </a:r>
            <a:b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Путешествие по песочной стране</a:t>
            </a:r>
            <a:r>
              <a:rPr lang="ru-RU" dirty="0" smtClean="0">
                <a:latin typeface="Arial" pitchFamily="34" charset="0"/>
              </a:rPr>
              <a:t/>
            </a:r>
            <a:br>
              <a:rPr lang="ru-RU" dirty="0" smtClean="0">
                <a:latin typeface="Arial" pitchFamily="34" charset="0"/>
              </a:rPr>
            </a:br>
            <a:r>
              <a:rPr lang="ru-RU" dirty="0" smtClean="0">
                <a:latin typeface="Arial" pitchFamily="34" charset="0"/>
              </a:rPr>
              <a:t/>
            </a:r>
            <a:br>
              <a:rPr lang="ru-RU" dirty="0" smtClean="0">
                <a:latin typeface="Arial" pitchFamily="34" charset="0"/>
              </a:rPr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70000"/>
              </a:lnSpc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Познакомить детей со свойствами песка (сухой- мокрый, сыпется-из мокрого песка можно лепить);</a:t>
            </a:r>
          </a:p>
          <a:p>
            <a:pPr>
              <a:lnSpc>
                <a:spcPct val="170000"/>
              </a:lnSpc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Обогащать словарный запас новыми словами (сухой, мокрый, сыпется, лепить);</a:t>
            </a:r>
          </a:p>
          <a:p>
            <a:pPr>
              <a:lnSpc>
                <a:spcPct val="170000"/>
              </a:lnSpc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Повысить уровень компетентности родителей в вопросах ознакомления детей со свойствами песка.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Наблюдение за свойствами песка (сухой и влажный)</a:t>
            </a:r>
            <a:endParaRPr lang="ru-RU" sz="360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Содержимое 10" descr="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95536" y="1844824"/>
            <a:ext cx="4040188" cy="32738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2" descr="http://cs624123.vk.me/v624123632/51dfd/QYYLhzV2d0E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5025" y="2804463"/>
            <a:ext cx="4041775" cy="2928793"/>
          </a:xfrm>
          <a:prstGeom prst="roundRect">
            <a:avLst/>
          </a:prstGeom>
          <a:noFill/>
          <a:ln w="57150"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</a:rPr>
              <a:t>Рисуем вместе с мамой</a:t>
            </a:r>
            <a:endParaRPr lang="ru-RU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7" name="Содержимое 6" descr="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323528" y="2996952"/>
            <a:ext cx="4040188" cy="28638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Содержимое 7" descr="IMG-1eef5ca14953f70da1599fd091e2d34a-V.jpg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860032" y="3501008"/>
            <a:ext cx="4041775" cy="23549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052736"/>
            <a:ext cx="3319463" cy="2209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2"/>
          </a:xfrm>
        </p:spPr>
        <p:txBody>
          <a:bodyPr>
            <a:normAutofit/>
          </a:bodyPr>
          <a:lstStyle/>
          <a:p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«Необыкновенные следы»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764705"/>
            <a:ext cx="4040188" cy="504056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«Идет медведь»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30756" y="1295862"/>
            <a:ext cx="3321588" cy="242731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908723"/>
            <a:ext cx="4041775" cy="576061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«Веселые зайчата»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/>
          <a:stretch>
            <a:fillRect/>
          </a:stretch>
        </p:blipFill>
        <p:spPr>
          <a:xfrm>
            <a:off x="4788024" y="4059180"/>
            <a:ext cx="4041775" cy="276236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57467" y="1484784"/>
            <a:ext cx="3357587" cy="22383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4059180"/>
            <a:ext cx="3369453" cy="262703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7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 этап</a:t>
            </a:r>
            <a:b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«Как весело играть»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96753"/>
            <a:ext cx="4040188" cy="576064"/>
          </a:xfrm>
        </p:spPr>
        <p:txBody>
          <a:bodyPr/>
          <a:lstStyle/>
          <a:p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Клад  «Мамочке бусинки»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196753"/>
            <a:ext cx="4041775" cy="57606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«Солнышко»</a:t>
            </a:r>
            <a:endParaRPr lang="ru-RU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839" y="2411216"/>
            <a:ext cx="4680521" cy="33238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</p:pic>
      <p:sp>
        <p:nvSpPr>
          <p:cNvPr id="6" name="Овал 5"/>
          <p:cNvSpPr/>
          <p:nvPr/>
        </p:nvSpPr>
        <p:spPr>
          <a:xfrm>
            <a:off x="4211960" y="501317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28930" y="4073140"/>
            <a:ext cx="3554276" cy="26215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13472" y="1796690"/>
            <a:ext cx="3576871" cy="20979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помощь родителям</a:t>
            </a:r>
            <a:endParaRPr lang="ru-RU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251520" y="791624"/>
            <a:ext cx="4123395" cy="302103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3110" y="791624"/>
            <a:ext cx="4187327" cy="294339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39" y="3933056"/>
            <a:ext cx="3520709" cy="273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3062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 внимание</a:t>
            </a:r>
            <a:endParaRPr lang="ru-RU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b081_55cda3fb5563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484784"/>
            <a:ext cx="6257668" cy="4693251"/>
          </a:xfrm>
          <a:prstGeom prst="roundRect">
            <a:avLst>
              <a:gd name="adj" fmla="val 16667"/>
            </a:avLst>
          </a:prstGeom>
          <a:ln>
            <a:solidFill>
              <a:schemeClr val="accent6">
                <a:lumMod val="50000"/>
              </a:schemeClr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431</Words>
  <Application>Microsoft Office PowerPoint</Application>
  <PresentationFormat>Экран (4:3)</PresentationFormat>
  <Paragraphs>61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Муниципальное автономное дошкольное образовательное учреждение «Детский сад комбинированного вида №10» г. Тобольска </vt:lpstr>
      <vt:lpstr>Актуальность темы:</vt:lpstr>
      <vt:lpstr>Цель</vt:lpstr>
      <vt:lpstr>Задачи</vt:lpstr>
      <vt:lpstr>Ресурсное обеспечение:</vt:lpstr>
      <vt:lpstr>Работа по развитию речи у детей предполагает 3 этапа : </vt:lpstr>
      <vt:lpstr>Знакомство с правилами поведения игр с песком </vt:lpstr>
      <vt:lpstr>«Здравствуй, песочек»  </vt:lpstr>
      <vt:lpstr>«Песочный дождь»</vt:lpstr>
      <vt:lpstr>2 этап:  Путешествие по песочной стране  </vt:lpstr>
      <vt:lpstr>Наблюдение за свойствами песка (сухой и влажный)</vt:lpstr>
      <vt:lpstr>Рисуем вместе с мамой</vt:lpstr>
      <vt:lpstr> «Необыкновенные следы»</vt:lpstr>
      <vt:lpstr>3 этап «Как весело играть»</vt:lpstr>
      <vt:lpstr>В помощь родителям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«Детский сад комбинированного вида №10» г. Тобольска </dc:title>
  <dc:creator>Наташа</dc:creator>
  <cp:lastModifiedBy>1</cp:lastModifiedBy>
  <cp:revision>26</cp:revision>
  <dcterms:created xsi:type="dcterms:W3CDTF">2019-10-20T13:10:50Z</dcterms:created>
  <dcterms:modified xsi:type="dcterms:W3CDTF">2020-07-23T03:51:59Z</dcterms:modified>
</cp:coreProperties>
</file>