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5" r:id="rId2"/>
    <p:sldId id="277" r:id="rId3"/>
    <p:sldId id="276" r:id="rId4"/>
    <p:sldId id="279" r:id="rId5"/>
    <p:sldId id="281" r:id="rId6"/>
    <p:sldId id="271" r:id="rId7"/>
    <p:sldId id="273" r:id="rId8"/>
    <p:sldId id="274" r:id="rId9"/>
    <p:sldId id="265" r:id="rId10"/>
    <p:sldId id="267" r:id="rId11"/>
    <p:sldId id="268" r:id="rId12"/>
    <p:sldId id="283" r:id="rId13"/>
    <p:sldId id="284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685800"/>
            <a:ext cx="7406640" cy="3581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</a:t>
            </a:r>
            <a:r>
              <a:rPr lang="ru-RU" dirty="0" smtClean="0"/>
              <a:t>неклассное </a:t>
            </a:r>
            <a:r>
              <a:rPr lang="ru-RU" dirty="0" smtClean="0"/>
              <a:t>мероприятия, </a:t>
            </a:r>
            <a:r>
              <a:rPr lang="ru-RU" dirty="0" smtClean="0"/>
              <a:t>посвященное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150-летию открытия периодического </a:t>
            </a:r>
            <a:r>
              <a:rPr lang="ru-RU" dirty="0" smtClean="0"/>
              <a:t>закона Д.И.Менделеева.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62400" y="4343400"/>
            <a:ext cx="4876800" cy="1752600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 Составитель: Чередниченко </a:t>
            </a:r>
            <a:endParaRPr lang="ru-RU" dirty="0" smtClean="0"/>
          </a:p>
          <a:p>
            <a:r>
              <a:rPr lang="ru-RU" b="1" dirty="0" smtClean="0"/>
              <a:t>Любовь Петровна- учитель химии</a:t>
            </a:r>
            <a:endParaRPr lang="ru-RU" dirty="0" smtClean="0"/>
          </a:p>
          <a:p>
            <a:r>
              <a:rPr lang="ru-RU" b="1" dirty="0" smtClean="0"/>
              <a:t>                                          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«Великий ученый- великое открытие»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6800" y="1828800"/>
            <a:ext cx="3276600" cy="449580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>
                <a:latin typeface="Cambria" pitchFamily="18" charset="0"/>
              </a:rPr>
              <a:t>      В истории мировой науки запечатлены имена прославленных ученых, чьи открытия способствовали прогрессу наших знаний о природе, овладению ее тайнами, использованию на благо человечества. Среди них имя Д.И.Менделеева по праву занимает одно из первых мест.</a:t>
            </a:r>
            <a:endParaRPr lang="ru-RU" dirty="0">
              <a:latin typeface="Cambria" pitchFamily="18" charset="0"/>
            </a:endParaRPr>
          </a:p>
        </p:txBody>
      </p:sp>
      <p:pic>
        <p:nvPicPr>
          <p:cNvPr id="1026" name="Picture 2" descr="http://900igr.net/datai/khimija/ZHizn-Mendeleeva/0009-011-ZHizn-i-dejatelnost-D.I.Mendelee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1981200"/>
            <a:ext cx="4521709" cy="3276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3000" y="685800"/>
            <a:ext cx="4191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Дмитрий Иванович</a:t>
            </a:r>
          </a:p>
          <a:p>
            <a:pPr algn="ctr"/>
            <a:r>
              <a:rPr lang="ru-RU" sz="2000" b="1" dirty="0" smtClean="0">
                <a:latin typeface="Cambria" pitchFamily="18" charset="0"/>
              </a:rPr>
              <a:t>Менделеев</a:t>
            </a:r>
            <a:r>
              <a:rPr lang="ru-RU" sz="2000" dirty="0" smtClean="0">
                <a:latin typeface="Cambria" pitchFamily="18" charset="0"/>
              </a:rPr>
              <a:t> </a:t>
            </a:r>
          </a:p>
          <a:p>
            <a:r>
              <a:rPr lang="ru-RU" sz="2000" dirty="0" smtClean="0">
                <a:latin typeface="Cambria" pitchFamily="18" charset="0"/>
              </a:rPr>
              <a:t>     Родился 27 января (8 февраля) 1834года в Тобольске в семье  Ивана Павловича Менделеева , в то время занимавшего должность директора </a:t>
            </a:r>
            <a:r>
              <a:rPr lang="ru-RU" sz="2000" dirty="0" err="1" smtClean="0">
                <a:latin typeface="Cambria" pitchFamily="18" charset="0"/>
              </a:rPr>
              <a:t>Тобольской</a:t>
            </a:r>
            <a:r>
              <a:rPr lang="ru-RU" sz="2000" dirty="0" smtClean="0">
                <a:latin typeface="Cambria" pitchFamily="18" charset="0"/>
              </a:rPr>
              <a:t> гимназии и училищ </a:t>
            </a:r>
            <a:r>
              <a:rPr lang="ru-RU" sz="2000" dirty="0" err="1" smtClean="0">
                <a:latin typeface="Cambria" pitchFamily="18" charset="0"/>
              </a:rPr>
              <a:t>Тобольского</a:t>
            </a:r>
            <a:r>
              <a:rPr lang="ru-RU" sz="2000" dirty="0" smtClean="0">
                <a:latin typeface="Cambria" pitchFamily="18" charset="0"/>
              </a:rPr>
              <a:t> округа. В том же году отец Менделеева ослеп и вскоре лишился места. Вся забота о семье перешла тогда к матери Менделеева, Марии Дмитриевне, женщине выдающегося ума и энергии. Дмитрий был в семье последним, семнадцатым ребёнком.</a:t>
            </a:r>
            <a:endParaRPr lang="ru-RU" sz="2000" dirty="0">
              <a:latin typeface="Cambria" pitchFamily="18" charset="0"/>
            </a:endParaRPr>
          </a:p>
        </p:txBody>
      </p:sp>
      <p:pic>
        <p:nvPicPr>
          <p:cNvPr id="6" name="Рисунок 5" descr="https://files.prezentacii.org/17/12/4633/data/pres/screen4.jpg"/>
          <p:cNvPicPr/>
          <p:nvPr/>
        </p:nvPicPr>
        <p:blipFill>
          <a:blip r:embed="rId2" cstate="print"/>
          <a:srcRect l="27098" t="55864" r="24800" b="7051"/>
          <a:stretch>
            <a:fillRect/>
          </a:stretch>
        </p:blipFill>
        <p:spPr bwMode="auto">
          <a:xfrm>
            <a:off x="5638800" y="152400"/>
            <a:ext cx="3124200" cy="2895600"/>
          </a:xfrm>
          <a:prstGeom prst="rect">
            <a:avLst/>
          </a:prstGeom>
          <a:noFill/>
        </p:spPr>
      </p:pic>
      <p:pic>
        <p:nvPicPr>
          <p:cNvPr id="7" name="Рисунок 6" descr="https://files.prezentacii.org/18/01/15048/data/pres/screen2.jpg"/>
          <p:cNvPicPr/>
          <p:nvPr/>
        </p:nvPicPr>
        <p:blipFill>
          <a:blip r:embed="rId3" cstate="print"/>
          <a:srcRect l="4971" t="6624" r="61358" b="29701"/>
          <a:stretch>
            <a:fillRect/>
          </a:stretch>
        </p:blipFill>
        <p:spPr bwMode="auto">
          <a:xfrm>
            <a:off x="5257800" y="3505200"/>
            <a:ext cx="18478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files.prezentacii.org/17/12/4633/data/pres/screen6.jpg"/>
          <p:cNvPicPr/>
          <p:nvPr/>
        </p:nvPicPr>
        <p:blipFill>
          <a:blip r:embed="rId4" cstate="print"/>
          <a:srcRect l="11064" t="20513" r="54463" b="17094"/>
          <a:stretch>
            <a:fillRect/>
          </a:stretch>
        </p:blipFill>
        <p:spPr bwMode="auto">
          <a:xfrm>
            <a:off x="7162800" y="3505200"/>
            <a:ext cx="181927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iles.prezentacii.org/17/12/4633/data/pres/screen7.jpg"/>
          <p:cNvPicPr/>
          <p:nvPr/>
        </p:nvPicPr>
        <p:blipFill>
          <a:blip r:embed="rId2" cstate="print"/>
          <a:srcRect l="8979" t="18162" r="54463" b="18376"/>
          <a:stretch>
            <a:fillRect/>
          </a:stretch>
        </p:blipFill>
        <p:spPr bwMode="auto">
          <a:xfrm>
            <a:off x="6248400" y="990600"/>
            <a:ext cx="2743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371600" y="3657600"/>
            <a:ext cx="4953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 Дмитрий  особенно обращал на себя  внимание своими необыкновенными способностями и  Мария Дмитриевна решила сделать все возможное для того, чтобы облегчить развитие его природных дарований, поместив его в </a:t>
            </a:r>
            <a:r>
              <a:rPr lang="ru-RU" sz="2000" dirty="0" err="1" smtClean="0">
                <a:latin typeface="Cambria" pitchFamily="18" charset="0"/>
              </a:rPr>
              <a:t>Тобольскую</a:t>
            </a:r>
            <a:r>
              <a:rPr lang="ru-RU" sz="2000" dirty="0" smtClean="0">
                <a:latin typeface="Cambria" pitchFamily="18" charset="0"/>
              </a:rPr>
              <a:t> гимназию.</a:t>
            </a:r>
            <a:endParaRPr lang="ru-RU" sz="2000" dirty="0">
              <a:latin typeface="Cambr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7800" y="990600"/>
            <a:ext cx="4648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     Дмитрий  особенно обращал на себя  внимание своими необыкновенными способностями и  Мария Дмитриевна решила сделать все возможное для того, чтобы облегчить развитие его природных дарований, поместив его в </a:t>
            </a:r>
            <a:r>
              <a:rPr lang="ru-RU" sz="2000" dirty="0" err="1" smtClean="0">
                <a:latin typeface="Cambria" pitchFamily="18" charset="0"/>
              </a:rPr>
              <a:t>Тобольскую</a:t>
            </a:r>
            <a:r>
              <a:rPr lang="ru-RU" sz="2000" dirty="0" smtClean="0">
                <a:latin typeface="Cambria" pitchFamily="18" charset="0"/>
              </a:rPr>
              <a:t> гимназию.</a:t>
            </a:r>
            <a:endParaRPr lang="ru-RU" sz="20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114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Жизненный путь великого гения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304801"/>
            <a:ext cx="5181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В 1861 г. Дмитрий Менделеев возвращается в Санкт-Петербург, издает замечательный по тому времени учебник: «Органическая химия».</a:t>
            </a:r>
          </a:p>
          <a:p>
            <a:r>
              <a:rPr lang="ru-RU" sz="2000" dirty="0" smtClean="0">
                <a:latin typeface="Cambria" pitchFamily="18" charset="0"/>
              </a:rPr>
              <a:t>     В 1864 г. Менделеев был избран профессором Петербургского технологического института.</a:t>
            </a:r>
          </a:p>
          <a:p>
            <a:r>
              <a:rPr lang="ru-RU" sz="2000" dirty="0" smtClean="0">
                <a:latin typeface="Cambria" pitchFamily="18" charset="0"/>
              </a:rPr>
              <a:t>    В 1865 г. защитил диссертацию «О соединениях спирта с водой» на степень доктора химии, а в 1867 г. получил в университете кафедру неорганической (общей) химии, которую и занимал в течение 23 лет. С этим периодом времени совпадает наиболее полный расцвет научного творчества и педагогической деятельности Дмитрия Менделеева. </a:t>
            </a:r>
            <a:endParaRPr lang="ru-RU" sz="2000" dirty="0">
              <a:latin typeface="Cambria" pitchFamily="18" charset="0"/>
            </a:endParaRPr>
          </a:p>
        </p:txBody>
      </p:sp>
      <p:pic>
        <p:nvPicPr>
          <p:cNvPr id="3" name="Picture 2" descr="DIMendeleevC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371600"/>
            <a:ext cx="2914650" cy="3886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914400"/>
            <a:ext cx="7315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Cambria" pitchFamily="18" charset="0"/>
              </a:rPr>
              <a:t>     Открытию периодического закона предшествовало накопление знаний о веществах и свойствах. По мере открытия новых химических элементов, изучения состава и свойств их соединений появлялись первые попытки классифицировать элементы по каким-либо признакам. В общей сложности до Д.И. Менделеева было предпринято более 50 попыток классификации химических элементов. Ни одна из попыток не привела к созданию системы, отражающей взаимосвязь элементов, выявляющей природу их сходства и различия, имеющей предсказательный характер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162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Открытие Периодического закона </a:t>
            </a:r>
            <a:endParaRPr lang="ru-RU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6180" y="4343401"/>
            <a:ext cx="276940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4876800"/>
            <a:ext cx="2566988" cy="15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4343401"/>
            <a:ext cx="2625725" cy="1311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889844"/>
            <a:ext cx="6019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  Первую попытку расположить элементы в порядке возрастания атомных весов предпринял  Александр  </a:t>
            </a:r>
            <a:r>
              <a:rPr lang="ru-RU" sz="2000" dirty="0" err="1" smtClean="0">
                <a:latin typeface="Cambria" pitchFamily="18" charset="0"/>
              </a:rPr>
              <a:t>Шанкуртуа</a:t>
            </a:r>
            <a:r>
              <a:rPr lang="ru-RU" sz="2000" dirty="0" smtClean="0">
                <a:latin typeface="Cambria" pitchFamily="18" charset="0"/>
              </a:rPr>
              <a:t> (1862), который создал «Теллуров винт», разместив элементы на винтовой линии.</a:t>
            </a:r>
          </a:p>
          <a:p>
            <a:r>
              <a:rPr lang="ru-RU" sz="2000" b="1" dirty="0" smtClean="0">
                <a:latin typeface="Cambria" pitchFamily="18" charset="0"/>
              </a:rPr>
              <a:t>Спираль </a:t>
            </a:r>
            <a:r>
              <a:rPr lang="ru-RU" sz="2000" b="1" dirty="0" err="1" smtClean="0">
                <a:latin typeface="Cambria" pitchFamily="18" charset="0"/>
              </a:rPr>
              <a:t>Шанкуртуа</a:t>
            </a:r>
            <a:r>
              <a:rPr lang="ru-RU" sz="2000" b="1" dirty="0" smtClean="0">
                <a:latin typeface="Cambria" pitchFamily="18" charset="0"/>
              </a:rPr>
              <a:t> </a:t>
            </a:r>
            <a:endParaRPr lang="ru-RU" sz="2000" b="1" dirty="0">
              <a:latin typeface="Cambria" pitchFamily="18" charset="0"/>
            </a:endParaRPr>
          </a:p>
        </p:txBody>
      </p:sp>
      <p:pic>
        <p:nvPicPr>
          <p:cNvPr id="3" name="Рисунок 2" descr="http://player.myshared.ru/4/144938/slides/slide_13.jpg"/>
          <p:cNvPicPr/>
          <p:nvPr/>
        </p:nvPicPr>
        <p:blipFill>
          <a:blip r:embed="rId2" cstate="print"/>
          <a:srcRect l="4650" t="67933" r="65567" b="4121"/>
          <a:stretch>
            <a:fillRect/>
          </a:stretch>
        </p:blipFill>
        <p:spPr bwMode="auto">
          <a:xfrm>
            <a:off x="3352800" y="2971800"/>
            <a:ext cx="5486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7800" y="685801"/>
            <a:ext cx="41148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В 1866 году свой вариант периодической системы предложил химик и музыкант Джон Александр </a:t>
            </a:r>
            <a:r>
              <a:rPr lang="ru-RU" sz="2000" dirty="0" err="1" smtClean="0">
                <a:latin typeface="Cambria" pitchFamily="18" charset="0"/>
              </a:rPr>
              <a:t>Ньюлендс</a:t>
            </a:r>
            <a:r>
              <a:rPr lang="ru-RU" sz="2000" dirty="0" smtClean="0">
                <a:latin typeface="Cambria" pitchFamily="18" charset="0"/>
              </a:rPr>
              <a:t>, модель которого («закон октав»)     </a:t>
            </a:r>
            <a:r>
              <a:rPr lang="ru-RU" sz="2000" b="1" dirty="0" smtClean="0">
                <a:latin typeface="Cambria" pitchFamily="18" charset="0"/>
              </a:rPr>
              <a:t>Октавы </a:t>
            </a:r>
            <a:r>
              <a:rPr lang="ru-RU" sz="2000" b="1" dirty="0" err="1" smtClean="0">
                <a:latin typeface="Cambria" pitchFamily="18" charset="0"/>
              </a:rPr>
              <a:t>Ньюлендса</a:t>
            </a:r>
            <a:endParaRPr lang="ru-RU" sz="2000" b="1" dirty="0" smtClean="0">
              <a:latin typeface="Cambria" pitchFamily="18" charset="0"/>
            </a:endParaRP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3" name="Рисунок 2" descr="http://player.myshared.ru/4/144938/slides/slide_13.jpg"/>
          <p:cNvPicPr/>
          <p:nvPr/>
        </p:nvPicPr>
        <p:blipFill>
          <a:blip r:embed="rId2" cstate="print"/>
          <a:srcRect l="48583" t="48291" r="5398" b="33974"/>
          <a:stretch>
            <a:fillRect/>
          </a:stretch>
        </p:blipFill>
        <p:spPr bwMode="auto">
          <a:xfrm>
            <a:off x="5410200" y="609600"/>
            <a:ext cx="34956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3962400" y="3276600"/>
            <a:ext cx="4724400" cy="1905000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Cambria" pitchFamily="18" charset="0"/>
              </a:rPr>
              <a:t>      В этом же десятилетии появились ещё несколько попыток систематизации химических элементов; ближе всего к окончательному варианту подошёл </a:t>
            </a:r>
            <a:r>
              <a:rPr lang="ru-RU" dirty="0" err="1" smtClean="0">
                <a:latin typeface="Cambria" pitchFamily="18" charset="0"/>
              </a:rPr>
              <a:t>Юлиус</a:t>
            </a:r>
            <a:r>
              <a:rPr lang="ru-RU" dirty="0" smtClean="0">
                <a:latin typeface="Cambria" pitchFamily="18" charset="0"/>
              </a:rPr>
              <a:t> </a:t>
            </a:r>
            <a:r>
              <a:rPr lang="ru-RU" dirty="0" err="1" smtClean="0">
                <a:latin typeface="Cambria" pitchFamily="18" charset="0"/>
              </a:rPr>
              <a:t>Лотар</a:t>
            </a:r>
            <a:r>
              <a:rPr lang="ru-RU" dirty="0" smtClean="0">
                <a:latin typeface="Cambria" pitchFamily="18" charset="0"/>
              </a:rPr>
              <a:t> Мейер (1864).</a:t>
            </a:r>
          </a:p>
          <a:p>
            <a:pPr algn="just">
              <a:buNone/>
            </a:pPr>
            <a:r>
              <a:rPr lang="ru-RU" b="1" dirty="0" err="1" smtClean="0">
                <a:latin typeface="Cambria" pitchFamily="18" charset="0"/>
              </a:rPr>
              <a:t>ТТаблица</a:t>
            </a:r>
            <a:r>
              <a:rPr lang="ru-RU" b="1" dirty="0" smtClean="0">
                <a:latin typeface="Cambria" pitchFamily="18" charset="0"/>
              </a:rPr>
              <a:t> Мейера</a:t>
            </a:r>
          </a:p>
          <a:p>
            <a:pPr algn="just"/>
            <a:endParaRPr lang="ru-RU" dirty="0"/>
          </a:p>
        </p:txBody>
      </p:sp>
      <p:pic>
        <p:nvPicPr>
          <p:cNvPr id="7" name="Рисунок 6" descr="http://player.myshared.ru/4/144938/slides/slide_13.jpg"/>
          <p:cNvPicPr/>
          <p:nvPr/>
        </p:nvPicPr>
        <p:blipFill>
          <a:blip r:embed="rId2" cstate="print"/>
          <a:srcRect l="53394" t="77564" r="14217" b="3846"/>
          <a:stretch>
            <a:fillRect/>
          </a:stretch>
        </p:blipFill>
        <p:spPr bwMode="auto">
          <a:xfrm>
            <a:off x="1066800" y="3505200"/>
            <a:ext cx="3200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33800" y="533400"/>
            <a:ext cx="4876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</a:t>
            </a:r>
            <a:r>
              <a:rPr lang="ru-RU" sz="2000" dirty="0" smtClean="0">
                <a:latin typeface="Cambria" pitchFamily="18" charset="0"/>
              </a:rPr>
              <a:t>В основу своей работы по классификации химических элементов Д.И. Менделеев положил два их основных и постоянных признака: величину атомной массы и свойства образованных химическими элементами веществ. При этом он обнаружил, что свойства элементов в некоторых пределах изменяются линейно (монотонно усиливаются или ослабевают), затем после резкого скачка повторяются периодически, т.е. через определённое число элементов встречаются сходные. </a:t>
            </a:r>
            <a:endParaRPr lang="ru-RU" sz="2000" dirty="0">
              <a:latin typeface="Cambria" pitchFamily="18" charset="0"/>
            </a:endParaRPr>
          </a:p>
        </p:txBody>
      </p:sp>
      <p:pic>
        <p:nvPicPr>
          <p:cNvPr id="58370" name="Picture 2" descr="https://upload.wikimedia.org/wikipedia/commons/thumb/9/91/Mendeleev_law.jpg/260px-Mendeleev_la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295400"/>
            <a:ext cx="2476500" cy="357187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5029200"/>
            <a:ext cx="297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Рукопись «Опыта системы элементов, основанной на их атомном весе и химическом сходстве».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44112" y="533400"/>
            <a:ext cx="4742688" cy="579120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Cambria" pitchFamily="18" charset="0"/>
              </a:rPr>
              <a:t>    На основании своих наблюдений </a:t>
            </a:r>
            <a:br>
              <a:rPr lang="ru-RU" sz="2000" dirty="0" smtClean="0">
                <a:latin typeface="Cambria" pitchFamily="18" charset="0"/>
              </a:rPr>
            </a:br>
            <a:r>
              <a:rPr lang="ru-RU" sz="2000" dirty="0" smtClean="0">
                <a:latin typeface="Cambria" pitchFamily="18" charset="0"/>
              </a:rPr>
              <a:t>1 марта 1869 г. Д.И. Менделеев сформулировал периодический закон, который в начальной своей формулировке звучал так: свойства простых тел, а также формы и свойства соединений элементов находятся в периодической зависимости от величин атомных весов элементов. Именно в этот день Д.И.Менделеев составил таблицу химических элементов.  </a:t>
            </a:r>
            <a:br>
              <a:rPr lang="ru-RU" sz="2000" dirty="0" smtClean="0">
                <a:latin typeface="Cambria" pitchFamily="18" charset="0"/>
              </a:rPr>
            </a:br>
            <a:r>
              <a:rPr lang="ru-RU" sz="2000" dirty="0" smtClean="0">
                <a:latin typeface="Cambria" pitchFamily="18" charset="0"/>
              </a:rPr>
              <a:t>   </a:t>
            </a:r>
            <a:r>
              <a:rPr lang="ru-RU" sz="2000" b="1" dirty="0" smtClean="0">
                <a:latin typeface="Cambria" pitchFamily="18" charset="0"/>
              </a:rPr>
              <a:t>В 2019 году исполнится 150 лет со дня открытия Периодического закона. И 185 лет со дня рождения Д.И.Менделеева.</a:t>
            </a:r>
            <a:endParaRPr lang="ru-RU" sz="2000" b="1" dirty="0">
              <a:latin typeface="Cambria" pitchFamily="18" charset="0"/>
            </a:endParaRPr>
          </a:p>
        </p:txBody>
      </p:sp>
      <p:pic>
        <p:nvPicPr>
          <p:cNvPr id="56322" name="Picture 2" descr="https://upload.wikimedia.org/wikipedia/commons/thumb/8/8d/MendeleevDI_Jaroishenko_1886.jpg/270px-MendeleevDI_Jaroishenko_18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533400"/>
            <a:ext cx="2571750" cy="3762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3124200" cy="48768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Cambria" pitchFamily="18" charset="0"/>
              </a:rPr>
              <a:t>Открытый Д. И. Менделеевым закон и построенная на основе закона периодическая система элементов - это важнейшее достижение химической науки. </a:t>
            </a:r>
            <a:br>
              <a:rPr lang="ru-RU" sz="2400" dirty="0" smtClean="0">
                <a:solidFill>
                  <a:srgbClr val="FF0000"/>
                </a:solidFill>
                <a:latin typeface="Cambria" pitchFamily="18" charset="0"/>
              </a:rPr>
            </a:br>
            <a:endParaRPr lang="ru-RU" sz="2400" dirty="0">
              <a:solidFill>
                <a:srgbClr val="FF0000"/>
              </a:solidFill>
              <a:latin typeface="Cambria" pitchFamily="18" charset="0"/>
            </a:endParaRPr>
          </a:p>
        </p:txBody>
      </p:sp>
      <p:pic>
        <p:nvPicPr>
          <p:cNvPr id="55298" name="Picture 2" descr="https://www.oum.ru/images/kosarev/Buddizm/djataki/tablitca_i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752600"/>
            <a:ext cx="4452898" cy="464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1600" y="335846"/>
            <a:ext cx="7239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   В 1887 г. Дмитрий Менделеев поднимается на воздушном шаре в Клину для наблюдения полного солнечного затмения. Он посвящает много внимания нашей нефтяной промышленности. В 1876 г. предпринимает путешествие в Америку (по поручению правительства) для ознакомления с постановкой там нефтяного дела, неоднократно посещает с той же целью и наши кавказские месторождения, ведет ряд любопытных работ по исследованию нефти.</a:t>
            </a:r>
          </a:p>
          <a:p>
            <a:r>
              <a:rPr lang="ru-RU" sz="2000" dirty="0" smtClean="0">
                <a:latin typeface="Cambria" pitchFamily="18" charset="0"/>
              </a:rPr>
              <a:t>  В 1888 г. Д. Менделеев изучает экономическое состояние Донецкого каменноугольного района, выясняет огромное его значение для России и предлагает ряд мер для рационального использования бассейна. </a:t>
            </a:r>
          </a:p>
          <a:p>
            <a:r>
              <a:rPr lang="ru-RU" sz="2000" dirty="0" smtClean="0">
                <a:latin typeface="Cambria" pitchFamily="18" charset="0"/>
              </a:rPr>
              <a:t>В 1890 г. Менделеев покинул Петербургский университет при вынудивших его на это обстоятельствах.</a:t>
            </a:r>
            <a:r>
              <a:rPr lang="ru-RU" sz="2000" b="1" i="1" dirty="0" smtClean="0">
                <a:latin typeface="Cambria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Cambria" pitchFamily="18" charset="0"/>
                <a:cs typeface="Times New Roman" pitchFamily="18" charset="0"/>
              </a:rPr>
              <a:t>В1907, 20 января (2 февраля) Д.И.Менделеев скончался от паралича сердца.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3276600"/>
            <a:ext cx="6248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Cambria" pitchFamily="18" charset="0"/>
              </a:rPr>
              <a:t>    </a:t>
            </a:r>
            <a:r>
              <a:rPr lang="ru-RU" sz="2000" dirty="0" smtClean="0">
                <a:latin typeface="Cambria" pitchFamily="18" charset="0"/>
              </a:rPr>
              <a:t>Д.И. Менделеев обладал всеми качествами талантливого ученого: даром научного предвидения, научной интуицией, умением обобщать, анализировать, делать верные выводы, постоянным стремлением к познанию неведомого. И что самое главное: ученый не считал науку обособленной. Д.И. Менделеев полагал, что научные открытия, в первую очередь, должны иметь практическое значение.</a:t>
            </a:r>
            <a:endParaRPr lang="ru-RU" sz="2000" dirty="0">
              <a:latin typeface="Cambria" pitchFamily="18" charset="0"/>
            </a:endParaRPr>
          </a:p>
        </p:txBody>
      </p:sp>
      <p:pic>
        <p:nvPicPr>
          <p:cNvPr id="3" name="Picture 2" descr="https://i2.wp.com/interesnosti.info/wp-content/uploads/2016/02/8-fevralya-1834-goda-rodilsya-Dmitriy-Mendeleev.jpg?resize=600%2C4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28600"/>
            <a:ext cx="4288738" cy="30092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195</TotalTime>
  <Words>747</Words>
  <Application>Microsoft Office PowerPoint</Application>
  <PresentationFormat>Экран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Солнцестояние</vt:lpstr>
      <vt:lpstr>Внеклассное мероприятия, посвященное 150-летию открытия периодического закона Д.И.Менделеева. </vt:lpstr>
      <vt:lpstr>«Великий ученый- великое открытие»</vt:lpstr>
      <vt:lpstr>Слайд 3</vt:lpstr>
      <vt:lpstr>Жизненный путь великого гения</vt:lpstr>
      <vt:lpstr>Слайд 5</vt:lpstr>
      <vt:lpstr>Открытие Периодического закона </vt:lpstr>
      <vt:lpstr>Слайд 7</vt:lpstr>
      <vt:lpstr>Слайд 8</vt:lpstr>
      <vt:lpstr>Слайд 9</vt:lpstr>
      <vt:lpstr>    На основании своих наблюдений  1 марта 1869 г. Д.И. Менделеев сформулировал периодический закон, который в начальной своей формулировке звучал так: свойства простых тел, а также формы и свойства соединений элементов находятся в периодической зависимости от величин атомных весов элементов. Именно в этот день Д.И.Менделеев составил таблицу химических элементов.      В 2019 году исполнится 150 лет со дня открытия Периодического закона. И 185 лет со дня рождения Д.И.Менделеева.</vt:lpstr>
      <vt:lpstr>Открытый Д. И. Менделеевым закон и построенная на основе закона периодическая система элементов - это важнейшее достижение химической науки.  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Саня</dc:creator>
  <cp:lastModifiedBy>Саня</cp:lastModifiedBy>
  <cp:revision>23</cp:revision>
  <dcterms:created xsi:type="dcterms:W3CDTF">2019-02-28T10:35:17Z</dcterms:created>
  <dcterms:modified xsi:type="dcterms:W3CDTF">2020-06-13T09:29:13Z</dcterms:modified>
</cp:coreProperties>
</file>