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sldIdLst>
    <p:sldId id="256" r:id="rId2"/>
    <p:sldId id="281" r:id="rId3"/>
    <p:sldId id="284" r:id="rId4"/>
    <p:sldId id="285" r:id="rId5"/>
    <p:sldId id="286" r:id="rId6"/>
    <p:sldId id="293" r:id="rId7"/>
    <p:sldId id="294" r:id="rId8"/>
    <p:sldId id="295" r:id="rId9"/>
    <p:sldId id="296" r:id="rId10"/>
    <p:sldId id="297" r:id="rId11"/>
    <p:sldId id="298" r:id="rId12"/>
    <p:sldId id="302" r:id="rId13"/>
    <p:sldId id="301" r:id="rId14"/>
    <p:sldId id="303" r:id="rId15"/>
    <p:sldId id="304" r:id="rId16"/>
    <p:sldId id="305" r:id="rId17"/>
    <p:sldId id="306" r:id="rId18"/>
    <p:sldId id="307" r:id="rId19"/>
    <p:sldId id="309" r:id="rId20"/>
    <p:sldId id="310" r:id="rId21"/>
    <p:sldId id="311" r:id="rId22"/>
    <p:sldId id="312" r:id="rId23"/>
    <p:sldId id="313" r:id="rId24"/>
    <p:sldId id="314" r:id="rId25"/>
    <p:sldId id="317" r:id="rId26"/>
    <p:sldId id="318" r:id="rId27"/>
    <p:sldId id="319" r:id="rId28"/>
    <p:sldId id="320" r:id="rId29"/>
    <p:sldId id="322" r:id="rId30"/>
    <p:sldId id="32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02FF"/>
    <a:srgbClr val="0000CC"/>
    <a:srgbClr val="CC3300"/>
    <a:srgbClr val="61F97E"/>
    <a:srgbClr val="00FF00"/>
    <a:srgbClr val="F36767"/>
    <a:srgbClr val="BAC595"/>
    <a:srgbClr val="191701"/>
    <a:srgbClr val="9900C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7" autoAdjust="0"/>
    <p:restoredTop sz="89915" autoAdjust="0"/>
  </p:normalViewPr>
  <p:slideViewPr>
    <p:cSldViewPr>
      <p:cViewPr varScale="1">
        <p:scale>
          <a:sx n="80" d="100"/>
          <a:sy n="80" d="100"/>
        </p:scale>
        <p:origin x="82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EDB63-7569-43E4-A06A-9FCB52D818C0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358F61-A840-400B-B7F1-0076764AB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58F61-A840-400B-B7F1-0076764AB09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58F61-A840-400B-B7F1-0076764AB09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58F61-A840-400B-B7F1-0076764AB095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58F61-A840-400B-B7F1-0076764AB095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80D1049-9EBC-4EF7-9C6B-842CA88D7B32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0B8AB4E-564A-4D42-A0D8-C0C67037CE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Экологический паспорт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Муниципальное казенное дошкольное образовательное учреждение  «Детский сад «Светлячок» </a:t>
            </a:r>
            <a:r>
              <a:rPr lang="ru-RU" dirty="0" err="1" smtClean="0">
                <a:solidFill>
                  <a:srgbClr val="FF0000"/>
                </a:solidFill>
              </a:rPr>
              <a:t>п.Пеледуй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Составила :воспитатель  Л.Я.Первова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Documents and Settings\Админ\Рабочий стол\презентация\рамки\8.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142852"/>
            <a:ext cx="9358378" cy="6858000"/>
          </a:xfrm>
          <a:prstGeom prst="rect">
            <a:avLst/>
          </a:prstGeom>
          <a:noFill/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85720" y="785794"/>
            <a:ext cx="785818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Цели  и задачи составления «экологического паспорта»: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Оценить  готовность детского сада к работе по проблеме экологического образования.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Дать оценку экологического состояния района, на территории которого расположен детский сад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Оценить  влияние  детского сада на состояние окружающей среды.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Оценить состояние  территории детского сада и прилегающей территории.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Составить перспективу развития экологического образования в детском саду.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Создать благоприятные условия для здоровья детей, посещающих детский сад.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Привлечь внимание родителей к проблеме экологического воспитания.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Установить  более тесные связи с организациями по экологическому воспитанию.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Админ\Рабочий стол\рамки\getImage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501222" cy="771525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17693"/>
            <a:ext cx="850112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Детский сад «Светлячок» находится по адресу:</a:t>
            </a:r>
          </a:p>
          <a:p>
            <a:r>
              <a:rPr lang="ru-RU" dirty="0" smtClean="0"/>
              <a:t>Республика Саха(Якутия), Ленский район, </a:t>
            </a:r>
            <a:r>
              <a:rPr lang="ru-RU" dirty="0" err="1" smtClean="0"/>
              <a:t>п.Пеледуй</a:t>
            </a:r>
            <a:r>
              <a:rPr lang="ru-RU" dirty="0" smtClean="0"/>
              <a:t>, ул.Пионерская, дом 13.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1.1.Экологическая ситуация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1)Главным загрязняющим воздух предприятием является котельная </a:t>
            </a:r>
            <a:r>
              <a:rPr lang="ru-RU" dirty="0" err="1" smtClean="0"/>
              <a:t>Пеледуйского</a:t>
            </a:r>
            <a:r>
              <a:rPr lang="ru-RU" dirty="0" smtClean="0"/>
              <a:t> завода.</a:t>
            </a:r>
          </a:p>
          <a:p>
            <a:r>
              <a:rPr lang="ru-RU" dirty="0" smtClean="0"/>
              <a:t>2)Источником загрязнения окружающей среды также является подъездная дорога к детскому саду и к территории завода.</a:t>
            </a:r>
          </a:p>
          <a:p>
            <a:r>
              <a:rPr lang="ru-RU" dirty="0" smtClean="0"/>
              <a:t>3)Главным источником  питьевой воды  служит скважина. По  санитарно-химическим показателям не наблюдается ухудшения качества  воды. Превышение концентратов в пробах не отмечается.</a:t>
            </a:r>
          </a:p>
          <a:p>
            <a:r>
              <a:rPr lang="ru-RU" dirty="0" smtClean="0"/>
              <a:t>4)Почва в посёлке не загрязнена.</a:t>
            </a:r>
          </a:p>
          <a:p>
            <a:r>
              <a:rPr lang="ru-RU" dirty="0" smtClean="0"/>
              <a:t>5)Уровень шумового  фонда по данным СЭС соответствует нормативным показателям, так как территория детского сада окружена зелёными насаждениями.</a:t>
            </a:r>
          </a:p>
          <a:p>
            <a:r>
              <a:rPr lang="ru-RU" dirty="0" smtClean="0"/>
              <a:t>6)Радиационный фон в норме.</a:t>
            </a:r>
          </a:p>
          <a:p>
            <a:r>
              <a:rPr lang="ru-RU" dirty="0" smtClean="0"/>
              <a:t>По всем классам болезней выражен рост: на 1 месте среди населения ОРВИ, на 2-ом месте </a:t>
            </a:r>
            <a:r>
              <a:rPr lang="ru-RU" dirty="0" err="1" smtClean="0"/>
              <a:t>сердечно-сосудистые</a:t>
            </a:r>
            <a:r>
              <a:rPr lang="ru-RU" dirty="0" smtClean="0"/>
              <a:t> заболевания.</a:t>
            </a:r>
          </a:p>
          <a:p>
            <a:r>
              <a:rPr lang="ru-RU" dirty="0" smtClean="0"/>
              <a:t>7)В ближайшем окружении детского сада находятся жилые дома, музыкальная школа.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Главными загрязняющими объектами являются: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</a:rPr>
              <a:t>по воздуху- котельная ПССРЗ.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</a:rPr>
              <a:t>шуму- подъездная дорога.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</a:rPr>
              <a:t>Недалеко от детского сада река Лена, за посёлком тайга, горы.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\Рабочий стол\рамки\Копия P1030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3851920" cy="3081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214810" y="-123111"/>
            <a:ext cx="4929190" cy="6864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2.Характеристика территории учреждения.</a:t>
            </a:r>
            <a:endParaRPr lang="en-US" sz="1600" dirty="0" smtClean="0">
              <a:solidFill>
                <a:srgbClr val="C00000"/>
              </a:solidFill>
              <a:latin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Детский сад  построен  в 1976 году. На территории  есть защитная зелёная зона из деревьев и кустарников, огород, цветники, веранды  для прогулок во время  ненастной погоды, пять участков. На участках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расположе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качели, песочницы, горки, спортивный инвентарь.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Общая площадь территории  детского сада 4607м2,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Площадь хозяйственной территории -22м</a:t>
            </a:r>
            <a:r>
              <a:rPr kumimoji="0" lang="ru-RU" sz="1600" b="0" i="0" u="none" strike="noStrike" cap="none" normalizeH="0" baseline="3000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Площадь трёх беседок - 67 м</a:t>
            </a:r>
            <a:r>
              <a:rPr kumimoji="0" lang="ru-RU" sz="1600" b="0" i="0" u="none" strike="noStrike" cap="none" normalizeH="0" baseline="3000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Вся территория  детского сада  засажена  зелёными насаждениями, возраст деревьев </a:t>
            </a:r>
            <a:endParaRPr kumimoji="0" lang="en-US" sz="1600" b="0" i="0" u="none" strike="noStrike" cap="none" normalizeH="0" baseline="0" dirty="0" smtClean="0">
              <a:ln>
                <a:noFill/>
              </a:ln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10-30 лет.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Список растений территории детского сада: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Культурные и овощи: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салат, петрушка, морковь, свекла, укроп, огурцы, кабачки, помидоры.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Травы: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подорожник, одуванчик, клевер, </a:t>
            </a:r>
            <a:endParaRPr kumimoji="0" lang="en-US" sz="1600" b="0" i="0" u="none" strike="noStrike" cap="none" normalizeH="0" baseline="0" dirty="0" smtClean="0">
              <a:ln>
                <a:noFill/>
              </a:ln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спорыш, полынь, осот, вьюнок, иван-чай, крапива.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Деревья: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тополь, берёза, пихта, сосна, ель, рябина, осина.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Кустарники: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красная смородина, черёмуха.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На участке нет сухих деревьев, почва  на территории естественная.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> </a:t>
            </a:r>
          </a:p>
        </p:txBody>
      </p:sp>
      <p:pic>
        <p:nvPicPr>
          <p:cNvPr id="4" name="Picture 1" descr="C:\Documents and Settings\Админ\Рабочий стол\Новая папка\Новая папка\IMG_31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071810"/>
            <a:ext cx="4032568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Админ\Рабочий стол\рамки\hframe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-214338"/>
            <a:ext cx="8858280" cy="6786610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85786" y="785794"/>
            <a:ext cx="428628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Список животного мира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Птицы: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ворона, воробей, галка, снегирь, свиристель, синица, сорока, дятел, ласточки, голубь.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Насекомые: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муравьи, мухи, комары, бабочки, стрекозы, кузнечики, божья коровка, пчела, осы, шмели.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Цветы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Ромашка, настурция, календула, бархатцы, георгины, анютины глазки, гвоздика, астра, петуния, цинния.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rgbClr val="0000CC"/>
                </a:solidFill>
                <a:latin typeface="Georgia" pitchFamily="18" charset="0"/>
                <a:cs typeface="Arial" pitchFamily="34" charset="0"/>
              </a:rPr>
              <a:t>Зонирование территории: затененная зона находится на северной стороне , сухая зона юго-запад и восточная часть. Общая площадь зеленых насаждений составляет 1400м2.К вытоптанным участкам относится: тропинки и игровые площадки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Documents and Settings\Админ\Рабочий стол\рамки\1300958483_2011-03-24_1219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000100" y="571480"/>
            <a:ext cx="71438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3.Характеристика здания.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Детский сад состоит из трехэтажного здания,  общей площадью  728м</a:t>
            </a:r>
            <a:r>
              <a:rPr kumimoji="0" 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2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Характеристика строительных материалов:  стены бетонно-ленточные, фундамент – бетонные блоки, цемент, чугунные стальные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трубы,дерево,стекло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кровельное металлическое покрытие,  известь.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Помещений  в детском саду:групп-7, спортивный зал- 1, музыкальный зал-1, спальни- 7, зимний сад -1, методический кабинет -1, медицинский блок -1, комната русского быта -1,    мини музей-  мир животных, «Волшебные предметы», прачечная -1, кладовая  для белья -1, кухня- 1, прочие кладовые.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Админ\Рабочий стол\рамки\IMG_17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Админ\Рабочий стол\рамки\IMG_1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C:\Documents and Settings\Админ\Рабочий стол\рамки\IMG_2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21433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Админ\Рабочий стол\рамки\P1030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500090"/>
            <a:ext cx="9429784" cy="7358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Админ\Рабочий стол\рамки\file57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46" cy="7000852"/>
          </a:xfrm>
          <a:prstGeom prst="rect">
            <a:avLst/>
          </a:prstGeom>
          <a:noFill/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071670" y="785794"/>
            <a:ext cx="53578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Для  оформления коридоров используются: краска акриловая, побелка. В группах: краска акриловая, побелка, частично обои, туалеты – керамическая плитка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Живые цветы находятся в каждой группе,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Комнатные  растения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: алое пёстрое,  аспарагус  Мейера, аспарагус перистый, бегония, гибискус,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гиппеаструм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глоксиния, драцена, традесканция,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каланхое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колеус, опунция, герань,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сансевьерия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сенполия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толстянка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фикусы: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Бенджамино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каучуконосный, рододендрон лазающий, 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хлорофитиум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хоя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мясистая,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эпифиллиум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алоэ.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Во избежание  несчастных случаев в группах  нет кактусов  и молочаев. Во всех группах  имеются комнатные растения.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Админ\Рабочий стол\рамки\Ramochky.narod.ru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357166"/>
            <a:ext cx="9144000" cy="7243778"/>
          </a:xfrm>
          <a:prstGeom prst="rect">
            <a:avLst/>
          </a:prstGeom>
          <a:noFill/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500034" y="1285860"/>
            <a:ext cx="6929486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Бытовые химические вещества.  В детском саду используются моющие, чистящие, дезинфицирующие средства  для уборки помещений (хозяйственное  мыло),  мытья окон (средство секунда), мытья посуды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фэри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хоз.мыло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),  мытья рук (туалетное мыло), для мытья игрушек(диабаз), для обработки (Ника), таблетки  для дезинфекции баков, обработки  санузлов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доместос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Уничтожение  насекомых и грызунов контролируется СЭС (по мере необходимости). Средства, предназначенные  для чистки туалета, хранятся  в  туалетной комнате, для  мытья посуды в навесном шкафу – в группе. Ответственность за хранение этих веществ возложена  на помощника воспитателя, воспитателей групп, медицинскую сестру и завхоза.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Бытовых химических веществ с просроченным сроком годности в детском саду нет.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Админ\Рабочий стол\рамки\file7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01288" cy="6858000"/>
          </a:xfrm>
          <a:prstGeom prst="rect">
            <a:avLst/>
          </a:prstGeom>
          <a:noFill/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1500166" y="964954"/>
            <a:ext cx="728667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Влияние  детского сада  на окружающую среду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Использование воды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В 2007 году  летом  был произведён  капитальный ремонт отопления, канализации,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сан.узлов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. Все водопроводные краны,  санузлы в 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удовлетворительном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состоянии, за этим следит завхоз.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В день используют: холодной воды 7000л, вода  используется для приготовления пищи, мытья посуды, игрушек, уборки группы, служебных помещений, коридоров, мытья рук, лица, полоскания рта. Установлены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электробойлеры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 титан в пищеблоке. Загрязнённая вода уходит по канализационной трубе в фекальную ёмкость, а затем выкачивается  машиной ЖКХ. И вывозится  за пределы посёлка на расстоянии  5 км в специально отведённое место. 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ЖКХ заключён договор на водоснабжение  и ЖБО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Использование  энергии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Энергия  поступает с Вилюйской ГЭС. Плату вносит   бухгалтерия  детского сада  в энергосеть. Освещение  люминесцентное + лампы накаливания.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Отопление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В детском  саду существует  централизованное отопление  от котельной. В помещениях установлены чугунные радиаторы. На зимний период  все помещения утепляются. Температурный режим  удерживается путём  кратковременного проветривания (во время отсутствия детей). Занижение  температурного режима нет.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\Рабочий стол\рамки\14263_html_m154d95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500034" y="214290"/>
            <a:ext cx="814393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Образовательная деятельность выстраивается на основе реализации основной общеобразовательной программы МБДОУ детский сад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Светлячок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разработанной в соответствии: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Основной образовательной программой дошкольного образования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рождения до школы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 редакцией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Вераксы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Н.Е., Комаровой Т.С. М.Мозаика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Синтез 2014г.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Парциальными, дополнительными программами и технологиями: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Программа художественного воспитания, обучения и развития детей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Цветные ладошки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М. Карапуз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Дидактика 2015г.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Истоки и воспитание по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социокультурному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опыту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Кузьмин И.А., Губина Н.С.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Ладушки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И.Новоскольцева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И.Каплунова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Сфера 2012г.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речи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Математика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Е.В.Колесникова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ДЕТСВО-ПРЕСС 2014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Добро пожаловать в экологию!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ОА.Воронкевич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ДЕТСТВО-ПРЕСС 2015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Админ\Рабочий стол\рамки\getImage (3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Админ\Рабочий стол\рамки\getImage (3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00" y="0"/>
            <a:ext cx="9347200" cy="7010400"/>
          </a:xfrm>
          <a:prstGeom prst="rect">
            <a:avLst/>
          </a:prstGeom>
          <a:noFill/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611560" y="476672"/>
            <a:ext cx="79296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  </a:t>
            </a:r>
            <a:r>
              <a:rPr lang="ru-RU" sz="1400" dirty="0" smtClean="0">
                <a:solidFill>
                  <a:srgbClr val="2002FF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В </a:t>
            </a:r>
            <a:r>
              <a:rPr lang="ru-RU" dirty="0" smtClean="0">
                <a:solidFill>
                  <a:srgbClr val="2002FF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детском саду  шесть групп: 1 группа раннего возраста,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2002FF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2 группа раннего возраста, 1группа младшая, средняя,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2002FF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старшая,  подготовительная.</a:t>
            </a:r>
            <a:endParaRPr lang="ru-RU" dirty="0" smtClean="0">
              <a:solidFill>
                <a:srgbClr val="2002FF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2002FF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  Работники  детского  сада принимают активное участие во всех мероприятиях посёлка: субботниках по озеленению, по уборке территории,  в концертах, конкурсах.</a:t>
            </a:r>
            <a:endParaRPr lang="ru-RU" dirty="0" smtClean="0">
              <a:solidFill>
                <a:srgbClr val="2002FF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2002FF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Проблемные темы воспитателей: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2002FF"/>
                </a:solidFill>
                <a:latin typeface="Times New Roman" pitchFamily="18" charset="0"/>
                <a:cs typeface="Times New Roman" pitchFamily="18" charset="0"/>
              </a:rPr>
              <a:t>Приобщение детей младшего возраста к традициям русской народной культуры, </a:t>
            </a:r>
            <a:r>
              <a:rPr lang="ru-RU" dirty="0" err="1" smtClean="0">
                <a:solidFill>
                  <a:srgbClr val="2002FF"/>
                </a:solidFill>
                <a:latin typeface="Times New Roman" pitchFamily="18" charset="0"/>
                <a:cs typeface="Times New Roman" pitchFamily="18" charset="0"/>
              </a:rPr>
              <a:t>гендерное</a:t>
            </a:r>
            <a:r>
              <a:rPr lang="ru-RU" dirty="0" smtClean="0">
                <a:solidFill>
                  <a:srgbClr val="2002FF"/>
                </a:solidFill>
                <a:latin typeface="Times New Roman" pitchFamily="18" charset="0"/>
                <a:cs typeface="Times New Roman" pitchFamily="18" charset="0"/>
              </a:rPr>
              <a:t> воспитание, воспитание сенсорной культуры ребенка, физкультурная технология формирования здорового образа жизни семьи, формирование игровых навыков  в сюжетно-ролевой игре, развитие танцевального творчества, нравственное воспитание в семье, азы воспитанности, воспитание доброжелательности  у  детей, воспитание любви к матери, воспитание бережного отношения к природе, роль подвижных игр   для физических качеств детей дошкольного возраста.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071538" y="357166"/>
            <a:ext cx="6215106" cy="62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6250" algn="l"/>
              </a:tabLst>
            </a:pPr>
            <a:r>
              <a:rPr kumimoji="0" lang="ru-RU" sz="105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Методическая литература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Н.П.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Посвянская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Занятия с детьми  дошкольного возраста по теме «Планета Земля»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П.Каптёров «О  природе детей» 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Планета наш дом. Учебник  хрестоматия.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В.А.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Дрязгунова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детские игры для ознакомления дошкольников с растениями.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Е.И. Золотова «Знакомим дошкольников с миром животных»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Н.Ф. Виноградова «Окружающий мир»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Л.С Журавлёва  Солнечная тропинка. Занятия  по экологии и ознакомлению с окружающим.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Энциклопедия  для детей  «Времена года. Познакомься это…»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И.в. Цветкова Экологический светофор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Л.П.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Молодова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Игровые  экологические  занятия  с детьми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Н.А. Рыжова  Наш дом природа , волшебница  вода, я и природа, воздух невидимка.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А.И. Иванова « Экологические наблюдения и эксперименты  в детском  саду»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О.Р.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Горбатенко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«Система  экологического воспитания в дошкольном  образовании, учреждениях»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Л.И.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Грехова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« В союзе  с природой»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С.Н. Николаева «Юный эколог», «</a:t>
            </a:r>
            <a:r>
              <a:rPr lang="ru-RU" sz="105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Э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колог  в детском  саду»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Е. Тимофеева  «Экологическое  воспитание  младших  школьников»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С. Алиева  Лесная  аптека,  экологические  профессии»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О.А.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Соломенникова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«Экологическая  программа»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Кустарники  какие  они?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Какие  месяцы  в году?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Какие  звери  в лесу?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Птицы, насекомые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Дом, животные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Овощи, злаки, деревья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Цветы, ягоды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Грибы, рыбы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Николаева  «Сюжетные  игры в экологическом  воспитании дошкольников»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О.А.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Скоролупова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 «Ранняя  весна, осень, зима»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Весна, насекомые, перелётные  птицы, цветущая весна, травы.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Л.В.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Ковинько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«Секреты  природы – это  так интересно»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Мазурина «Наблюдение  и труд  детей  в природе.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О.В. </a:t>
            </a:r>
            <a:r>
              <a:rPr kumimoji="0" lang="ru-RU" sz="105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Маринчева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Учим детей наблюдать и рассказывать. Времена года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О.Е.  Громова Стихи  о временах года и игры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Моя  первая энциклопедия «Животные  жарких стран»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kumimoji="0" lang="ru-RU" sz="105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Б.Житков  Рассказы  о животных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76250" algn="l"/>
              </a:tabLst>
            </a:pPr>
            <a:r>
              <a:rPr lang="ru-RU" sz="1050" dirty="0" err="1" smtClean="0">
                <a:latin typeface="Georgia" pitchFamily="18" charset="0"/>
                <a:cs typeface="Arial" pitchFamily="34" charset="0"/>
              </a:rPr>
              <a:t>О.А.Воронкевич</a:t>
            </a:r>
            <a:r>
              <a:rPr lang="ru-RU" sz="1050" dirty="0" smtClean="0">
                <a:latin typeface="Georgia" pitchFamily="18" charset="0"/>
                <a:cs typeface="Arial" pitchFamily="34" charset="0"/>
              </a:rPr>
              <a:t> «Добро пожаловать в Экологию»</a:t>
            </a:r>
            <a:endParaRPr kumimoji="0" lang="ru-RU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11272" name="Picture 8" descr="C:\Documents and Settings\Админ\Рабочий стол\рамки\file1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63" y="-315416"/>
            <a:ext cx="9146563" cy="74232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Админ\Рабочий стол\рамки\post12867_img1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7" cy="6858000"/>
          </a:xfrm>
          <a:prstGeom prst="rect">
            <a:avLst/>
          </a:prstGeom>
          <a:noFill/>
        </p:spPr>
      </p:pic>
      <p:sp>
        <p:nvSpPr>
          <p:cNvPr id="41988" name="Rectangle 4"/>
          <p:cNvSpPr>
            <a:spLocks noChangeArrowheads="1"/>
          </p:cNvSpPr>
          <p:nvPr/>
        </p:nvSpPr>
        <p:spPr bwMode="auto">
          <a:xfrm rot="10800000" flipV="1">
            <a:off x="357126" y="1556792"/>
            <a:ext cx="878687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Демонстрационные  материалы в картинках:  грибы,  деревья, дом, животные, животные  севера, животные  жарких стран, злаки,  кустарники,  насекомые,  обитатели  океана, овощи, птицы,  рыбы,  травы,  фрукты,  цветы, ягоды.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Оформлен  в группе  мини-музеи макеты «Домашние животные», «Животные нашего района», «Животные жарких стран»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Детские  игры: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002FF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Кто  в домике живёт?, пирамидка, «Не сорока, не ворона», Найди половинку, Какого дерева листочек?, Перфокарта, Сезонное дерево,  Напоминающие знаки.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2002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Админ\Рабочий стол\рамки\IMG_17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Админ\Рабочий стол\рамки\IMG_17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Админ\Рабочий стол\рамки\IMG_1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Админ\Рабочий стол\рамки\IMG_17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Админ\Рабочий стол\рамки\IMG_17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0238" y="-471488"/>
            <a:ext cx="10404476" cy="780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Админ\Рабочий стол\рамки\P10304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961339" cy="3791914"/>
          </a:xfrm>
          <a:prstGeom prst="rect">
            <a:avLst/>
          </a:prstGeom>
          <a:noFill/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5292080" y="348116"/>
            <a:ext cx="3456384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95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Основные  направления работы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95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С  детьми  в течении года в саду проводились: экологическая  акция «елочка- зелёная иголочка»,  акция  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Берегиня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» - выставка плакатов о бережном  отношении к  животным и растениям,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КВН,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онкурс композиций из  сухоцветов и природного  материала.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95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Праздник  «День Земли».  День  душевного  равновесия  - посадка саженцев и цветов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957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76056" y="3573016"/>
            <a:ext cx="3635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09575" algn="l"/>
              </a:tabLst>
            </a:pPr>
            <a:r>
              <a:rPr lang="en-US" b="1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Дополнительные  </a:t>
            </a:r>
            <a:r>
              <a:rPr lang="en-US" b="1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lang="ru-RU" b="1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сведения</a:t>
            </a:r>
            <a:endParaRPr lang="ru-RU" dirty="0" smtClean="0">
              <a:solidFill>
                <a:srgbClr val="0000CC"/>
              </a:solidFill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09575" algn="l"/>
              </a:tabLst>
            </a:pPr>
            <a:r>
              <a:rPr lang="ru-RU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</a:rPr>
              <a:t>Имеются  лампы  Чижевского во всех  группах, физкультурном  и музыкальном залах. Проводится закаливание   по мокрой дорожке,</a:t>
            </a:r>
            <a:r>
              <a:rPr lang="en-US" sz="1600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</a:rPr>
              <a:t>ходьба по камешкам,  имеется стратегический  план  на каждый день. </a:t>
            </a:r>
            <a:endParaRPr lang="ru-RU" sz="1600" dirty="0" smtClean="0">
              <a:solidFill>
                <a:srgbClr val="0000CC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09575" algn="l"/>
              </a:tabLst>
            </a:pPr>
            <a:r>
              <a:rPr lang="ru-RU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endParaRPr lang="ru-RU" dirty="0" smtClean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50851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09575" algn="l"/>
              </a:tabLst>
            </a:pPr>
            <a:r>
              <a:rPr lang="ru-RU" dirty="0" smtClean="0">
                <a:solidFill>
                  <a:srgbClr val="0000CC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Зимой  дети  употребляют  морсы из ягод (малина, клюква, брусника, смородина).  Создана  альпийская горка, приобретен фонтан.</a:t>
            </a:r>
            <a:endParaRPr lang="ru-RU" dirty="0" smtClean="0">
              <a:solidFill>
                <a:srgbClr val="0000CC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Админ\Рабочий стол\рамки\P1030414.JPG"/>
          <p:cNvPicPr>
            <a:picLocks noChangeAspect="1" noChangeArrowheads="1"/>
          </p:cNvPicPr>
          <p:nvPr/>
        </p:nvPicPr>
        <p:blipFill>
          <a:blip r:embed="rId2" cstate="print"/>
          <a:srcRect r="16092" b="11977"/>
          <a:stretch>
            <a:fillRect/>
          </a:stretch>
        </p:blipFill>
        <p:spPr bwMode="auto">
          <a:xfrm>
            <a:off x="1475656" y="1988840"/>
            <a:ext cx="5904656" cy="4529599"/>
          </a:xfrm>
          <a:prstGeom prst="rect">
            <a:avLst/>
          </a:prstGeom>
          <a:noFill/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23528" y="188640"/>
            <a:ext cx="860444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Выводы.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Следует   уделять больше внимания   оздоровлению  детей  и  учить этому  родителей.  Чаще  проводить  прогулки и походы совместно  с родителями в лес.  Родители  должны  поддерживать интерес детей  к природе, поощрять  их экологически грамотные  поступки,  проявлять  интерес к содержанию  занятий в детском  саду.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\Рабочий стол\рамки\P10304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3275856" cy="435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8528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Благоустройство  и</a:t>
            </a:r>
            <a:r>
              <a:rPr kumimoji="0" lang="en-US" sz="1400" b="0" i="0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использование  территории детского сада «Светлячок»</a:t>
            </a:r>
            <a:endParaRPr kumimoji="0" lang="ru-RU" sz="1400" b="0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</a:rPr>
              <a:t>убрать  часть старых кустарников красной  смородины и заменить чёрной смородиной.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определить и создать  «зелёную аптеку» - разнообразить состав  лекарственных трав  на огороде.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необходимо дополнительно изучить состав растений,  разработать варианты их  использования для  занятий  с детьми.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Необходимо  следить  за  уборкой  мусора и  своевременным  вывозом, запретить выгул  собак. Добавить песок в песочницы, увеличить  количество кормушек для  птиц в зимнее время.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Админ\Рабочий стол\рамки\P1030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0" y="0"/>
            <a:ext cx="8001024" cy="173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8528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Оформление  помещений</a:t>
            </a:r>
            <a:endParaRPr kumimoji="0" lang="ru-RU" sz="1200" b="0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Разнообразить  состав  комнатных  растений  в группах.   Обустроить  лаборатории</a:t>
            </a:r>
            <a:r>
              <a:rPr lang="ru-RU" sz="2400" baseline="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,</a:t>
            </a:r>
            <a:r>
              <a:rPr lang="ru-RU" sz="24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 мини-музей в каждой группе.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Необходимо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приобрести  микроскопы.   Создать музей воздуха.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Админ\Рабочий стол\рамки\P1030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5266853" cy="4032448"/>
          </a:xfrm>
          <a:prstGeom prst="rect">
            <a:avLst/>
          </a:prstGeom>
          <a:noFill/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5143504" y="876199"/>
            <a:ext cx="4000496" cy="275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8528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Влияние  на окружающую среду</a:t>
            </a:r>
            <a:endParaRPr kumimoji="0" lang="ru-RU" sz="1600" b="0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 Запланировать обшивку здания,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 приобрести фильтры для воды, разработать экологическую тропу.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Профессиональная  и методическая база.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Привлекать родителей к работе по  благоустройству территории детского сада.  Пополнить  методический  кабинет литературой по  экологическому  воспитанию.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4371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Приобретать  и изготавливать дидактические  игры.  Оформить паспорта  на комнатные  растения. Участвовать в семинарах  по экологическому  образованию</a:t>
            </a:r>
            <a:r>
              <a:rPr lang="ru-RU" sz="16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. </a:t>
            </a:r>
            <a:endParaRPr lang="ru-RU" sz="1000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Админ\Рабочий стол\рамки\P1030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28"/>
            <a:ext cx="9144000" cy="7429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524000" y="1606550"/>
          <a:ext cx="6096000" cy="364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Документ" r:id="rId3" imgW="10069716" imgH="6017774" progId="Word.Document.12">
                  <p:embed/>
                </p:oleObj>
              </mc:Choice>
              <mc:Fallback>
                <p:oleObj name="Документ" r:id="rId3" imgW="10069716" imgH="6017774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606550"/>
                        <a:ext cx="6096000" cy="3643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524000" y="1498600"/>
          <a:ext cx="6096000" cy="385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9" name="Документ" r:id="rId3" imgW="9402456" imgH="5951988" progId="Word.Document.12">
                  <p:embed/>
                </p:oleObj>
              </mc:Choice>
              <mc:Fallback>
                <p:oleObj name="Документ" r:id="rId3" imgW="9402456" imgH="5951988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498600"/>
                        <a:ext cx="6096000" cy="3859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831</TotalTime>
  <Words>1934</Words>
  <Application>Microsoft Office PowerPoint</Application>
  <PresentationFormat>Экран (4:3)</PresentationFormat>
  <Paragraphs>146</Paragraphs>
  <Slides>30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</vt:lpstr>
      <vt:lpstr>Calibri</vt:lpstr>
      <vt:lpstr>Georgia</vt:lpstr>
      <vt:lpstr>Times New Roman</vt:lpstr>
      <vt:lpstr>Verdana</vt:lpstr>
      <vt:lpstr>Wingdings 2</vt:lpstr>
      <vt:lpstr>Аспект</vt:lpstr>
      <vt:lpstr>Документ</vt:lpstr>
      <vt:lpstr>Экологический паспорт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паспорт</dc:title>
  <dc:creator>Админ</dc:creator>
  <cp:lastModifiedBy>User</cp:lastModifiedBy>
  <cp:revision>197</cp:revision>
  <dcterms:created xsi:type="dcterms:W3CDTF">2015-10-15T07:35:14Z</dcterms:created>
  <dcterms:modified xsi:type="dcterms:W3CDTF">2021-07-13T06:34:44Z</dcterms:modified>
</cp:coreProperties>
</file>