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7" r:id="rId4"/>
    <p:sldId id="259" r:id="rId5"/>
    <p:sldId id="260" r:id="rId6"/>
    <p:sldId id="261" r:id="rId7"/>
    <p:sldId id="262" r:id="rId8"/>
    <p:sldId id="263" r:id="rId9"/>
    <p:sldId id="258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miro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</p:spPr>
        <p:txBody>
          <a:bodyPr>
            <a:normAutofit fontScale="90000"/>
          </a:bodyPr>
          <a:lstStyle/>
          <a:p>
            <a:r>
              <a:rPr lang="ru-RU" cap="all" dirty="0" smtClean="0"/>
              <a:t>Интерактивная  доска  </a:t>
            </a:r>
            <a:r>
              <a:rPr lang="ru-RU" cap="all" dirty="0" err="1" smtClean="0"/>
              <a:t>Miro</a:t>
            </a:r>
            <a:r>
              <a:rPr lang="ru-RU" cap="all" dirty="0" smtClean="0"/>
              <a:t> в дистанционном формате обучения</a:t>
            </a:r>
            <a:r>
              <a:rPr lang="ru-RU" cap="all" dirty="0" smtClean="0"/>
              <a:t/>
            </a:r>
            <a:br>
              <a:rPr lang="ru-RU" cap="all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4509120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Выполнила Курбанова Э.М.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92696"/>
            <a:ext cx="7498080" cy="55557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Доска в аудитории - верный друг и помощник преподавателя. Однако на дистанционном обучение ей воспользоваться сложно: единственный выход – вести занятия, находясь в учебном кабинете и снимая происходящее на камеру</a:t>
            </a:r>
            <a:br>
              <a:rPr lang="ru-RU" dirty="0" smtClean="0"/>
            </a:br>
            <a:r>
              <a:rPr lang="ru-RU" dirty="0" smtClean="0"/>
              <a:t>для </a:t>
            </a:r>
            <a:r>
              <a:rPr lang="ru-RU" dirty="0" err="1" smtClean="0"/>
              <a:t>онлайн-трансляции</a:t>
            </a:r>
            <a:r>
              <a:rPr lang="ru-RU" dirty="0" smtClean="0"/>
              <a:t>. Но есть и другое решение: использовать интерактивную доску </a:t>
            </a:r>
            <a:r>
              <a:rPr lang="ru-RU" dirty="0" err="1" smtClean="0"/>
              <a:t>Miro</a:t>
            </a:r>
            <a:r>
              <a:rPr lang="ru-RU" dirty="0" smtClean="0"/>
              <a:t> – виртуальный аналог классической доски.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1" dirty="0" smtClean="0"/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Работа в пространстве виртуальной доски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Miro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cap="all" dirty="0" smtClean="0"/>
              <a:t/>
            </a:r>
            <a:br>
              <a:rPr lang="ru-RU" cap="all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Miro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виртуальный аналог классической доски. С ее помощью можно не только наглядно показать что-либо студентам, но и организовать проектную и командную работу, визуализировать некий процесс, устроить мозговой штурм и, наконец, провести увлекательное, интерактивное занятие.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Первым этапом является регистрация в приложении </a:t>
            </a:r>
            <a:r>
              <a:rPr lang="en-US" dirty="0" err="1" smtClean="0"/>
              <a:t>Miro</a:t>
            </a:r>
            <a:r>
              <a:rPr lang="ru-RU" b="1" dirty="0" smtClean="0"/>
              <a:t>.</a:t>
            </a:r>
            <a:endParaRPr lang="ru-RU" dirty="0" smtClean="0"/>
          </a:p>
          <a:p>
            <a:r>
              <a:rPr lang="ru-RU" i="1" dirty="0" smtClean="0"/>
              <a:t>Переходим на сайт</a:t>
            </a:r>
            <a:r>
              <a:rPr lang="ru-RU" b="1" dirty="0" smtClean="0"/>
              <a:t> </a:t>
            </a:r>
            <a:r>
              <a:rPr lang="ru-RU" u="sng" dirty="0" smtClean="0">
                <a:hlinkClick r:id="rId2"/>
              </a:rPr>
              <a:t>https://miro.com/</a:t>
            </a:r>
            <a:endParaRPr lang="ru-RU" dirty="0" smtClean="0"/>
          </a:p>
          <a:p>
            <a:r>
              <a:rPr lang="ru-RU" dirty="0" err="1" smtClean="0"/>
              <a:t>Онлайн-платформа</a:t>
            </a:r>
            <a:r>
              <a:rPr lang="ru-RU" dirty="0" smtClean="0"/>
              <a:t>  </a:t>
            </a:r>
            <a:r>
              <a:rPr lang="en-US" dirty="0" err="1" smtClean="0"/>
              <a:t>Miro</a:t>
            </a:r>
            <a:r>
              <a:rPr lang="ru-RU" dirty="0" smtClean="0"/>
              <a:t> на английском языке, но если мы работаем через браузер </a:t>
            </a:r>
            <a:r>
              <a:rPr lang="en-US" dirty="0" err="1" smtClean="0"/>
              <a:t>google</a:t>
            </a:r>
            <a:r>
              <a:rPr lang="ru-RU" dirty="0" smtClean="0"/>
              <a:t> у нас есть возможность перевести информацию на странице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 rotWithShape="1">
          <a:blip r:embed="rId2" cstate="print"/>
          <a:srcRect r="8879" b="40952"/>
          <a:stretch/>
        </p:blipFill>
        <p:spPr bwMode="auto">
          <a:xfrm>
            <a:off x="755576" y="404664"/>
            <a:ext cx="8178874" cy="5387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530040" cy="122899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 бесплатной версии нам доступно три виртуальных доски.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Нажимаем на любую, чтобы создать новый проект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/>
          <p:nvPr/>
        </p:nvPicPr>
        <p:blipFill rotWithShape="1">
          <a:blip r:embed="rId2" cstate="print"/>
          <a:srcRect l="1066" r="28049" b="52742"/>
          <a:stretch/>
        </p:blipFill>
        <p:spPr bwMode="auto">
          <a:xfrm>
            <a:off x="1652254" y="1871804"/>
            <a:ext cx="7168217" cy="41494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981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Теперь нам доступно рабочее поле, в котором мы можем начать работу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475584"/>
          </a:xfrm>
        </p:spPr>
        <p:txBody>
          <a:bodyPr/>
          <a:lstStyle/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/>
          <a:srcRect t="10096" r="802" b="5906"/>
          <a:stretch/>
        </p:blipFill>
        <p:spPr bwMode="auto">
          <a:xfrm>
            <a:off x="1979712" y="2276872"/>
            <a:ext cx="5893806" cy="39925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Разработать и создать задания для активизации знаний на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онлайн-уроке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по информатике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image1.jpe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124744"/>
            <a:ext cx="7499350" cy="48965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Решение заданий по системе счисления</a:t>
            </a:r>
            <a:endParaRPr lang="ru-RU" dirty="0"/>
          </a:p>
        </p:txBody>
      </p:sp>
      <p:pic>
        <p:nvPicPr>
          <p:cNvPr id="6" name="image2.jpe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738449"/>
            <a:ext cx="7499350" cy="511955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Можно выложить рабочие тетради</a:t>
            </a:r>
            <a:endParaRPr lang="ru-RU" dirty="0"/>
          </a:p>
        </p:txBody>
      </p:sp>
      <p:pic>
        <p:nvPicPr>
          <p:cNvPr id="4" name="image4.jpe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739936"/>
            <a:ext cx="7746826" cy="5118063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</TotalTime>
  <Words>164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Солнцестояние</vt:lpstr>
      <vt:lpstr>Интерактивная  доска  Miro в дистанционном формате обучения </vt:lpstr>
      <vt:lpstr>Слайд 2</vt:lpstr>
      <vt:lpstr>  «Работа в пространстве виртуальной доски Miro»  </vt:lpstr>
      <vt:lpstr>Слайд 4</vt:lpstr>
      <vt:lpstr>Слайд 5</vt:lpstr>
      <vt:lpstr>В бесплатной версии нам доступно три виртуальных доски. Нажимаем на любую, чтобы создать новый проект </vt:lpstr>
      <vt:lpstr>Теперь нам доступно рабочее поле, в котором мы можем начать работу</vt:lpstr>
      <vt:lpstr>Разработать и создать задания для активизации знаний на онлайн-уроке по информатике </vt:lpstr>
      <vt:lpstr>Решение заданий по системе счисления</vt:lpstr>
      <vt:lpstr>Можно выложить рабочие тетради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«ИКТ-КОМПЕТЕНТНОСТЬ ПЕДАГОГА В СОВРЕМЕННОМ ОБРАЗОВАНИИ».. </dc:title>
  <dc:creator>Elmira123</dc:creator>
  <cp:lastModifiedBy>Elmira123</cp:lastModifiedBy>
  <cp:revision>4</cp:revision>
  <dcterms:created xsi:type="dcterms:W3CDTF">2021-01-11T03:41:17Z</dcterms:created>
  <dcterms:modified xsi:type="dcterms:W3CDTF">2021-01-11T04:20:00Z</dcterms:modified>
</cp:coreProperties>
</file>