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63" r:id="rId4"/>
    <p:sldId id="257" r:id="rId5"/>
    <p:sldId id="258" r:id="rId6"/>
    <p:sldId id="261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625A33C-ED08-4E8F-A357-8A3EF9DA9161}" type="datetimeFigureOut">
              <a:rPr lang="ru-RU" smtClean="0"/>
              <a:t>09.04.2021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286803-AFA9-4E3A-8317-4CFDDCB51E7A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7904" y="1340768"/>
            <a:ext cx="5205164" cy="3096344"/>
          </a:xfrm>
          <a:ln>
            <a:noFill/>
          </a:ln>
        </p:spPr>
        <p:txBody>
          <a:bodyPr>
            <a:normAutofit fontScale="90000"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/>
          <a:p>
            <a:pPr marL="0" indent="0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Проект: лэпбук 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«Основы цвета» 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выполнила учащаяся 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7 класса Моисеенко Галя 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/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Руководитель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проекта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  <a:latin typeface="+mn-lt"/>
              </a:rPr>
              <a:t>Мусатова Татьяна Сергеевна</a:t>
            </a:r>
            <a:r>
              <a:rPr lang="ru-RU" sz="2200" dirty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 </a:t>
            </a:r>
            <a:r>
              <a:rPr lang="ru-RU" sz="2200" dirty="0" smtClean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(</a:t>
            </a:r>
            <a:r>
              <a:rPr lang="ru-RU" sz="2000" dirty="0" smtClean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учитель </a:t>
            </a:r>
            <a:r>
              <a:rPr lang="ru-RU" sz="2000" dirty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изобразительного </a:t>
            </a:r>
            <a:r>
              <a:rPr lang="ru-RU" sz="2000" dirty="0" smtClean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искусства</a:t>
            </a:r>
            <a:r>
              <a:rPr lang="ru-RU" sz="2000" dirty="0" smtClean="0">
                <a:solidFill>
                  <a:srgbClr val="6585CF">
                    <a:lumMod val="50000"/>
                  </a:srgbClr>
                </a:solidFill>
                <a:effectLst/>
                <a:latin typeface="Times New Roman"/>
              </a:rPr>
              <a:t>)</a:t>
            </a:r>
            <a:endParaRPr lang="ru-RU" sz="2400" dirty="0">
              <a:solidFill>
                <a:schemeClr val="accent4">
                  <a:lumMod val="50000"/>
                </a:schemeClr>
              </a:solidFill>
              <a:effectLst/>
              <a:latin typeface="+mn-lt"/>
            </a:endParaRPr>
          </a:p>
        </p:txBody>
      </p:sp>
      <p:pic>
        <p:nvPicPr>
          <p:cNvPr id="1026" name="Picture 2" descr="C:\Users\Марина Владимировна\Desktop\основы цвета\IMG-41d56f5c1a396bf67647cf54a1b1f08f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2425452" cy="323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42283"/>
            <a:ext cx="2545065" cy="3399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581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293096"/>
            <a:ext cx="8363272" cy="201626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/>
              <a:t>	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3600" dirty="0" smtClean="0"/>
              <a:t>Всем </a:t>
            </a:r>
            <a:r>
              <a:rPr lang="ru-RU" sz="3600" dirty="0"/>
              <a:t>взрослым хорошо известно, что  мир наполнен множеством цветов и их оттенков, но маленькие дети </a:t>
            </a:r>
            <a:r>
              <a:rPr lang="ru-RU" sz="3600" dirty="0" smtClean="0"/>
              <a:t>с ОВЗ иногда  </a:t>
            </a:r>
            <a:r>
              <a:rPr lang="ru-RU" sz="3600" dirty="0"/>
              <a:t>даже не подозревают об этом разнообразии цветов до тех пор, пока им об этом не расскажут и не покажут</a:t>
            </a:r>
            <a:r>
              <a:rPr lang="ru-RU" sz="3600" dirty="0" smtClean="0"/>
              <a:t>. Детям с ОВЗ требуется намного больше времени чтобы запомнить названия цветов</a:t>
            </a:r>
            <a:endParaRPr lang="ru-RU" sz="36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307288" cy="461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133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1"/>
            <a:ext cx="8219256" cy="266429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	При </a:t>
            </a:r>
            <a:r>
              <a:rPr lang="ru-RU" dirty="0"/>
              <a:t>помощи игрушек занятия по изучению цветов с детьми получаться веселыми и </a:t>
            </a:r>
            <a:r>
              <a:rPr lang="ru-RU" dirty="0" smtClean="0"/>
              <a:t>интересными.</a:t>
            </a:r>
          </a:p>
          <a:p>
            <a:pPr marL="0" indent="0">
              <a:buNone/>
            </a:pPr>
            <a:r>
              <a:rPr lang="ru-RU" dirty="0" smtClean="0"/>
              <a:t>С помощью нашего лэпбука мы постарались сделать занятия по Изобразительному искусству более интересными и разнообразными.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716" y="306896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73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effectLst/>
              </a:rPr>
              <a:t>1. Знакомство с цветом.</a:t>
            </a:r>
            <a:endParaRPr lang="ru-RU" dirty="0"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  <p:pic>
        <p:nvPicPr>
          <p:cNvPr id="2050" name="Picture 2" descr="C:\Users\Марина Владимировна\Desktop\основы цвета\IMG-61f8b38470de636dd19af55bbf70c193-V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87824" y="1858963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2316163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58963"/>
            <a:ext cx="2352675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419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3848" y="188641"/>
            <a:ext cx="5254352" cy="158417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effectLst/>
              </a:rPr>
              <a:t>2. ОСНОВНЫЕ ЦВЕТА И СПОСОБЫ ПОЛУЧЕНИЯ ОТТЕНКОВ.</a:t>
            </a:r>
            <a:endParaRPr lang="ru-RU" sz="3200" dirty="0"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  <p:pic>
        <p:nvPicPr>
          <p:cNvPr id="3075" name="Picture 3" descr="C:\Users\Марина Владимировна\Desktop\основы цвета\IMG-e9fd9eb42cb011b249c01c7c0bb8ead1-V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Марина Владимировна\Desktop\основы цвета\IMG-dc232ea3c2c055870ddb5218f519793a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8880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905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11560" y="548681"/>
            <a:ext cx="8075240" cy="194421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3. Проследи за изменением цветовой гаммы.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140968"/>
            <a:ext cx="2350538" cy="31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2426799" cy="3233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1527175"/>
            <a:ext cx="2859087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4571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94421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4. Разложи репродукции по цветовой гамме.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101" name="Picture 5" descr="C:\Users\Марина Владимировна\Desktop\основы цвета\IMG_20200921_095322_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18890" y="2199210"/>
            <a:ext cx="4563281" cy="342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Марина Владимировна\Desktop\основы цвета\IMG_20200921_095357_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23"/>
          <a:stretch/>
        </p:blipFill>
        <p:spPr bwMode="auto">
          <a:xfrm>
            <a:off x="5033636" y="1611936"/>
            <a:ext cx="3498803" cy="441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7630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94</TotalTime>
  <Words>35</Words>
  <Application>Microsoft Office PowerPoint</Application>
  <PresentationFormat>Экран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Апекс</vt:lpstr>
      <vt:lpstr>Проект: лэпбук  «Основы цвета»  выполнила учащаяся  7 класса Моисеенко Галя   Руководитель проекта Мусатова Татьяна Сергеевна (учитель изобразительного искусства)</vt:lpstr>
      <vt:lpstr>Презентация PowerPoint</vt:lpstr>
      <vt:lpstr>Презентация PowerPoint</vt:lpstr>
      <vt:lpstr> 1. Знакомство с цветом.</vt:lpstr>
      <vt:lpstr>2. ОСНОВНЫЕ ЦВЕТА И СПОСОБЫ ПОЛУЧЕНИЯ ОТТЕНКОВ.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цвета</dc:title>
  <dc:creator>Марина Владимировна</dc:creator>
  <cp:lastModifiedBy>Марина Владимировна</cp:lastModifiedBy>
  <cp:revision>11</cp:revision>
  <dcterms:created xsi:type="dcterms:W3CDTF">2020-09-21T02:28:18Z</dcterms:created>
  <dcterms:modified xsi:type="dcterms:W3CDTF">2021-04-09T03:18:32Z</dcterms:modified>
</cp:coreProperties>
</file>