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1" r:id="rId5"/>
    <p:sldId id="271" r:id="rId6"/>
    <p:sldId id="262" r:id="rId7"/>
    <p:sldId id="263" r:id="rId8"/>
    <p:sldId id="266" r:id="rId9"/>
    <p:sldId id="269" r:id="rId10"/>
    <p:sldId id="267" r:id="rId11"/>
    <p:sldId id="270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690CA-E2DD-4EA8-9010-C162E812DCAB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F16A-3599-4A95-8BB3-9CDD405DD6BE}" type="slidenum">
              <a:rPr lang="ru-RU" smtClean="0"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14:honeycomb/>
      </p:transition>
    </mc:Choice>
    <mc:Fallback xmlns="">
      <p:transition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690CA-E2DD-4EA8-9010-C162E812DCAB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F16A-3599-4A95-8BB3-9CDD405DD6B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14:honeycomb/>
      </p:transition>
    </mc:Choice>
    <mc:Fallback xmlns="">
      <p:transition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690CA-E2DD-4EA8-9010-C162E812DCAB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F16A-3599-4A95-8BB3-9CDD405DD6BE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14:honeycomb/>
      </p:transition>
    </mc:Choice>
    <mc:Fallback xmlns="">
      <p:transition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690CA-E2DD-4EA8-9010-C162E812DCAB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F16A-3599-4A95-8BB3-9CDD405DD6B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14:honeycomb/>
      </p:transition>
    </mc:Choice>
    <mc:Fallback xmlns="">
      <p:transition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690CA-E2DD-4EA8-9010-C162E812DCAB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F16A-3599-4A95-8BB3-9CDD405DD6B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14:honeycomb/>
      </p:transition>
    </mc:Choice>
    <mc:Fallback xmlns="">
      <p:transition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690CA-E2DD-4EA8-9010-C162E812DCAB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F16A-3599-4A95-8BB3-9CDD405DD6B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14:honeycomb/>
      </p:transition>
    </mc:Choice>
    <mc:Fallback xmlns="">
      <p:transition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690CA-E2DD-4EA8-9010-C162E812DCAB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F16A-3599-4A95-8BB3-9CDD405DD6B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14:honeycomb/>
      </p:transition>
    </mc:Choice>
    <mc:Fallback xmlns="">
      <p:transition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690CA-E2DD-4EA8-9010-C162E812DCAB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F16A-3599-4A95-8BB3-9CDD405DD6BE}" type="slidenum">
              <a:rPr lang="ru-RU" smtClean="0"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14:honeycomb/>
      </p:transition>
    </mc:Choice>
    <mc:Fallback xmlns="">
      <p:transition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690CA-E2DD-4EA8-9010-C162E812DCAB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F16A-3599-4A95-8BB3-9CDD405DD6BE}" type="slidenum">
              <a:rPr lang="ru-RU" smtClean="0"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14:honeycomb/>
      </p:transition>
    </mc:Choice>
    <mc:Fallback xmlns="">
      <p:transition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690CA-E2DD-4EA8-9010-C162E812DCAB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F16A-3599-4A95-8BB3-9CDD405DD6B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14:honeycomb/>
      </p:transition>
    </mc:Choice>
    <mc:Fallback xmlns="">
      <p:transition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690CA-E2DD-4EA8-9010-C162E812DCAB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F16A-3599-4A95-8BB3-9CDD405DD6B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0">
        <p14:honeycomb/>
      </p:transition>
    </mc:Choice>
    <mc:Fallback xmlns="">
      <p:transition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F2690CA-E2DD-4EA8-9010-C162E812DCAB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F9DF16A-3599-4A95-8BB3-9CDD405DD6BE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p14:dur="100" advClick="0" advTm="10000">
        <p14:honeycomb/>
      </p:transition>
    </mc:Choice>
    <mc:Fallback xmlns="">
      <p:transition advClick="0" advTm="10000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988840"/>
            <a:ext cx="4929808" cy="2664296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cs typeface="Andalus" pitchFamily="18" charset="-78"/>
              </a:rPr>
              <a:t>Тема: </a:t>
            </a:r>
            <a:r>
              <a:rPr lang="ru-RU" b="1" i="1" dirty="0" smtClean="0">
                <a:solidFill>
                  <a:srgbClr val="00B0F0"/>
                </a:solidFill>
                <a:cs typeface="Andalus" pitchFamily="18" charset="-78"/>
              </a:rPr>
              <a:t>«Использование нетрадиционных техник рисования в ДОУ и дома.»</a:t>
            </a:r>
            <a:endParaRPr lang="ru-RU" b="1" i="1" dirty="0">
              <a:solidFill>
                <a:srgbClr val="00B0F0"/>
              </a:solidFill>
              <a:cs typeface="Andalus" pitchFamily="18" charset="-78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21341" y="5201816"/>
            <a:ext cx="2088232" cy="1656184"/>
          </a:xfrm>
        </p:spPr>
        <p:txBody>
          <a:bodyPr>
            <a:normAutofit fontScale="92500" lnSpcReduction="10000"/>
          </a:bodyPr>
          <a:lstStyle/>
          <a:p>
            <a:r>
              <a:rPr lang="ru-RU" b="1" i="1" dirty="0" smtClean="0">
                <a:solidFill>
                  <a:srgbClr val="FFFF00"/>
                </a:solidFill>
              </a:rPr>
              <a:t>Подготовила</a:t>
            </a:r>
          </a:p>
          <a:p>
            <a:r>
              <a:rPr lang="ru-RU" b="1" i="1" dirty="0" smtClean="0">
                <a:solidFill>
                  <a:srgbClr val="FFFF00"/>
                </a:solidFill>
              </a:rPr>
              <a:t>Воспитатель МБДОУ Д/С №244</a:t>
            </a:r>
          </a:p>
          <a:p>
            <a:r>
              <a:rPr lang="ru-RU" b="1" i="1" dirty="0" err="1" smtClean="0">
                <a:solidFill>
                  <a:srgbClr val="FFFF00"/>
                </a:solidFill>
              </a:rPr>
              <a:t>Тазеева</a:t>
            </a:r>
            <a:r>
              <a:rPr lang="ru-RU" b="1" i="1" dirty="0" smtClean="0">
                <a:solidFill>
                  <a:srgbClr val="FFFF00"/>
                </a:solidFill>
              </a:rPr>
              <a:t> Н.Ю.</a:t>
            </a:r>
          </a:p>
          <a:p>
            <a:endParaRPr lang="ru-RU" b="1" i="1" dirty="0" smtClean="0">
              <a:solidFill>
                <a:srgbClr val="FFFF00"/>
              </a:solidFill>
            </a:endParaRPr>
          </a:p>
          <a:p>
            <a:endParaRPr lang="ru-RU" dirty="0"/>
          </a:p>
        </p:txBody>
      </p:sp>
      <p:pic>
        <p:nvPicPr>
          <p:cNvPr id="4" name="17 Я РИСУЮ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5" name="17 Я РИСУЮ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flipH="1">
            <a:off x="6588224" y="6256575"/>
            <a:ext cx="2555776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380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9246">
        <p15:prstTrans prst="curtains"/>
      </p:transition>
    </mc:Choice>
    <mc:Fallback>
      <p:transition spd="slow" advClick="0" advTm="92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112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47607" y="1124744"/>
            <a:ext cx="6696744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FFFF00"/>
                </a:solidFill>
                <a:cs typeface="Andalus" pitchFamily="18" charset="-78"/>
              </a:rPr>
              <a:t>Рисование нетрадиционными способами я выбрала, потому что это увлекательная, завораживающая деятельность, которая удивляет и восхищает не только детей, но и и взрослых. </a:t>
            </a:r>
          </a:p>
          <a:p>
            <a:endParaRPr lang="ru-RU" sz="3200" b="1" i="1" dirty="0">
              <a:solidFill>
                <a:srgbClr val="FFFF00"/>
              </a:solidFill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17860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6961">
        <p:checker/>
      </p:transition>
    </mc:Choice>
    <mc:Fallback>
      <p:transition spd="slow" advClick="0" advTm="6961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836712"/>
            <a:ext cx="7200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FFFF00"/>
                </a:solidFill>
              </a:rPr>
              <a:t>Мною были собраны материалы по данной теме, которые </a:t>
            </a:r>
            <a:r>
              <a:rPr lang="ru-RU" sz="3200" b="1" i="1" dirty="0" smtClean="0">
                <a:solidFill>
                  <a:srgbClr val="FFFF00"/>
                </a:solidFill>
              </a:rPr>
              <a:t>я оформила в виде   консультации для родителей «Нетрадиционные техники рисования в детском саду и их роль в развитии детей дошкольного возраста»;  </a:t>
            </a:r>
            <a:endParaRPr lang="ru-RU" sz="3200" b="1" i="1" dirty="0" smtClean="0">
              <a:solidFill>
                <a:srgbClr val="FFFF00"/>
              </a:solidFill>
            </a:endParaRPr>
          </a:p>
          <a:p>
            <a:r>
              <a:rPr lang="ru-RU" sz="3200" b="1" i="1" dirty="0" smtClean="0">
                <a:solidFill>
                  <a:srgbClr val="FFFF00"/>
                </a:solidFill>
              </a:rPr>
              <a:t>Также я оформила наглядный альбом техник нетрадиционного рисования.</a:t>
            </a:r>
            <a:endParaRPr lang="ru-RU" sz="3200" b="1" i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872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1658">
        <p:blinds dir="vert"/>
      </p:transition>
    </mc:Choice>
    <mc:Fallback>
      <p:transition spd="slow" advClick="0" advTm="11658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60648"/>
            <a:ext cx="8640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FFFF00"/>
                </a:solidFill>
              </a:rPr>
              <a:t>В преддверии празднования Дня Победы</a:t>
            </a:r>
            <a:r>
              <a:rPr lang="ru-RU" sz="2400" b="1" i="1" dirty="0" smtClean="0">
                <a:solidFill>
                  <a:srgbClr val="FFFF00"/>
                </a:solidFill>
              </a:rPr>
              <a:t> мною </a:t>
            </a:r>
            <a:r>
              <a:rPr lang="ru-RU" sz="2400" b="1" i="1" dirty="0" smtClean="0">
                <a:solidFill>
                  <a:srgbClr val="FFFF00"/>
                </a:solidFill>
              </a:rPr>
              <a:t>б</a:t>
            </a:r>
            <a:r>
              <a:rPr lang="ru-RU" sz="2400" b="1" i="1" dirty="0" smtClean="0">
                <a:solidFill>
                  <a:srgbClr val="FFFF00"/>
                </a:solidFill>
              </a:rPr>
              <a:t>ыл </a:t>
            </a:r>
            <a:r>
              <a:rPr lang="ru-RU" sz="2400" b="1" i="1" dirty="0" smtClean="0">
                <a:solidFill>
                  <a:srgbClr val="FFFF00"/>
                </a:solidFill>
              </a:rPr>
              <a:t>проведен мастер-класс для родителей</a:t>
            </a:r>
          </a:p>
          <a:p>
            <a:r>
              <a:rPr lang="ru-RU" sz="2400" b="1" i="1" dirty="0" smtClean="0">
                <a:solidFill>
                  <a:srgbClr val="FFFF00"/>
                </a:solidFill>
              </a:rPr>
              <a:t>«Нетрадиционные техники рисования манной крупой</a:t>
            </a:r>
            <a:r>
              <a:rPr lang="ru-RU" sz="2400" b="1" i="1" dirty="0" smtClean="0">
                <a:solidFill>
                  <a:srgbClr val="FFFF00"/>
                </a:solidFill>
              </a:rPr>
              <a:t>» на патриотическую тему «День Победы!»</a:t>
            </a:r>
          </a:p>
          <a:p>
            <a:endParaRPr lang="ru-RU" sz="2400" b="1" i="1" dirty="0">
              <a:solidFill>
                <a:srgbClr val="FFFF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060847"/>
            <a:ext cx="4464496" cy="33483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098" y="3356992"/>
            <a:ext cx="4278382" cy="3208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994266"/>
      </p:ext>
    </p:extLst>
  </p:cSld>
  <p:clrMapOvr>
    <a:masterClrMapping/>
  </p:clrMapOvr>
  <p:transition spd="slow" advClick="0" advTm="13729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47610"/>
            <a:ext cx="4104456" cy="307834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374994"/>
            <a:ext cx="4067944" cy="305095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71608"/>
            <a:ext cx="4067944" cy="305095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271608"/>
            <a:ext cx="42484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родители приняли активное участие в создании поздравительного плаката и получили от этого огромное удовольствие. Большой интерес был вызван не только необычной для них формой рисования, но и темой, близкой каждому из нас.</a:t>
            </a:r>
            <a:endParaRPr lang="ru-RU" sz="2000" b="1" i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094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18166">
        <p14:honeycomb/>
      </p:transition>
    </mc:Choice>
    <mc:Fallback>
      <p:transition advClick="0" advTm="181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88640"/>
            <a:ext cx="4824536" cy="64327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1896" y="260648"/>
            <a:ext cx="396044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нашей деятельности – яркий, красивый, фактурный поздравительный плакат!</a:t>
            </a:r>
          </a:p>
          <a:p>
            <a:r>
              <a:rPr lang="ru-RU" sz="2800" b="1" i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участники мастер – класса остались довольны нашим результатом и с большим удовольствием согласились выполнить домашнее задание.</a:t>
            </a:r>
            <a:endParaRPr lang="ru-RU" sz="2800" b="1" i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00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12598">
        <p14:reveal/>
      </p:transition>
    </mc:Choice>
    <mc:Fallback>
      <p:transition spd="slow" advClick="0" advTm="1259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980728"/>
            <a:ext cx="82089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было такое: «Создание творческих работ родителей совместно с детьми с использованием нетрадиционных техник рисования на тему «День Победы».</a:t>
            </a:r>
          </a:p>
          <a:p>
            <a:r>
              <a:rPr lang="ru-RU" sz="3200" b="1" i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Опираясь на материалы, изложенные в консультации для родителей, а также практический опыт, полученный на мастер-классе, ни у кого не возникло трудностей в выполнении задания.</a:t>
            </a:r>
            <a:endParaRPr lang="ru-RU" sz="3200" b="1" i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333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5173">
        <p15:prstTrans prst="origami"/>
      </p:transition>
    </mc:Choice>
    <mc:Fallback>
      <p:transition spd="slow" advClick="0" advTm="1517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88640"/>
            <a:ext cx="87849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Вот такие замечательные работы были выполнены родителями и детьми. И ,конечно, </a:t>
            </a:r>
            <a:r>
              <a:rPr lang="ru-RU" sz="28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8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ети не только познакомились с нетрадиционными техниками рисования, но и прониклись патриотическим чувством к своей Родине во время создания работ!</a:t>
            </a:r>
            <a:endParaRPr lang="ru-RU" sz="28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609528"/>
            <a:ext cx="3078342" cy="41044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06" y="2852936"/>
            <a:ext cx="5148064" cy="3861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052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14367">
        <p14:glitter pattern="hexagon"/>
      </p:transition>
    </mc:Choice>
    <mc:Fallback>
      <p:transition spd="slow" advClick="0" advTm="1436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5045"/>
            <a:ext cx="4427984" cy="332098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85045"/>
            <a:ext cx="4674711" cy="350603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237" y="3421449"/>
            <a:ext cx="4416442" cy="33123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421449"/>
            <a:ext cx="4427984" cy="3320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432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2724">
        <p15:prstTrans prst="airplane"/>
      </p:transition>
    </mc:Choice>
    <mc:Fallback>
      <p:transition spd="slow" advClick="0" advTm="1272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69" y="154360"/>
            <a:ext cx="4716016" cy="35370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69" y="3158435"/>
            <a:ext cx="4716016" cy="35370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521296"/>
            <a:ext cx="4464496" cy="3348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176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8987">
        <p15:prstTrans prst="crush"/>
      </p:transition>
    </mc:Choice>
    <mc:Fallback>
      <p:transition spd="slow" advClick="0" advTm="89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76" y="1603749"/>
            <a:ext cx="8688204" cy="3675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397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1503">
        <p14:ripple/>
      </p:transition>
    </mc:Choice>
    <mc:Fallback>
      <p:transition spd="slow" advClick="0" advTm="1150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696" y="2679550"/>
            <a:ext cx="54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solidFill>
                  <a:srgbClr val="FFFF00"/>
                </a:solidFill>
              </a:rPr>
              <a:t>Спасибо за внимание.</a:t>
            </a:r>
            <a:endParaRPr lang="ru-RU" sz="4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753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733">
        <p15:prstTrans prst="curtains"/>
      </p:transition>
    </mc:Choice>
    <mc:Fallback>
      <p:transition spd="slow" advClick="0" advTm="1373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299</TotalTime>
  <Words>273</Words>
  <Application>Microsoft Office PowerPoint</Application>
  <PresentationFormat>Экран (4:3)</PresentationFormat>
  <Paragraphs>16</Paragraphs>
  <Slides>12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Andalus</vt:lpstr>
      <vt:lpstr>Arial</vt:lpstr>
      <vt:lpstr>Calibri</vt:lpstr>
      <vt:lpstr>Times New Roman</vt:lpstr>
      <vt:lpstr>Tw Cen MT</vt:lpstr>
      <vt:lpstr>Паркет</vt:lpstr>
      <vt:lpstr>Тема: «Использование нетрадиционных техник рисования в ДОУ и дома.»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нетбук</dc:creator>
  <cp:lastModifiedBy>tazeevan@mail.ru</cp:lastModifiedBy>
  <cp:revision>85</cp:revision>
  <dcterms:created xsi:type="dcterms:W3CDTF">2019-04-26T03:35:00Z</dcterms:created>
  <dcterms:modified xsi:type="dcterms:W3CDTF">2020-10-15T13:02:38Z</dcterms:modified>
</cp:coreProperties>
</file>