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4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4431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5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Направления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F74431"/>
              </a:solidFill>
            </c:spPr>
          </c:dPt>
          <c:dPt>
            <c:idx val="2"/>
            <c:bubble3D val="0"/>
            <c:spPr>
              <a:solidFill>
                <a:srgbClr val="FFC000"/>
              </a:solidFill>
            </c:spPr>
          </c:dPt>
          <c:dPt>
            <c:idx val="3"/>
            <c:bubble3D val="0"/>
            <c:spPr>
              <a:solidFill>
                <a:srgbClr val="0070C0"/>
              </a:solidFill>
            </c:spPr>
          </c:dPt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 Black" panose="020B0A04020102020204" pitchFamily="34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Здоровьесбережение</c:v>
                </c:pt>
                <c:pt idx="1">
                  <c:v>Возрастные особенности детей</c:v>
                </c:pt>
                <c:pt idx="2">
                  <c:v>Воспитание в семье</c:v>
                </c:pt>
                <c:pt idx="3">
                  <c:v>Игровая деятельность детей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47</c:v>
                </c:pt>
                <c:pt idx="1">
                  <c:v>21</c:v>
                </c:pt>
                <c:pt idx="2">
                  <c:v>18</c:v>
                </c:pt>
                <c:pt idx="3">
                  <c:v>14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4027780845971316"/>
          <c:y val="0.17308002814502094"/>
          <c:w val="0.35138885638426431"/>
          <c:h val="0.66794948709402657"/>
        </c:manualLayout>
      </c:layout>
      <c:overlay val="0"/>
      <c:txPr>
        <a:bodyPr/>
        <a:lstStyle/>
        <a:p>
          <a:pPr>
            <a:defRPr b="1">
              <a:solidFill>
                <a:srgbClr val="C00000"/>
              </a:solidFill>
              <a:latin typeface="Arial Black" panose="020B0A040201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4A1B20-8429-4E5B-8756-16E6833FD788}" type="doc">
      <dgm:prSet loTypeId="urn:microsoft.com/office/officeart/2005/8/layout/equation1" loCatId="relationship" qsTypeId="urn:microsoft.com/office/officeart/2005/8/quickstyle/3d7" qsCatId="3D" csTypeId="urn:microsoft.com/office/officeart/2005/8/colors/colorful5" csCatId="colorful" phldr="1"/>
      <dgm:spPr>
        <a:scene3d>
          <a:camera prst="perspectiveContrastingLeftFacing" zoom="91000">
            <a:rot lat="623785" lon="1200000" rev="21386789"/>
          </a:camera>
          <a:lightRig rig="threePt" dir="t">
            <a:rot lat="0" lon="0" rev="20640000"/>
          </a:lightRig>
        </a:scene3d>
      </dgm:spPr>
    </dgm:pt>
    <dgm:pt modelId="{AB29040A-6896-441E-9944-B5A53B0204F4}">
      <dgm:prSet phldrT="[Текст]" custT="1"/>
      <dgm:spPr>
        <a:solidFill>
          <a:srgbClr val="FFC000"/>
        </a:solidFill>
        <a:sp3d extrusionH="50600" prstMaterial="metal">
          <a:bevelT w="101600" h="80600" prst="softRound"/>
          <a:bevelB w="80600" h="80600" prst="relaxedInset"/>
        </a:sp3d>
      </dgm:spPr>
      <dgm:t>
        <a:bodyPr/>
        <a:lstStyle/>
        <a:p>
          <a:r>
            <a:rPr lang="ru-RU" sz="2400" b="1" dirty="0" smtClean="0">
              <a:solidFill>
                <a:schemeClr val="bg1"/>
              </a:solidFill>
            </a:rPr>
            <a:t>СЕМЬЯ</a:t>
          </a:r>
          <a:endParaRPr lang="ru-RU" sz="2400" b="1" dirty="0">
            <a:solidFill>
              <a:schemeClr val="bg1"/>
            </a:solidFill>
          </a:endParaRPr>
        </a:p>
      </dgm:t>
    </dgm:pt>
    <dgm:pt modelId="{66A0B357-6AEF-4090-A6DE-0DB8A68A1E69}" type="parTrans" cxnId="{66EAB5A9-7352-4B33-83AD-46540C586A33}">
      <dgm:prSet/>
      <dgm:spPr/>
      <dgm:t>
        <a:bodyPr/>
        <a:lstStyle/>
        <a:p>
          <a:endParaRPr lang="ru-RU"/>
        </a:p>
      </dgm:t>
    </dgm:pt>
    <dgm:pt modelId="{02344582-6746-4D56-878E-9B0A42C1DF52}" type="sibTrans" cxnId="{66EAB5A9-7352-4B33-83AD-46540C586A33}">
      <dgm:prSet/>
      <dgm:spPr>
        <a:solidFill>
          <a:srgbClr val="92D050"/>
        </a:solidFill>
        <a:sp3d z="-110000">
          <a:bevelT w="40600" h="20600" prst="softRound"/>
        </a:sp3d>
      </dgm:spPr>
      <dgm:t>
        <a:bodyPr/>
        <a:lstStyle/>
        <a:p>
          <a:endParaRPr lang="ru-RU"/>
        </a:p>
      </dgm:t>
    </dgm:pt>
    <dgm:pt modelId="{912CBA59-A365-4D4D-85D2-338768267D89}">
      <dgm:prSet phldrT="[Текст]" custT="1"/>
      <dgm:spPr>
        <a:solidFill>
          <a:srgbClr val="F74431"/>
        </a:solidFill>
        <a:sp3d extrusionH="50600" prstMaterial="metal">
          <a:bevelT w="101600" h="80600" prst="softRound"/>
          <a:bevelB w="80600" h="80600" prst="relaxedInset"/>
        </a:sp3d>
      </dgm:spPr>
      <dgm:t>
        <a:bodyPr/>
        <a:lstStyle/>
        <a:p>
          <a:r>
            <a:rPr lang="ru-RU" sz="3200" b="1" dirty="0" smtClean="0">
              <a:solidFill>
                <a:schemeClr val="bg1"/>
              </a:solidFill>
            </a:rPr>
            <a:t>ДОУ</a:t>
          </a:r>
          <a:endParaRPr lang="ru-RU" sz="3200" b="1" dirty="0">
            <a:solidFill>
              <a:schemeClr val="bg1"/>
            </a:solidFill>
          </a:endParaRPr>
        </a:p>
      </dgm:t>
    </dgm:pt>
    <dgm:pt modelId="{69BF303F-A51F-4135-89FE-47C17B4891E8}" type="parTrans" cxnId="{76F50220-5BE0-4B53-8BBE-DB7F136A753B}">
      <dgm:prSet/>
      <dgm:spPr/>
      <dgm:t>
        <a:bodyPr/>
        <a:lstStyle/>
        <a:p>
          <a:endParaRPr lang="ru-RU"/>
        </a:p>
      </dgm:t>
    </dgm:pt>
    <dgm:pt modelId="{F2037E6E-B0B5-4420-A3C0-995A1BC8985E}" type="sibTrans" cxnId="{76F50220-5BE0-4B53-8BBE-DB7F136A753B}">
      <dgm:prSet/>
      <dgm:spPr>
        <a:solidFill>
          <a:srgbClr val="0070C0"/>
        </a:solidFill>
        <a:sp3d z="-110000">
          <a:bevelT w="40600" h="20600" prst="softRound"/>
        </a:sp3d>
      </dgm:spPr>
      <dgm:t>
        <a:bodyPr/>
        <a:lstStyle/>
        <a:p>
          <a:endParaRPr lang="ru-RU"/>
        </a:p>
      </dgm:t>
    </dgm:pt>
    <dgm:pt modelId="{A97B5DB4-FAB2-427F-994B-C695F1229DF7}">
      <dgm:prSet phldrT="[Текст]" custT="1"/>
      <dgm:spPr>
        <a:sp3d extrusionH="50600" prstMaterial="metal">
          <a:bevelT w="101600" h="80600" prst="softRound"/>
          <a:bevelB w="80600" h="80600" prst="relaxedInset"/>
        </a:sp3d>
      </dgm:spPr>
      <dgm:t>
        <a:bodyPr/>
        <a:lstStyle/>
        <a:p>
          <a:r>
            <a:rPr lang="ru-RU" sz="1600" b="1" dirty="0" smtClean="0">
              <a:solidFill>
                <a:schemeClr val="bg1"/>
              </a:solidFill>
              <a:effectLst/>
            </a:rPr>
            <a:t>ЭФФЕКТИВНОСТЬ</a:t>
          </a:r>
          <a:endParaRPr lang="ru-RU" sz="1600" b="1" dirty="0">
            <a:solidFill>
              <a:schemeClr val="bg1"/>
            </a:solidFill>
            <a:effectLst/>
          </a:endParaRPr>
        </a:p>
      </dgm:t>
    </dgm:pt>
    <dgm:pt modelId="{A8FB1540-29DB-4094-BECA-A37A113C20EA}" type="parTrans" cxnId="{7B961C85-7FB1-4AC1-8C94-0A3E16E9BF10}">
      <dgm:prSet/>
      <dgm:spPr/>
      <dgm:t>
        <a:bodyPr/>
        <a:lstStyle/>
        <a:p>
          <a:endParaRPr lang="ru-RU"/>
        </a:p>
      </dgm:t>
    </dgm:pt>
    <dgm:pt modelId="{DAD4A73B-7D16-4C56-952A-B5641AF2A803}" type="sibTrans" cxnId="{7B961C85-7FB1-4AC1-8C94-0A3E16E9BF10}">
      <dgm:prSet/>
      <dgm:spPr/>
      <dgm:t>
        <a:bodyPr/>
        <a:lstStyle/>
        <a:p>
          <a:endParaRPr lang="ru-RU"/>
        </a:p>
      </dgm:t>
    </dgm:pt>
    <dgm:pt modelId="{044DF75D-2E6F-457C-A41C-DB67A2140318}" type="pres">
      <dgm:prSet presAssocID="{A74A1B20-8429-4E5B-8756-16E6833FD788}" presName="linearFlow" presStyleCnt="0">
        <dgm:presLayoutVars>
          <dgm:dir/>
          <dgm:resizeHandles val="exact"/>
        </dgm:presLayoutVars>
      </dgm:prSet>
      <dgm:spPr/>
    </dgm:pt>
    <dgm:pt modelId="{11B55300-4FE2-4C8E-ABE8-5035941C7C27}" type="pres">
      <dgm:prSet presAssocID="{AB29040A-6896-441E-9944-B5A53B0204F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77A89F-B8FF-45F2-B384-E5C4291DB04C}" type="pres">
      <dgm:prSet presAssocID="{02344582-6746-4D56-878E-9B0A42C1DF52}" presName="spacerL" presStyleCnt="0"/>
      <dgm:spPr>
        <a:sp3d>
          <a:bevelT w="152400" h="50800" prst="softRound"/>
        </a:sp3d>
      </dgm:spPr>
    </dgm:pt>
    <dgm:pt modelId="{4B8C02FE-47C4-4DA9-8399-7C0809C71349}" type="pres">
      <dgm:prSet presAssocID="{02344582-6746-4D56-878E-9B0A42C1DF52}" presName="sibTrans" presStyleLbl="sibTrans2D1" presStyleIdx="0" presStyleCnt="2"/>
      <dgm:spPr/>
      <dgm:t>
        <a:bodyPr/>
        <a:lstStyle/>
        <a:p>
          <a:endParaRPr lang="ru-RU"/>
        </a:p>
      </dgm:t>
    </dgm:pt>
    <dgm:pt modelId="{81BB2135-080D-4662-A3FB-2EBD4BE99823}" type="pres">
      <dgm:prSet presAssocID="{02344582-6746-4D56-878E-9B0A42C1DF52}" presName="spacerR" presStyleCnt="0"/>
      <dgm:spPr>
        <a:sp3d>
          <a:bevelT w="152400" h="50800" prst="softRound"/>
        </a:sp3d>
      </dgm:spPr>
    </dgm:pt>
    <dgm:pt modelId="{FDFA3135-5A35-43B2-94DC-88C61515E9B8}" type="pres">
      <dgm:prSet presAssocID="{912CBA59-A365-4D4D-85D2-338768267D8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CF6FEA-C49D-4599-B9F8-9CD6780A741B}" type="pres">
      <dgm:prSet presAssocID="{F2037E6E-B0B5-4420-A3C0-995A1BC8985E}" presName="spacerL" presStyleCnt="0"/>
      <dgm:spPr>
        <a:sp3d>
          <a:bevelT w="152400" h="50800" prst="softRound"/>
        </a:sp3d>
      </dgm:spPr>
    </dgm:pt>
    <dgm:pt modelId="{3541E0A5-6B70-4708-863F-3A9FB1950B96}" type="pres">
      <dgm:prSet presAssocID="{F2037E6E-B0B5-4420-A3C0-995A1BC8985E}" presName="sibTrans" presStyleLbl="sibTrans2D1" presStyleIdx="1" presStyleCnt="2"/>
      <dgm:spPr/>
      <dgm:t>
        <a:bodyPr/>
        <a:lstStyle/>
        <a:p>
          <a:endParaRPr lang="ru-RU"/>
        </a:p>
      </dgm:t>
    </dgm:pt>
    <dgm:pt modelId="{9664BF1C-8F59-4821-A959-649164F1353A}" type="pres">
      <dgm:prSet presAssocID="{F2037E6E-B0B5-4420-A3C0-995A1BC8985E}" presName="spacerR" presStyleCnt="0"/>
      <dgm:spPr>
        <a:sp3d>
          <a:bevelT w="152400" h="50800" prst="softRound"/>
        </a:sp3d>
      </dgm:spPr>
    </dgm:pt>
    <dgm:pt modelId="{9893EB96-9CED-4DD3-A4BE-01852F865FF5}" type="pres">
      <dgm:prSet presAssocID="{A97B5DB4-FAB2-427F-994B-C695F1229DF7}" presName="node" presStyleLbl="node1" presStyleIdx="2" presStyleCnt="3" custLinFactX="-1578" custLinFactNeighborX="-100000" custLinFactNeighborY="99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419AC27-7074-4B6E-BE78-12C252C7EDAF}" type="presOf" srcId="{A74A1B20-8429-4E5B-8756-16E6833FD788}" destId="{044DF75D-2E6F-457C-A41C-DB67A2140318}" srcOrd="0" destOrd="0" presId="urn:microsoft.com/office/officeart/2005/8/layout/equation1"/>
    <dgm:cxn modelId="{FEE996EB-EE5F-4462-8002-FFB520C6760F}" type="presOf" srcId="{02344582-6746-4D56-878E-9B0A42C1DF52}" destId="{4B8C02FE-47C4-4DA9-8399-7C0809C71349}" srcOrd="0" destOrd="0" presId="urn:microsoft.com/office/officeart/2005/8/layout/equation1"/>
    <dgm:cxn modelId="{B33307EA-5567-4503-9F36-1D4858573904}" type="presOf" srcId="{AB29040A-6896-441E-9944-B5A53B0204F4}" destId="{11B55300-4FE2-4C8E-ABE8-5035941C7C27}" srcOrd="0" destOrd="0" presId="urn:microsoft.com/office/officeart/2005/8/layout/equation1"/>
    <dgm:cxn modelId="{86B0E7AE-1962-4CDF-9DD2-2163B29E0A93}" type="presOf" srcId="{F2037E6E-B0B5-4420-A3C0-995A1BC8985E}" destId="{3541E0A5-6B70-4708-863F-3A9FB1950B96}" srcOrd="0" destOrd="0" presId="urn:microsoft.com/office/officeart/2005/8/layout/equation1"/>
    <dgm:cxn modelId="{76F50220-5BE0-4B53-8BBE-DB7F136A753B}" srcId="{A74A1B20-8429-4E5B-8756-16E6833FD788}" destId="{912CBA59-A365-4D4D-85D2-338768267D89}" srcOrd="1" destOrd="0" parTransId="{69BF303F-A51F-4135-89FE-47C17B4891E8}" sibTransId="{F2037E6E-B0B5-4420-A3C0-995A1BC8985E}"/>
    <dgm:cxn modelId="{66EAB5A9-7352-4B33-83AD-46540C586A33}" srcId="{A74A1B20-8429-4E5B-8756-16E6833FD788}" destId="{AB29040A-6896-441E-9944-B5A53B0204F4}" srcOrd="0" destOrd="0" parTransId="{66A0B357-6AEF-4090-A6DE-0DB8A68A1E69}" sibTransId="{02344582-6746-4D56-878E-9B0A42C1DF52}"/>
    <dgm:cxn modelId="{B2514BE9-16A9-4FD0-88BB-8737A374E08B}" type="presOf" srcId="{A97B5DB4-FAB2-427F-994B-C695F1229DF7}" destId="{9893EB96-9CED-4DD3-A4BE-01852F865FF5}" srcOrd="0" destOrd="0" presId="urn:microsoft.com/office/officeart/2005/8/layout/equation1"/>
    <dgm:cxn modelId="{7B961C85-7FB1-4AC1-8C94-0A3E16E9BF10}" srcId="{A74A1B20-8429-4E5B-8756-16E6833FD788}" destId="{A97B5DB4-FAB2-427F-994B-C695F1229DF7}" srcOrd="2" destOrd="0" parTransId="{A8FB1540-29DB-4094-BECA-A37A113C20EA}" sibTransId="{DAD4A73B-7D16-4C56-952A-B5641AF2A803}"/>
    <dgm:cxn modelId="{131BC23B-B582-42EE-8C45-9F81B05687FF}" type="presOf" srcId="{912CBA59-A365-4D4D-85D2-338768267D89}" destId="{FDFA3135-5A35-43B2-94DC-88C61515E9B8}" srcOrd="0" destOrd="0" presId="urn:microsoft.com/office/officeart/2005/8/layout/equation1"/>
    <dgm:cxn modelId="{6A431943-3872-4C54-BCA5-10D63D638CB9}" type="presParOf" srcId="{044DF75D-2E6F-457C-A41C-DB67A2140318}" destId="{11B55300-4FE2-4C8E-ABE8-5035941C7C27}" srcOrd="0" destOrd="0" presId="urn:microsoft.com/office/officeart/2005/8/layout/equation1"/>
    <dgm:cxn modelId="{C9313A77-0E8A-4B6A-B879-81ACB58E3DF5}" type="presParOf" srcId="{044DF75D-2E6F-457C-A41C-DB67A2140318}" destId="{CA77A89F-B8FF-45F2-B384-E5C4291DB04C}" srcOrd="1" destOrd="0" presId="urn:microsoft.com/office/officeart/2005/8/layout/equation1"/>
    <dgm:cxn modelId="{2F18C6B1-9671-4E91-9C35-8EF84E2AF256}" type="presParOf" srcId="{044DF75D-2E6F-457C-A41C-DB67A2140318}" destId="{4B8C02FE-47C4-4DA9-8399-7C0809C71349}" srcOrd="2" destOrd="0" presId="urn:microsoft.com/office/officeart/2005/8/layout/equation1"/>
    <dgm:cxn modelId="{E5404E22-E04A-4A6E-B229-54309E9C98B8}" type="presParOf" srcId="{044DF75D-2E6F-457C-A41C-DB67A2140318}" destId="{81BB2135-080D-4662-A3FB-2EBD4BE99823}" srcOrd="3" destOrd="0" presId="urn:microsoft.com/office/officeart/2005/8/layout/equation1"/>
    <dgm:cxn modelId="{B3BE9635-4C03-40A6-8A83-225D98FC62E6}" type="presParOf" srcId="{044DF75D-2E6F-457C-A41C-DB67A2140318}" destId="{FDFA3135-5A35-43B2-94DC-88C61515E9B8}" srcOrd="4" destOrd="0" presId="urn:microsoft.com/office/officeart/2005/8/layout/equation1"/>
    <dgm:cxn modelId="{448C0A91-AF56-42D1-B3F2-3BEF362D667C}" type="presParOf" srcId="{044DF75D-2E6F-457C-A41C-DB67A2140318}" destId="{67CF6FEA-C49D-4599-B9F8-9CD6780A741B}" srcOrd="5" destOrd="0" presId="urn:microsoft.com/office/officeart/2005/8/layout/equation1"/>
    <dgm:cxn modelId="{412D4554-6E51-416E-915F-7C384877F932}" type="presParOf" srcId="{044DF75D-2E6F-457C-A41C-DB67A2140318}" destId="{3541E0A5-6B70-4708-863F-3A9FB1950B96}" srcOrd="6" destOrd="0" presId="urn:microsoft.com/office/officeart/2005/8/layout/equation1"/>
    <dgm:cxn modelId="{54078554-A125-43EE-A2D7-CA42257890B2}" type="presParOf" srcId="{044DF75D-2E6F-457C-A41C-DB67A2140318}" destId="{9664BF1C-8F59-4821-A959-649164F1353A}" srcOrd="7" destOrd="0" presId="urn:microsoft.com/office/officeart/2005/8/layout/equation1"/>
    <dgm:cxn modelId="{6E7D4328-DB29-4785-AAAF-0A45F0471644}" type="presParOf" srcId="{044DF75D-2E6F-457C-A41C-DB67A2140318}" destId="{9893EB96-9CED-4DD3-A4BE-01852F865FF5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3F2203-3B29-451F-9DB5-8975C56A1FF3}" type="doc">
      <dgm:prSet loTypeId="urn:microsoft.com/office/officeart/2005/8/layout/radial4" loCatId="relationship" qsTypeId="urn:microsoft.com/office/officeart/2005/8/quickstyle/3d6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D4FDA7EE-A46E-4689-9062-E14AE52C41D3}">
      <dgm:prSet phldrT="[Текст]" custT="1"/>
      <dgm:spPr>
        <a:solidFill>
          <a:srgbClr val="F74431"/>
        </a:solidFill>
      </dgm:spPr>
      <dgm:t>
        <a:bodyPr/>
        <a:lstStyle/>
        <a:p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anose="02010803020104030203" pitchFamily="2" charset="-79"/>
            </a:rPr>
            <a:t>РОСТ КОМПЕТЕНТНОСТИ РОДИТЕЛЕЙ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cs typeface="Aharoni" panose="02010803020104030203" pitchFamily="2" charset="-79"/>
          </a:endParaRPr>
        </a:p>
      </dgm:t>
    </dgm:pt>
    <dgm:pt modelId="{4ED3E4CD-E76D-4923-93BE-F041F11F8DE4}" type="parTrans" cxnId="{9964B742-C586-40B2-8BB3-04EF85E9B38A}">
      <dgm:prSet/>
      <dgm:spPr/>
      <dgm:t>
        <a:bodyPr/>
        <a:lstStyle/>
        <a:p>
          <a:endParaRPr lang="ru-RU" sz="2400" b="1">
            <a:cs typeface="Aharoni" panose="02010803020104030203" pitchFamily="2" charset="-79"/>
          </a:endParaRPr>
        </a:p>
      </dgm:t>
    </dgm:pt>
    <dgm:pt modelId="{6C672DF4-48A3-4DF1-A482-F452E14717D0}" type="sibTrans" cxnId="{9964B742-C586-40B2-8BB3-04EF85E9B38A}">
      <dgm:prSet/>
      <dgm:spPr/>
      <dgm:t>
        <a:bodyPr/>
        <a:lstStyle/>
        <a:p>
          <a:endParaRPr lang="ru-RU" sz="2400" b="1">
            <a:cs typeface="Aharoni" panose="02010803020104030203" pitchFamily="2" charset="-79"/>
          </a:endParaRPr>
        </a:p>
      </dgm:t>
    </dgm:pt>
    <dgm:pt modelId="{8A34F55F-2CAC-40A4-8581-5CB9AB1D2FC3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ru-RU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anose="02010803020104030203" pitchFamily="2" charset="-79"/>
            </a:rPr>
            <a:t>специальная литература</a:t>
          </a:r>
          <a:endParaRPr lang="ru-RU" sz="3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cs typeface="Aharoni" panose="02010803020104030203" pitchFamily="2" charset="-79"/>
          </a:endParaRPr>
        </a:p>
      </dgm:t>
    </dgm:pt>
    <dgm:pt modelId="{1B1BF494-12E4-439B-BF80-2A3B2C6821D7}" type="parTrans" cxnId="{3576C40F-3414-458F-95B7-A3B14B539661}">
      <dgm:prSet/>
      <dgm:spPr>
        <a:solidFill>
          <a:srgbClr val="00B0F0"/>
        </a:solidFill>
      </dgm:spPr>
      <dgm:t>
        <a:bodyPr/>
        <a:lstStyle/>
        <a:p>
          <a:endParaRPr lang="ru-RU" sz="2400" b="1">
            <a:cs typeface="Aharoni" panose="02010803020104030203" pitchFamily="2" charset="-79"/>
          </a:endParaRPr>
        </a:p>
      </dgm:t>
    </dgm:pt>
    <dgm:pt modelId="{6B830430-432E-4983-A36E-6062E6549BC9}" type="sibTrans" cxnId="{3576C40F-3414-458F-95B7-A3B14B539661}">
      <dgm:prSet/>
      <dgm:spPr/>
      <dgm:t>
        <a:bodyPr/>
        <a:lstStyle/>
        <a:p>
          <a:endParaRPr lang="ru-RU" sz="2400" b="1">
            <a:cs typeface="Aharoni" panose="02010803020104030203" pitchFamily="2" charset="-79"/>
          </a:endParaRPr>
        </a:p>
      </dgm:t>
    </dgm:pt>
    <dgm:pt modelId="{C11A7332-155A-4C2D-8556-CC53747D2F11}">
      <dgm:prSet phldrT="[Текст]" custT="1"/>
      <dgm:spPr/>
      <dgm:t>
        <a:bodyPr/>
        <a:lstStyle/>
        <a:p>
          <a:r>
            <a:rPr lang="ru-RU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anose="02010803020104030203" pitchFamily="2" charset="-79"/>
            </a:rPr>
            <a:t>интернет ресурсы</a:t>
          </a:r>
          <a:endParaRPr lang="ru-RU" sz="3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cs typeface="Aharoni" panose="02010803020104030203" pitchFamily="2" charset="-79"/>
          </a:endParaRPr>
        </a:p>
      </dgm:t>
    </dgm:pt>
    <dgm:pt modelId="{5E5D910E-248C-48E4-B709-7458C4B58A63}" type="parTrans" cxnId="{2EDA7D80-3F45-4968-A7EB-748D2770194E}">
      <dgm:prSet/>
      <dgm:spPr/>
      <dgm:t>
        <a:bodyPr/>
        <a:lstStyle/>
        <a:p>
          <a:endParaRPr lang="ru-RU" sz="2400" b="1">
            <a:cs typeface="Aharoni" panose="02010803020104030203" pitchFamily="2" charset="-79"/>
          </a:endParaRPr>
        </a:p>
      </dgm:t>
    </dgm:pt>
    <dgm:pt modelId="{9140CA62-1DA5-4655-A411-5BEB65A07925}" type="sibTrans" cxnId="{2EDA7D80-3F45-4968-A7EB-748D2770194E}">
      <dgm:prSet/>
      <dgm:spPr/>
      <dgm:t>
        <a:bodyPr/>
        <a:lstStyle/>
        <a:p>
          <a:endParaRPr lang="ru-RU" sz="2400" b="1">
            <a:cs typeface="Aharoni" panose="02010803020104030203" pitchFamily="2" charset="-79"/>
          </a:endParaRPr>
        </a:p>
      </dgm:t>
    </dgm:pt>
    <dgm:pt modelId="{36507BD1-058A-45B5-8C37-9945FFE15DAE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ru-RU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anose="02010803020104030203" pitchFamily="2" charset="-79"/>
            </a:rPr>
            <a:t>консультации специалистов</a:t>
          </a:r>
          <a:endParaRPr lang="ru-RU" sz="3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cs typeface="Aharoni" panose="02010803020104030203" pitchFamily="2" charset="-79"/>
          </a:endParaRPr>
        </a:p>
      </dgm:t>
    </dgm:pt>
    <dgm:pt modelId="{C7CD2E8E-574B-47F6-8D6A-D4056227BBE5}" type="parTrans" cxnId="{48BD5CD5-57A2-41BB-8E70-FFC139B087B9}">
      <dgm:prSet/>
      <dgm:spPr>
        <a:solidFill>
          <a:srgbClr val="FFC000"/>
        </a:solidFill>
      </dgm:spPr>
      <dgm:t>
        <a:bodyPr/>
        <a:lstStyle/>
        <a:p>
          <a:endParaRPr lang="ru-RU" sz="2400" b="1">
            <a:cs typeface="Aharoni" panose="02010803020104030203" pitchFamily="2" charset="-79"/>
          </a:endParaRPr>
        </a:p>
      </dgm:t>
    </dgm:pt>
    <dgm:pt modelId="{B039AD90-ECFF-4E98-808E-F9FEB8ADD5AA}" type="sibTrans" cxnId="{48BD5CD5-57A2-41BB-8E70-FFC139B087B9}">
      <dgm:prSet/>
      <dgm:spPr/>
      <dgm:t>
        <a:bodyPr/>
        <a:lstStyle/>
        <a:p>
          <a:endParaRPr lang="ru-RU" sz="2400" b="1">
            <a:cs typeface="Aharoni" panose="02010803020104030203" pitchFamily="2" charset="-79"/>
          </a:endParaRPr>
        </a:p>
      </dgm:t>
    </dgm:pt>
    <dgm:pt modelId="{90C2F4A7-7D03-434C-9E6D-7CACF0891C83}" type="pres">
      <dgm:prSet presAssocID="{113F2203-3B29-451F-9DB5-8975C56A1FF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23F976F-975F-4484-9E14-B8DCEA306DCA}" type="pres">
      <dgm:prSet presAssocID="{D4FDA7EE-A46E-4689-9062-E14AE52C41D3}" presName="centerShape" presStyleLbl="node0" presStyleIdx="0" presStyleCnt="1"/>
      <dgm:spPr/>
      <dgm:t>
        <a:bodyPr/>
        <a:lstStyle/>
        <a:p>
          <a:endParaRPr lang="ru-RU"/>
        </a:p>
      </dgm:t>
    </dgm:pt>
    <dgm:pt modelId="{8CE53745-289B-430A-8E6B-00A2ABB284DF}" type="pres">
      <dgm:prSet presAssocID="{1B1BF494-12E4-439B-BF80-2A3B2C6821D7}" presName="parTrans" presStyleLbl="bgSibTrans2D1" presStyleIdx="0" presStyleCnt="3"/>
      <dgm:spPr/>
      <dgm:t>
        <a:bodyPr/>
        <a:lstStyle/>
        <a:p>
          <a:endParaRPr lang="ru-RU"/>
        </a:p>
      </dgm:t>
    </dgm:pt>
    <dgm:pt modelId="{C51AE527-DDA5-42D5-B093-1F19A02058B4}" type="pres">
      <dgm:prSet presAssocID="{8A34F55F-2CAC-40A4-8581-5CB9AB1D2FC3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E9B66C-097F-4358-8F58-E0903562C367}" type="pres">
      <dgm:prSet presAssocID="{5E5D910E-248C-48E4-B709-7458C4B58A63}" presName="parTrans" presStyleLbl="bgSibTrans2D1" presStyleIdx="1" presStyleCnt="3"/>
      <dgm:spPr/>
      <dgm:t>
        <a:bodyPr/>
        <a:lstStyle/>
        <a:p>
          <a:endParaRPr lang="ru-RU"/>
        </a:p>
      </dgm:t>
    </dgm:pt>
    <dgm:pt modelId="{692F6457-0B9F-45EA-A2F7-D731DC8B1356}" type="pres">
      <dgm:prSet presAssocID="{C11A7332-155A-4C2D-8556-CC53747D2F1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445870-7232-4107-84AC-AB1B187E7594}" type="pres">
      <dgm:prSet presAssocID="{C7CD2E8E-574B-47F6-8D6A-D4056227BBE5}" presName="parTrans" presStyleLbl="bgSibTrans2D1" presStyleIdx="2" presStyleCnt="3"/>
      <dgm:spPr/>
      <dgm:t>
        <a:bodyPr/>
        <a:lstStyle/>
        <a:p>
          <a:endParaRPr lang="ru-RU"/>
        </a:p>
      </dgm:t>
    </dgm:pt>
    <dgm:pt modelId="{20E11B67-61E9-418D-96F6-4D95245147D7}" type="pres">
      <dgm:prSet presAssocID="{36507BD1-058A-45B5-8C37-9945FFE15DA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6E1CF4E-587B-4F18-8C05-7F3B3AF608D5}" type="presOf" srcId="{C11A7332-155A-4C2D-8556-CC53747D2F11}" destId="{692F6457-0B9F-45EA-A2F7-D731DC8B1356}" srcOrd="0" destOrd="0" presId="urn:microsoft.com/office/officeart/2005/8/layout/radial4"/>
    <dgm:cxn modelId="{B29D778E-FFFB-4140-9F28-B8EA2675E292}" type="presOf" srcId="{D4FDA7EE-A46E-4689-9062-E14AE52C41D3}" destId="{023F976F-975F-4484-9E14-B8DCEA306DCA}" srcOrd="0" destOrd="0" presId="urn:microsoft.com/office/officeart/2005/8/layout/radial4"/>
    <dgm:cxn modelId="{A9827E16-C3E8-4FB1-B8C5-850F7127A469}" type="presOf" srcId="{5E5D910E-248C-48E4-B709-7458C4B58A63}" destId="{3AE9B66C-097F-4358-8F58-E0903562C367}" srcOrd="0" destOrd="0" presId="urn:microsoft.com/office/officeart/2005/8/layout/radial4"/>
    <dgm:cxn modelId="{3576C40F-3414-458F-95B7-A3B14B539661}" srcId="{D4FDA7EE-A46E-4689-9062-E14AE52C41D3}" destId="{8A34F55F-2CAC-40A4-8581-5CB9AB1D2FC3}" srcOrd="0" destOrd="0" parTransId="{1B1BF494-12E4-439B-BF80-2A3B2C6821D7}" sibTransId="{6B830430-432E-4983-A36E-6062E6549BC9}"/>
    <dgm:cxn modelId="{A2AED940-70E7-4E88-A3D6-B77D71FDE366}" type="presOf" srcId="{C7CD2E8E-574B-47F6-8D6A-D4056227BBE5}" destId="{B2445870-7232-4107-84AC-AB1B187E7594}" srcOrd="0" destOrd="0" presId="urn:microsoft.com/office/officeart/2005/8/layout/radial4"/>
    <dgm:cxn modelId="{31DA0F01-2316-4967-8BA1-B7E5022B9D96}" type="presOf" srcId="{1B1BF494-12E4-439B-BF80-2A3B2C6821D7}" destId="{8CE53745-289B-430A-8E6B-00A2ABB284DF}" srcOrd="0" destOrd="0" presId="urn:microsoft.com/office/officeart/2005/8/layout/radial4"/>
    <dgm:cxn modelId="{B92013AB-2D24-487C-852D-25EAE86C4E38}" type="presOf" srcId="{113F2203-3B29-451F-9DB5-8975C56A1FF3}" destId="{90C2F4A7-7D03-434C-9E6D-7CACF0891C83}" srcOrd="0" destOrd="0" presId="urn:microsoft.com/office/officeart/2005/8/layout/radial4"/>
    <dgm:cxn modelId="{F11C5627-5E54-40E3-B63D-1EC53FC03D6A}" type="presOf" srcId="{36507BD1-058A-45B5-8C37-9945FFE15DAE}" destId="{20E11B67-61E9-418D-96F6-4D95245147D7}" srcOrd="0" destOrd="0" presId="urn:microsoft.com/office/officeart/2005/8/layout/radial4"/>
    <dgm:cxn modelId="{48BD5CD5-57A2-41BB-8E70-FFC139B087B9}" srcId="{D4FDA7EE-A46E-4689-9062-E14AE52C41D3}" destId="{36507BD1-058A-45B5-8C37-9945FFE15DAE}" srcOrd="2" destOrd="0" parTransId="{C7CD2E8E-574B-47F6-8D6A-D4056227BBE5}" sibTransId="{B039AD90-ECFF-4E98-808E-F9FEB8ADD5AA}"/>
    <dgm:cxn modelId="{9964B742-C586-40B2-8BB3-04EF85E9B38A}" srcId="{113F2203-3B29-451F-9DB5-8975C56A1FF3}" destId="{D4FDA7EE-A46E-4689-9062-E14AE52C41D3}" srcOrd="0" destOrd="0" parTransId="{4ED3E4CD-E76D-4923-93BE-F041F11F8DE4}" sibTransId="{6C672DF4-48A3-4DF1-A482-F452E14717D0}"/>
    <dgm:cxn modelId="{2EDA7D80-3F45-4968-A7EB-748D2770194E}" srcId="{D4FDA7EE-A46E-4689-9062-E14AE52C41D3}" destId="{C11A7332-155A-4C2D-8556-CC53747D2F11}" srcOrd="1" destOrd="0" parTransId="{5E5D910E-248C-48E4-B709-7458C4B58A63}" sibTransId="{9140CA62-1DA5-4655-A411-5BEB65A07925}"/>
    <dgm:cxn modelId="{31C15126-CA94-4A62-9349-77274A512E19}" type="presOf" srcId="{8A34F55F-2CAC-40A4-8581-5CB9AB1D2FC3}" destId="{C51AE527-DDA5-42D5-B093-1F19A02058B4}" srcOrd="0" destOrd="0" presId="urn:microsoft.com/office/officeart/2005/8/layout/radial4"/>
    <dgm:cxn modelId="{2E4C8CD2-A3C1-458B-A702-1AB9A90AA721}" type="presParOf" srcId="{90C2F4A7-7D03-434C-9E6D-7CACF0891C83}" destId="{023F976F-975F-4484-9E14-B8DCEA306DCA}" srcOrd="0" destOrd="0" presId="urn:microsoft.com/office/officeart/2005/8/layout/radial4"/>
    <dgm:cxn modelId="{A8F8D8FE-14B6-4BC7-BA05-D2BE1927FE01}" type="presParOf" srcId="{90C2F4A7-7D03-434C-9E6D-7CACF0891C83}" destId="{8CE53745-289B-430A-8E6B-00A2ABB284DF}" srcOrd="1" destOrd="0" presId="urn:microsoft.com/office/officeart/2005/8/layout/radial4"/>
    <dgm:cxn modelId="{6CB99C09-A8AB-46F3-A6BD-73B7C1FA22C0}" type="presParOf" srcId="{90C2F4A7-7D03-434C-9E6D-7CACF0891C83}" destId="{C51AE527-DDA5-42D5-B093-1F19A02058B4}" srcOrd="2" destOrd="0" presId="urn:microsoft.com/office/officeart/2005/8/layout/radial4"/>
    <dgm:cxn modelId="{E292A33F-1745-4A3A-B818-6D275A2B04B4}" type="presParOf" srcId="{90C2F4A7-7D03-434C-9E6D-7CACF0891C83}" destId="{3AE9B66C-097F-4358-8F58-E0903562C367}" srcOrd="3" destOrd="0" presId="urn:microsoft.com/office/officeart/2005/8/layout/radial4"/>
    <dgm:cxn modelId="{0FEBB614-84BB-467C-A376-4E74146F9271}" type="presParOf" srcId="{90C2F4A7-7D03-434C-9E6D-7CACF0891C83}" destId="{692F6457-0B9F-45EA-A2F7-D731DC8B1356}" srcOrd="4" destOrd="0" presId="urn:microsoft.com/office/officeart/2005/8/layout/radial4"/>
    <dgm:cxn modelId="{E4ADBC13-264A-423E-8DC1-343BADE6F6D9}" type="presParOf" srcId="{90C2F4A7-7D03-434C-9E6D-7CACF0891C83}" destId="{B2445870-7232-4107-84AC-AB1B187E7594}" srcOrd="5" destOrd="0" presId="urn:microsoft.com/office/officeart/2005/8/layout/radial4"/>
    <dgm:cxn modelId="{D8951EEC-CAD0-4EB0-A84B-629EF35DEB19}" type="presParOf" srcId="{90C2F4A7-7D03-434C-9E6D-7CACF0891C83}" destId="{20E11B67-61E9-418D-96F6-4D95245147D7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59A6E39-0D0C-4D80-8368-7ECD20529B01}" type="doc">
      <dgm:prSet loTypeId="urn:microsoft.com/office/officeart/2005/8/layout/vList6" loCatId="list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FD2AFBE-85A6-47A5-9383-311AF8E004B7}">
      <dgm:prSet phldrT="[Текст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ЦЕЛЬ</a:t>
          </a:r>
          <a:endParaRPr lang="ru-RU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79C61B3-FB28-4265-B982-605EA9E2DA9E}" type="parTrans" cxnId="{3E6765E9-AEFF-4ED2-86B5-5BF3BA850972}">
      <dgm:prSet/>
      <dgm:spPr/>
      <dgm:t>
        <a:bodyPr/>
        <a:lstStyle/>
        <a:p>
          <a:endParaRPr lang="ru-RU"/>
        </a:p>
      </dgm:t>
    </dgm:pt>
    <dgm:pt modelId="{40633702-81DF-4293-A311-DBF460E7E6D5}" type="sibTrans" cxnId="{3E6765E9-AEFF-4ED2-86B5-5BF3BA850972}">
      <dgm:prSet/>
      <dgm:spPr/>
      <dgm:t>
        <a:bodyPr/>
        <a:lstStyle/>
        <a:p>
          <a:endParaRPr lang="ru-RU"/>
        </a:p>
      </dgm:t>
    </dgm:pt>
    <dgm:pt modelId="{DBF26E3F-C9AD-4F0D-B055-FADDABEB88CA}">
      <dgm:prSet phldrT="[Текст]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повышение родительской компетентности</a:t>
          </a:r>
          <a:endParaRPr lang="ru-RU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B2F449B-1FAC-467D-BE98-BD0EC2F73A6E}" type="parTrans" cxnId="{7C750347-8E3D-4CE7-B968-2C3777522EA3}">
      <dgm:prSet/>
      <dgm:spPr/>
      <dgm:t>
        <a:bodyPr/>
        <a:lstStyle/>
        <a:p>
          <a:endParaRPr lang="ru-RU"/>
        </a:p>
      </dgm:t>
    </dgm:pt>
    <dgm:pt modelId="{DD5D64B7-71C6-4DDB-BB43-DCDCF6D9577B}" type="sibTrans" cxnId="{7C750347-8E3D-4CE7-B968-2C3777522EA3}">
      <dgm:prSet/>
      <dgm:spPr/>
      <dgm:t>
        <a:bodyPr/>
        <a:lstStyle/>
        <a:p>
          <a:endParaRPr lang="ru-RU"/>
        </a:p>
      </dgm:t>
    </dgm:pt>
    <dgm:pt modelId="{81F82690-D6BF-46AE-A12E-C957960623ED}">
      <dgm:prSet phldrT="[Текст]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оказание теоретической и практической помощи родителям в образовании, воспитании и развитии детей</a:t>
          </a:r>
          <a:endParaRPr lang="ru-RU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5AC292A-B355-400E-BBC7-4C6847182741}" type="parTrans" cxnId="{FE9C84A8-54F6-47E8-96F6-3E0D809F9007}">
      <dgm:prSet/>
      <dgm:spPr/>
      <dgm:t>
        <a:bodyPr/>
        <a:lstStyle/>
        <a:p>
          <a:endParaRPr lang="ru-RU"/>
        </a:p>
      </dgm:t>
    </dgm:pt>
    <dgm:pt modelId="{674A8336-E4D0-4ED3-A8D7-677603858D65}" type="sibTrans" cxnId="{FE9C84A8-54F6-47E8-96F6-3E0D809F9007}">
      <dgm:prSet/>
      <dgm:spPr/>
      <dgm:t>
        <a:bodyPr/>
        <a:lstStyle/>
        <a:p>
          <a:endParaRPr lang="ru-RU"/>
        </a:p>
      </dgm:t>
    </dgm:pt>
    <dgm:pt modelId="{BAFEBB59-3BF3-4477-900D-5B4BDDA65930}" type="pres">
      <dgm:prSet presAssocID="{E59A6E39-0D0C-4D80-8368-7ECD20529B01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B7705A3-9D04-48E9-A48B-C83D908866F8}" type="pres">
      <dgm:prSet presAssocID="{5FD2AFBE-85A6-47A5-9383-311AF8E004B7}" presName="linNode" presStyleCnt="0"/>
      <dgm:spPr/>
    </dgm:pt>
    <dgm:pt modelId="{615A2DF8-D173-4FC7-8639-19E2DC887374}" type="pres">
      <dgm:prSet presAssocID="{5FD2AFBE-85A6-47A5-9383-311AF8E004B7}" presName="parentShp" presStyleLbl="node1" presStyleIdx="0" presStyleCnt="1" custScaleX="538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959085-1F61-4200-A7C7-175D5DFBB1C6}" type="pres">
      <dgm:prSet presAssocID="{5FD2AFBE-85A6-47A5-9383-311AF8E004B7}" presName="childShp" presStyleLbl="bgAccFollowNode1" presStyleIdx="0" presStyleCnt="1" custScaleX="1250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C750347-8E3D-4CE7-B968-2C3777522EA3}" srcId="{5FD2AFBE-85A6-47A5-9383-311AF8E004B7}" destId="{DBF26E3F-C9AD-4F0D-B055-FADDABEB88CA}" srcOrd="0" destOrd="0" parTransId="{4B2F449B-1FAC-467D-BE98-BD0EC2F73A6E}" sibTransId="{DD5D64B7-71C6-4DDB-BB43-DCDCF6D9577B}"/>
    <dgm:cxn modelId="{90EBBB2E-4310-4FC0-8E78-E1B837E6DA89}" type="presOf" srcId="{81F82690-D6BF-46AE-A12E-C957960623ED}" destId="{A6959085-1F61-4200-A7C7-175D5DFBB1C6}" srcOrd="0" destOrd="1" presId="urn:microsoft.com/office/officeart/2005/8/layout/vList6"/>
    <dgm:cxn modelId="{3E6765E9-AEFF-4ED2-86B5-5BF3BA850972}" srcId="{E59A6E39-0D0C-4D80-8368-7ECD20529B01}" destId="{5FD2AFBE-85A6-47A5-9383-311AF8E004B7}" srcOrd="0" destOrd="0" parTransId="{B79C61B3-FB28-4265-B982-605EA9E2DA9E}" sibTransId="{40633702-81DF-4293-A311-DBF460E7E6D5}"/>
    <dgm:cxn modelId="{FE9C84A8-54F6-47E8-96F6-3E0D809F9007}" srcId="{5FD2AFBE-85A6-47A5-9383-311AF8E004B7}" destId="{81F82690-D6BF-46AE-A12E-C957960623ED}" srcOrd="1" destOrd="0" parTransId="{85AC292A-B355-400E-BBC7-4C6847182741}" sibTransId="{674A8336-E4D0-4ED3-A8D7-677603858D65}"/>
    <dgm:cxn modelId="{97CAB6A8-6A20-4ED8-8DC7-A92B51D3604B}" type="presOf" srcId="{DBF26E3F-C9AD-4F0D-B055-FADDABEB88CA}" destId="{A6959085-1F61-4200-A7C7-175D5DFBB1C6}" srcOrd="0" destOrd="0" presId="urn:microsoft.com/office/officeart/2005/8/layout/vList6"/>
    <dgm:cxn modelId="{6DF804A1-097F-42B4-ADCA-DB4B77935A28}" type="presOf" srcId="{E59A6E39-0D0C-4D80-8368-7ECD20529B01}" destId="{BAFEBB59-3BF3-4477-900D-5B4BDDA65930}" srcOrd="0" destOrd="0" presId="urn:microsoft.com/office/officeart/2005/8/layout/vList6"/>
    <dgm:cxn modelId="{B4C6E35A-9340-4D18-AE22-F0FE70056995}" type="presOf" srcId="{5FD2AFBE-85A6-47A5-9383-311AF8E004B7}" destId="{615A2DF8-D173-4FC7-8639-19E2DC887374}" srcOrd="0" destOrd="0" presId="urn:microsoft.com/office/officeart/2005/8/layout/vList6"/>
    <dgm:cxn modelId="{28BFD6FB-8C46-4818-AB50-033D388809DD}" type="presParOf" srcId="{BAFEBB59-3BF3-4477-900D-5B4BDDA65930}" destId="{2B7705A3-9D04-48E9-A48B-C83D908866F8}" srcOrd="0" destOrd="0" presId="urn:microsoft.com/office/officeart/2005/8/layout/vList6"/>
    <dgm:cxn modelId="{BDD51031-408E-4457-9241-29E414181677}" type="presParOf" srcId="{2B7705A3-9D04-48E9-A48B-C83D908866F8}" destId="{615A2DF8-D173-4FC7-8639-19E2DC887374}" srcOrd="0" destOrd="0" presId="urn:microsoft.com/office/officeart/2005/8/layout/vList6"/>
    <dgm:cxn modelId="{AE160181-8749-4107-BEB4-F3EE7929FCC3}" type="presParOf" srcId="{2B7705A3-9D04-48E9-A48B-C83D908866F8}" destId="{A6959085-1F61-4200-A7C7-175D5DFBB1C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BE12A25-0E98-4E26-8D03-0C99026D49F8}" type="doc">
      <dgm:prSet loTypeId="urn:microsoft.com/office/officeart/2005/8/layout/radial6" loCatId="cycle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B6CE8CA-C920-4D38-940D-E6516BCEDBBC}">
      <dgm:prSet phldrT="[Текст]" custT="1"/>
      <dgm:spPr/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Взаимодействие специалистов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B009BC5-2F79-41C8-BD1F-746FDC21BDCD}" type="parTrans" cxnId="{E3B91725-0AC2-4859-9FC8-72EA469DE3F4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8F499FD-5AEF-483F-ADF7-2A68A470C93A}" type="sibTrans" cxnId="{E3B91725-0AC2-4859-9FC8-72EA469DE3F4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2E7AEEC-BC71-41B7-99C6-E7C5A81C20BC}">
      <dgm:prSet phldrT="[Текст]" custT="1"/>
      <dgm:spPr/>
      <dgm:t>
        <a:bodyPr/>
        <a:lstStyle/>
        <a:p>
          <a:r>
            <a:rPr lang="ru-RU" sz="14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учитель-логопед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2736FA4-8430-4B73-B0A0-0F157B1DD4AE}" type="parTrans" cxnId="{ACA6DCA2-090C-4024-86B9-3CBAF3E02501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0EF3181-977B-4D86-A078-3BFCD09A5D70}" type="sibTrans" cxnId="{ACA6DCA2-090C-4024-86B9-3CBAF3E02501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FDDF11C-7F18-475D-BFC1-BA6601F708C1}">
      <dgm:prSet phldrT="[Текст]" custT="1"/>
      <dgm:spPr/>
      <dgm:t>
        <a:bodyPr/>
        <a:lstStyle/>
        <a:p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старший воспитатель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67208ED-7530-484E-A4A9-3E4CF57D2A1E}" type="sibTrans" cxnId="{C51BE6CB-3054-4D2B-B379-E8080CFAFD1B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08B3AF5-DFE2-4DE9-A19D-2BBB0CD6117A}" type="parTrans" cxnId="{C51BE6CB-3054-4D2B-B379-E8080CFAFD1B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B7E64FD-3C65-492F-BF44-0E79A6C9712D}">
      <dgm:prSet phldrT="[Текст]" custT="1"/>
      <dgm:spPr/>
      <dgm:t>
        <a:bodyPr/>
        <a:lstStyle/>
        <a:p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медицинская сестра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15D090D-904F-481D-A075-FDE2A0E9601F}" type="parTrans" cxnId="{B203B8B7-A6E3-41AD-9C31-86BE4254AD77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B56B10C-A6E1-4824-B7C3-50ECB596DD18}" type="sibTrans" cxnId="{B203B8B7-A6E3-41AD-9C31-86BE4254AD77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73D6188-5BD7-4248-8DDF-E2ED80CA9796}">
      <dgm:prSet phldrT="[Текст]" custT="1"/>
      <dgm:spPr/>
      <dgm:t>
        <a:bodyPr/>
        <a:lstStyle/>
        <a:p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инструктор по физической культуре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028F9B1-BE00-472B-B146-28391341BBB4}" type="parTrans" cxnId="{B6724B66-9E9C-4A83-970E-B5A8ECECCBD3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942D10F-8D98-4F64-893D-BA609A6E234B}" type="sibTrans" cxnId="{B6724B66-9E9C-4A83-970E-B5A8ECECCBD3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14C9E2B-2573-47AF-80E9-CAC68766B8CC}">
      <dgm:prSet phldrT="[Текст]" custT="1"/>
      <dgm:spPr/>
      <dgm:t>
        <a:bodyPr/>
        <a:lstStyle/>
        <a:p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музыкальный руководитель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742F8A3-6F04-4DD1-A78F-13BE349A6C8B}" type="parTrans" cxnId="{666C4888-E8EF-4F65-A8E7-DBB17931E247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29D2873-7328-4C68-8472-86B08BEF53CB}" type="sibTrans" cxnId="{666C4888-E8EF-4F65-A8E7-DBB17931E247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089A8F4-A5BD-45BA-9FF0-E427AF2ED585}">
      <dgm:prSet phldrT="[Текст]" custT="1"/>
      <dgm:spPr/>
      <dgm:t>
        <a:bodyPr/>
        <a:lstStyle/>
        <a:p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воспитатели групп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9229C5E-4FA1-4B44-A1C3-42FD73575E82}" type="parTrans" cxnId="{B7187E5D-63B3-448C-ABF5-AA03BE708BA6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9448FF7-7110-4A39-A616-B394BADD7FA5}" type="sibTrans" cxnId="{B7187E5D-63B3-448C-ABF5-AA03BE708BA6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00A4A31-0E69-43D3-BCB4-1D94C2AEE5F5}" type="pres">
      <dgm:prSet presAssocID="{6BE12A25-0E98-4E26-8D03-0C99026D49F8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5FDD8F-97B0-4E82-962B-2FBFCCCF86B8}" type="pres">
      <dgm:prSet presAssocID="{4B6CE8CA-C920-4D38-940D-E6516BCEDBBC}" presName="centerShape" presStyleLbl="node0" presStyleIdx="0" presStyleCnt="1"/>
      <dgm:spPr/>
      <dgm:t>
        <a:bodyPr/>
        <a:lstStyle/>
        <a:p>
          <a:endParaRPr lang="ru-RU"/>
        </a:p>
      </dgm:t>
    </dgm:pt>
    <dgm:pt modelId="{3FBB4813-5BD1-4267-9376-33C8997D0EEE}" type="pres">
      <dgm:prSet presAssocID="{E2E7AEEC-BC71-41B7-99C6-E7C5A81C20BC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241647-47FF-4B26-B233-5A9B9D1F7352}" type="pres">
      <dgm:prSet presAssocID="{E2E7AEEC-BC71-41B7-99C6-E7C5A81C20BC}" presName="dummy" presStyleCnt="0"/>
      <dgm:spPr/>
    </dgm:pt>
    <dgm:pt modelId="{A9FBBDBE-516C-4F92-8626-637693BC0793}" type="pres">
      <dgm:prSet presAssocID="{F0EF3181-977B-4D86-A078-3BFCD09A5D70}" presName="sibTrans" presStyleLbl="sibTrans2D1" presStyleIdx="0" presStyleCnt="6"/>
      <dgm:spPr/>
      <dgm:t>
        <a:bodyPr/>
        <a:lstStyle/>
        <a:p>
          <a:endParaRPr lang="ru-RU"/>
        </a:p>
      </dgm:t>
    </dgm:pt>
    <dgm:pt modelId="{E3987EB1-BDD7-4168-847A-54BA045E4102}" type="pres">
      <dgm:prSet presAssocID="{0FDDF11C-7F18-475D-BFC1-BA6601F708C1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E40AF9-C29B-4D4E-A866-642F4AD8B05B}" type="pres">
      <dgm:prSet presAssocID="{0FDDF11C-7F18-475D-BFC1-BA6601F708C1}" presName="dummy" presStyleCnt="0"/>
      <dgm:spPr/>
    </dgm:pt>
    <dgm:pt modelId="{7FE9A9D0-598E-46D5-A442-86AA7A2D08D1}" type="pres">
      <dgm:prSet presAssocID="{367208ED-7530-484E-A4A9-3E4CF57D2A1E}" presName="sibTrans" presStyleLbl="sibTrans2D1" presStyleIdx="1" presStyleCnt="6"/>
      <dgm:spPr/>
      <dgm:t>
        <a:bodyPr/>
        <a:lstStyle/>
        <a:p>
          <a:endParaRPr lang="ru-RU"/>
        </a:p>
      </dgm:t>
    </dgm:pt>
    <dgm:pt modelId="{B5F4948E-2363-445B-B9B1-8938003673C5}" type="pres">
      <dgm:prSet presAssocID="{FB7E64FD-3C65-492F-BF44-0E79A6C9712D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E9F199-A3F5-43A8-9C54-353420D2A56F}" type="pres">
      <dgm:prSet presAssocID="{FB7E64FD-3C65-492F-BF44-0E79A6C9712D}" presName="dummy" presStyleCnt="0"/>
      <dgm:spPr/>
    </dgm:pt>
    <dgm:pt modelId="{F3930A7E-C315-4A5E-9624-28043CCE57CA}" type="pres">
      <dgm:prSet presAssocID="{BB56B10C-A6E1-4824-B7C3-50ECB596DD18}" presName="sibTrans" presStyleLbl="sibTrans2D1" presStyleIdx="2" presStyleCnt="6"/>
      <dgm:spPr/>
      <dgm:t>
        <a:bodyPr/>
        <a:lstStyle/>
        <a:p>
          <a:endParaRPr lang="ru-RU"/>
        </a:p>
      </dgm:t>
    </dgm:pt>
    <dgm:pt modelId="{6E609F3E-6D1A-44EB-ADA5-08981491F934}" type="pres">
      <dgm:prSet presAssocID="{173D6188-5BD7-4248-8DDF-E2ED80CA9796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619FD1-BA07-449D-B591-829FFDD8C05D}" type="pres">
      <dgm:prSet presAssocID="{173D6188-5BD7-4248-8DDF-E2ED80CA9796}" presName="dummy" presStyleCnt="0"/>
      <dgm:spPr/>
    </dgm:pt>
    <dgm:pt modelId="{D86511F6-CE9B-4CD8-9D78-814D356DA575}" type="pres">
      <dgm:prSet presAssocID="{4942D10F-8D98-4F64-893D-BA609A6E234B}" presName="sibTrans" presStyleLbl="sibTrans2D1" presStyleIdx="3" presStyleCnt="6"/>
      <dgm:spPr/>
      <dgm:t>
        <a:bodyPr/>
        <a:lstStyle/>
        <a:p>
          <a:endParaRPr lang="ru-RU"/>
        </a:p>
      </dgm:t>
    </dgm:pt>
    <dgm:pt modelId="{0545C8FC-ACD2-4A34-A2F4-9F3B17114000}" type="pres">
      <dgm:prSet presAssocID="{514C9E2B-2573-47AF-80E9-CAC68766B8CC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5BAAC8-EA97-465E-B494-4FED8709DD49}" type="pres">
      <dgm:prSet presAssocID="{514C9E2B-2573-47AF-80E9-CAC68766B8CC}" presName="dummy" presStyleCnt="0"/>
      <dgm:spPr/>
    </dgm:pt>
    <dgm:pt modelId="{7CF7FA4E-270A-40EE-865F-82D141CEF316}" type="pres">
      <dgm:prSet presAssocID="{829D2873-7328-4C68-8472-86B08BEF53CB}" presName="sibTrans" presStyleLbl="sibTrans2D1" presStyleIdx="4" presStyleCnt="6"/>
      <dgm:spPr/>
      <dgm:t>
        <a:bodyPr/>
        <a:lstStyle/>
        <a:p>
          <a:endParaRPr lang="ru-RU"/>
        </a:p>
      </dgm:t>
    </dgm:pt>
    <dgm:pt modelId="{7DCFB45F-2A82-4C51-91CF-82125F743983}" type="pres">
      <dgm:prSet presAssocID="{1089A8F4-A5BD-45BA-9FF0-E427AF2ED585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276C85-041B-413D-87EB-1192FA36C089}" type="pres">
      <dgm:prSet presAssocID="{1089A8F4-A5BD-45BA-9FF0-E427AF2ED585}" presName="dummy" presStyleCnt="0"/>
      <dgm:spPr/>
    </dgm:pt>
    <dgm:pt modelId="{833109DA-427C-4B84-A8CC-07501D26C7EC}" type="pres">
      <dgm:prSet presAssocID="{E9448FF7-7110-4A39-A616-B394BADD7FA5}" presName="sibTrans" presStyleLbl="sibTrans2D1" presStyleIdx="5" presStyleCnt="6"/>
      <dgm:spPr/>
      <dgm:t>
        <a:bodyPr/>
        <a:lstStyle/>
        <a:p>
          <a:endParaRPr lang="ru-RU"/>
        </a:p>
      </dgm:t>
    </dgm:pt>
  </dgm:ptLst>
  <dgm:cxnLst>
    <dgm:cxn modelId="{941596F3-1050-4CFE-90E1-4B4D9DD80D0A}" type="presOf" srcId="{FB7E64FD-3C65-492F-BF44-0E79A6C9712D}" destId="{B5F4948E-2363-445B-B9B1-8938003673C5}" srcOrd="0" destOrd="0" presId="urn:microsoft.com/office/officeart/2005/8/layout/radial6"/>
    <dgm:cxn modelId="{1CBE48AC-56F5-4B23-A41A-C2D64E8C57D0}" type="presOf" srcId="{BB56B10C-A6E1-4824-B7C3-50ECB596DD18}" destId="{F3930A7E-C315-4A5E-9624-28043CCE57CA}" srcOrd="0" destOrd="0" presId="urn:microsoft.com/office/officeart/2005/8/layout/radial6"/>
    <dgm:cxn modelId="{49715206-A068-4C9F-9C40-0EA76F1D2DE0}" type="presOf" srcId="{6BE12A25-0E98-4E26-8D03-0C99026D49F8}" destId="{100A4A31-0E69-43D3-BCB4-1D94C2AEE5F5}" srcOrd="0" destOrd="0" presId="urn:microsoft.com/office/officeart/2005/8/layout/radial6"/>
    <dgm:cxn modelId="{2381210E-43D1-4696-BFD2-DC73F0387DEA}" type="presOf" srcId="{367208ED-7530-484E-A4A9-3E4CF57D2A1E}" destId="{7FE9A9D0-598E-46D5-A442-86AA7A2D08D1}" srcOrd="0" destOrd="0" presId="urn:microsoft.com/office/officeart/2005/8/layout/radial6"/>
    <dgm:cxn modelId="{AEB572B5-FD3A-4367-825F-DF57DD4719EE}" type="presOf" srcId="{E2E7AEEC-BC71-41B7-99C6-E7C5A81C20BC}" destId="{3FBB4813-5BD1-4267-9376-33C8997D0EEE}" srcOrd="0" destOrd="0" presId="urn:microsoft.com/office/officeart/2005/8/layout/radial6"/>
    <dgm:cxn modelId="{B7187E5D-63B3-448C-ABF5-AA03BE708BA6}" srcId="{4B6CE8CA-C920-4D38-940D-E6516BCEDBBC}" destId="{1089A8F4-A5BD-45BA-9FF0-E427AF2ED585}" srcOrd="5" destOrd="0" parTransId="{09229C5E-4FA1-4B44-A1C3-42FD73575E82}" sibTransId="{E9448FF7-7110-4A39-A616-B394BADD7FA5}"/>
    <dgm:cxn modelId="{0EE9C41A-6D5C-4740-8027-9ADC9B7FCACC}" type="presOf" srcId="{4B6CE8CA-C920-4D38-940D-E6516BCEDBBC}" destId="{1E5FDD8F-97B0-4E82-962B-2FBFCCCF86B8}" srcOrd="0" destOrd="0" presId="urn:microsoft.com/office/officeart/2005/8/layout/radial6"/>
    <dgm:cxn modelId="{9F19D2F1-A2C5-42EB-80FB-BF625B48A919}" type="presOf" srcId="{173D6188-5BD7-4248-8DDF-E2ED80CA9796}" destId="{6E609F3E-6D1A-44EB-ADA5-08981491F934}" srcOrd="0" destOrd="0" presId="urn:microsoft.com/office/officeart/2005/8/layout/radial6"/>
    <dgm:cxn modelId="{95AE6FE4-B737-4607-95C0-7A41B18AA747}" type="presOf" srcId="{0FDDF11C-7F18-475D-BFC1-BA6601F708C1}" destId="{E3987EB1-BDD7-4168-847A-54BA045E4102}" srcOrd="0" destOrd="0" presId="urn:microsoft.com/office/officeart/2005/8/layout/radial6"/>
    <dgm:cxn modelId="{B6724B66-9E9C-4A83-970E-B5A8ECECCBD3}" srcId="{4B6CE8CA-C920-4D38-940D-E6516BCEDBBC}" destId="{173D6188-5BD7-4248-8DDF-E2ED80CA9796}" srcOrd="3" destOrd="0" parTransId="{4028F9B1-BE00-472B-B146-28391341BBB4}" sibTransId="{4942D10F-8D98-4F64-893D-BA609A6E234B}"/>
    <dgm:cxn modelId="{333B85FB-6EB0-4FDD-A028-363BFF9F4564}" type="presOf" srcId="{4942D10F-8D98-4F64-893D-BA609A6E234B}" destId="{D86511F6-CE9B-4CD8-9D78-814D356DA575}" srcOrd="0" destOrd="0" presId="urn:microsoft.com/office/officeart/2005/8/layout/radial6"/>
    <dgm:cxn modelId="{732195AC-F64B-49E3-A54C-BBDAE9AAE4D2}" type="presOf" srcId="{1089A8F4-A5BD-45BA-9FF0-E427AF2ED585}" destId="{7DCFB45F-2A82-4C51-91CF-82125F743983}" srcOrd="0" destOrd="0" presId="urn:microsoft.com/office/officeart/2005/8/layout/radial6"/>
    <dgm:cxn modelId="{E3B91725-0AC2-4859-9FC8-72EA469DE3F4}" srcId="{6BE12A25-0E98-4E26-8D03-0C99026D49F8}" destId="{4B6CE8CA-C920-4D38-940D-E6516BCEDBBC}" srcOrd="0" destOrd="0" parTransId="{AB009BC5-2F79-41C8-BD1F-746FDC21BDCD}" sibTransId="{28F499FD-5AEF-483F-ADF7-2A68A470C93A}"/>
    <dgm:cxn modelId="{F84CEF55-6EE2-43BB-BA89-6DC22333E7D9}" type="presOf" srcId="{829D2873-7328-4C68-8472-86B08BEF53CB}" destId="{7CF7FA4E-270A-40EE-865F-82D141CEF316}" srcOrd="0" destOrd="0" presId="urn:microsoft.com/office/officeart/2005/8/layout/radial6"/>
    <dgm:cxn modelId="{025314BE-F2BC-4DF5-82EF-0DF694A034C3}" type="presOf" srcId="{E9448FF7-7110-4A39-A616-B394BADD7FA5}" destId="{833109DA-427C-4B84-A8CC-07501D26C7EC}" srcOrd="0" destOrd="0" presId="urn:microsoft.com/office/officeart/2005/8/layout/radial6"/>
    <dgm:cxn modelId="{F724C113-260A-4A3B-9C00-F7031CCD2E79}" type="presOf" srcId="{F0EF3181-977B-4D86-A078-3BFCD09A5D70}" destId="{A9FBBDBE-516C-4F92-8626-637693BC0793}" srcOrd="0" destOrd="0" presId="urn:microsoft.com/office/officeart/2005/8/layout/radial6"/>
    <dgm:cxn modelId="{B203B8B7-A6E3-41AD-9C31-86BE4254AD77}" srcId="{4B6CE8CA-C920-4D38-940D-E6516BCEDBBC}" destId="{FB7E64FD-3C65-492F-BF44-0E79A6C9712D}" srcOrd="2" destOrd="0" parTransId="{A15D090D-904F-481D-A075-FDE2A0E9601F}" sibTransId="{BB56B10C-A6E1-4824-B7C3-50ECB596DD18}"/>
    <dgm:cxn modelId="{C51BE6CB-3054-4D2B-B379-E8080CFAFD1B}" srcId="{4B6CE8CA-C920-4D38-940D-E6516BCEDBBC}" destId="{0FDDF11C-7F18-475D-BFC1-BA6601F708C1}" srcOrd="1" destOrd="0" parTransId="{B08B3AF5-DFE2-4DE9-A19D-2BBB0CD6117A}" sibTransId="{367208ED-7530-484E-A4A9-3E4CF57D2A1E}"/>
    <dgm:cxn modelId="{666C4888-E8EF-4F65-A8E7-DBB17931E247}" srcId="{4B6CE8CA-C920-4D38-940D-E6516BCEDBBC}" destId="{514C9E2B-2573-47AF-80E9-CAC68766B8CC}" srcOrd="4" destOrd="0" parTransId="{9742F8A3-6F04-4DD1-A78F-13BE349A6C8B}" sibTransId="{829D2873-7328-4C68-8472-86B08BEF53CB}"/>
    <dgm:cxn modelId="{456D9394-5BCA-4B23-9A49-5B56111004E3}" type="presOf" srcId="{514C9E2B-2573-47AF-80E9-CAC68766B8CC}" destId="{0545C8FC-ACD2-4A34-A2F4-9F3B17114000}" srcOrd="0" destOrd="0" presId="urn:microsoft.com/office/officeart/2005/8/layout/radial6"/>
    <dgm:cxn modelId="{ACA6DCA2-090C-4024-86B9-3CBAF3E02501}" srcId="{4B6CE8CA-C920-4D38-940D-E6516BCEDBBC}" destId="{E2E7AEEC-BC71-41B7-99C6-E7C5A81C20BC}" srcOrd="0" destOrd="0" parTransId="{82736FA4-8430-4B73-B0A0-0F157B1DD4AE}" sibTransId="{F0EF3181-977B-4D86-A078-3BFCD09A5D70}"/>
    <dgm:cxn modelId="{6F03844E-89BE-4420-A16A-DE2CA845FDC2}" type="presParOf" srcId="{100A4A31-0E69-43D3-BCB4-1D94C2AEE5F5}" destId="{1E5FDD8F-97B0-4E82-962B-2FBFCCCF86B8}" srcOrd="0" destOrd="0" presId="urn:microsoft.com/office/officeart/2005/8/layout/radial6"/>
    <dgm:cxn modelId="{7AFFE6F0-39B8-400E-B3DB-2CD11FD36C35}" type="presParOf" srcId="{100A4A31-0E69-43D3-BCB4-1D94C2AEE5F5}" destId="{3FBB4813-5BD1-4267-9376-33C8997D0EEE}" srcOrd="1" destOrd="0" presId="urn:microsoft.com/office/officeart/2005/8/layout/radial6"/>
    <dgm:cxn modelId="{2DF29DE8-6D94-4AC1-8CFA-3DBDB40C95D3}" type="presParOf" srcId="{100A4A31-0E69-43D3-BCB4-1D94C2AEE5F5}" destId="{5A241647-47FF-4B26-B233-5A9B9D1F7352}" srcOrd="2" destOrd="0" presId="urn:microsoft.com/office/officeart/2005/8/layout/radial6"/>
    <dgm:cxn modelId="{029D1311-7140-41BB-853B-FA252F949551}" type="presParOf" srcId="{100A4A31-0E69-43D3-BCB4-1D94C2AEE5F5}" destId="{A9FBBDBE-516C-4F92-8626-637693BC0793}" srcOrd="3" destOrd="0" presId="urn:microsoft.com/office/officeart/2005/8/layout/radial6"/>
    <dgm:cxn modelId="{83BD219F-300D-4E6F-B9FC-59B3A060DD31}" type="presParOf" srcId="{100A4A31-0E69-43D3-BCB4-1D94C2AEE5F5}" destId="{E3987EB1-BDD7-4168-847A-54BA045E4102}" srcOrd="4" destOrd="0" presId="urn:microsoft.com/office/officeart/2005/8/layout/radial6"/>
    <dgm:cxn modelId="{20F9C05A-57E5-498D-9EAD-25275180C2FB}" type="presParOf" srcId="{100A4A31-0E69-43D3-BCB4-1D94C2AEE5F5}" destId="{9DE40AF9-C29B-4D4E-A866-642F4AD8B05B}" srcOrd="5" destOrd="0" presId="urn:microsoft.com/office/officeart/2005/8/layout/radial6"/>
    <dgm:cxn modelId="{DDAB86D3-FCA7-4D63-A1C6-CC948C3F4BC5}" type="presParOf" srcId="{100A4A31-0E69-43D3-BCB4-1D94C2AEE5F5}" destId="{7FE9A9D0-598E-46D5-A442-86AA7A2D08D1}" srcOrd="6" destOrd="0" presId="urn:microsoft.com/office/officeart/2005/8/layout/radial6"/>
    <dgm:cxn modelId="{848D6FED-F570-4A10-BEA5-777CB7E41641}" type="presParOf" srcId="{100A4A31-0E69-43D3-BCB4-1D94C2AEE5F5}" destId="{B5F4948E-2363-445B-B9B1-8938003673C5}" srcOrd="7" destOrd="0" presId="urn:microsoft.com/office/officeart/2005/8/layout/radial6"/>
    <dgm:cxn modelId="{A48C17D6-C3DD-42B9-B52B-DE675613275D}" type="presParOf" srcId="{100A4A31-0E69-43D3-BCB4-1D94C2AEE5F5}" destId="{59E9F199-A3F5-43A8-9C54-353420D2A56F}" srcOrd="8" destOrd="0" presId="urn:microsoft.com/office/officeart/2005/8/layout/radial6"/>
    <dgm:cxn modelId="{48816784-D175-4F3D-A1A5-8E81376325AA}" type="presParOf" srcId="{100A4A31-0E69-43D3-BCB4-1D94C2AEE5F5}" destId="{F3930A7E-C315-4A5E-9624-28043CCE57CA}" srcOrd="9" destOrd="0" presId="urn:microsoft.com/office/officeart/2005/8/layout/radial6"/>
    <dgm:cxn modelId="{3CB165B7-B9F8-482B-B747-DA33BD475E3A}" type="presParOf" srcId="{100A4A31-0E69-43D3-BCB4-1D94C2AEE5F5}" destId="{6E609F3E-6D1A-44EB-ADA5-08981491F934}" srcOrd="10" destOrd="0" presId="urn:microsoft.com/office/officeart/2005/8/layout/radial6"/>
    <dgm:cxn modelId="{C2232A3C-1664-415D-9CFA-5FEC3165815A}" type="presParOf" srcId="{100A4A31-0E69-43D3-BCB4-1D94C2AEE5F5}" destId="{8A619FD1-BA07-449D-B591-829FFDD8C05D}" srcOrd="11" destOrd="0" presId="urn:microsoft.com/office/officeart/2005/8/layout/radial6"/>
    <dgm:cxn modelId="{1BCFA59B-28C0-4E8A-994F-6A7B27EC6AD9}" type="presParOf" srcId="{100A4A31-0E69-43D3-BCB4-1D94C2AEE5F5}" destId="{D86511F6-CE9B-4CD8-9D78-814D356DA575}" srcOrd="12" destOrd="0" presId="urn:microsoft.com/office/officeart/2005/8/layout/radial6"/>
    <dgm:cxn modelId="{66DA3F3D-E75F-4591-901D-5102A7BEA9E2}" type="presParOf" srcId="{100A4A31-0E69-43D3-BCB4-1D94C2AEE5F5}" destId="{0545C8FC-ACD2-4A34-A2F4-9F3B17114000}" srcOrd="13" destOrd="0" presId="urn:microsoft.com/office/officeart/2005/8/layout/radial6"/>
    <dgm:cxn modelId="{67FDBDD2-A7B4-4904-B557-1826C1929453}" type="presParOf" srcId="{100A4A31-0E69-43D3-BCB4-1D94C2AEE5F5}" destId="{1A5BAAC8-EA97-465E-B494-4FED8709DD49}" srcOrd="14" destOrd="0" presId="urn:microsoft.com/office/officeart/2005/8/layout/radial6"/>
    <dgm:cxn modelId="{CAC78476-C15D-4A4C-BE9F-4B762071E832}" type="presParOf" srcId="{100A4A31-0E69-43D3-BCB4-1D94C2AEE5F5}" destId="{7CF7FA4E-270A-40EE-865F-82D141CEF316}" srcOrd="15" destOrd="0" presId="urn:microsoft.com/office/officeart/2005/8/layout/radial6"/>
    <dgm:cxn modelId="{66F3E812-2F5B-478C-BE45-8532EBBF1E57}" type="presParOf" srcId="{100A4A31-0E69-43D3-BCB4-1D94C2AEE5F5}" destId="{7DCFB45F-2A82-4C51-91CF-82125F743983}" srcOrd="16" destOrd="0" presId="urn:microsoft.com/office/officeart/2005/8/layout/radial6"/>
    <dgm:cxn modelId="{1BE1BFAE-B579-44E1-93C7-0ECF3B1A5AFE}" type="presParOf" srcId="{100A4A31-0E69-43D3-BCB4-1D94C2AEE5F5}" destId="{40276C85-041B-413D-87EB-1192FA36C089}" srcOrd="17" destOrd="0" presId="urn:microsoft.com/office/officeart/2005/8/layout/radial6"/>
    <dgm:cxn modelId="{934C88B8-C3D0-4276-91F2-7C9441DCC5A9}" type="presParOf" srcId="{100A4A31-0E69-43D3-BCB4-1D94C2AEE5F5}" destId="{833109DA-427C-4B84-A8CC-07501D26C7EC}" srcOrd="18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977FDF3-9358-49DE-A54A-9B44F3FD09E5}" type="doc">
      <dgm:prSet loTypeId="urn:microsoft.com/office/officeart/2005/8/layout/default" loCatId="list" qsTypeId="urn:microsoft.com/office/officeart/2009/2/quickstyle/3d8" qsCatId="3D" csTypeId="urn:microsoft.com/office/officeart/2005/8/colors/colorful5" csCatId="colorful" phldr="1"/>
      <dgm:spPr>
        <a:scene3d>
          <a:camera prst="obliqueTopLeft" zoom="82000"/>
          <a:lightRig rig="morning" dir="t">
            <a:rot lat="0" lon="0" rev="20400000"/>
          </a:lightRig>
        </a:scene3d>
      </dgm:spPr>
      <dgm:t>
        <a:bodyPr/>
        <a:lstStyle/>
        <a:p>
          <a:endParaRPr lang="ru-RU"/>
        </a:p>
      </dgm:t>
    </dgm:pt>
    <dgm:pt modelId="{29CB0F39-EC15-42B7-840E-27C68FFD10E6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беседа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1382E94-3CE4-4928-8252-0ECB97EED91B}" type="parTrans" cxnId="{BA993BBF-E436-4722-862F-9F8AF5041D1F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4782B19-5E73-45C4-841A-2FB5CBD3FAA1}" type="sibTrans" cxnId="{BA993BBF-E436-4722-862F-9F8AF5041D1F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C339B55-55FE-4992-A4F6-6EB78788FD0A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лекция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8DCE967-D669-460F-9D9B-B7B83CB3F49E}" type="parTrans" cxnId="{FD962A3B-32AA-4085-942A-36500EB714D1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E14E28F-6397-469A-9F1A-15F07D553ACD}" type="sibTrans" cxnId="{FD962A3B-32AA-4085-942A-36500EB714D1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51C53F5-A772-4469-80DA-7A5E39B51BB4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круглый стол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FE85DDE-FC01-4A90-BB42-FE961307234F}" type="parTrans" cxnId="{26A13EF7-C7A9-41DB-B5DB-D462D48BE482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4A8E26B-860E-47F0-A692-57258341CD8D}" type="sibTrans" cxnId="{26A13EF7-C7A9-41DB-B5DB-D462D48BE482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86BEF46-04C6-46E1-A3DE-5D19645C08FA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консультация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7ED376-1C4A-4DB7-A9BA-F8E811282396}" type="parTrans" cxnId="{644B3A06-0E7A-4280-B19C-AAA912D21BCA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D4CBF02-402B-4F41-868E-4FF726FED92C}" type="sibTrans" cxnId="{644B3A06-0E7A-4280-B19C-AAA912D21BCA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356F801-A0AC-4767-99E1-5BBA625A5A68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тренинг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0B6E130-3406-466F-A3D6-46DE75CA241C}" type="parTrans" cxnId="{4248DC3F-72CC-4F46-896F-A73C396CDF80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1C28981-915A-4EB0-A260-0F5CD2609F38}" type="sibTrans" cxnId="{4248DC3F-72CC-4F46-896F-A73C396CDF80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CC2F253-8FC2-4997-BDF2-A6EC1F4C17EE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показ открытых мероприятий 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452545B-C5BF-47D2-ABCA-EF3A1E338DDD}" type="parTrans" cxnId="{DD0BBC4B-8232-40B5-A6C2-EF107F98D31C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D61B1FB-5D87-4D1B-8F0D-39DA85145F66}" type="sibTrans" cxnId="{DD0BBC4B-8232-40B5-A6C2-EF107F98D31C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F71FBA9-CDA4-4F8F-BC93-EB1EA139D693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практикум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F5475B3-F2E4-4AE4-861D-35EE55B48C31}" type="parTrans" cxnId="{76C3BD40-B8CF-430B-9FA4-C1A87E76C508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D63A305-C279-403E-BE0D-0F087F0E8628}" type="sibTrans" cxnId="{76C3BD40-B8CF-430B-9FA4-C1A87E76C508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CBE6A4D-1680-497B-9BAC-E31F4BBB9131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фотовыставка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49671E0-715D-4102-B1D1-214D7DCDE2AA}" type="parTrans" cxnId="{A636FCAA-6F1F-40BE-BF2B-EC6A611F78FA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9D2CE2D-C26F-4957-945D-4E80536F4409}" type="sibTrans" cxnId="{A636FCAA-6F1F-40BE-BF2B-EC6A611F78FA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4FB793F-C517-48FA-A477-1DC361ECBFF7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деловая игра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50DA4BF-696A-4301-BD25-56EC1DE5C42F}" type="parTrans" cxnId="{C49DC0C0-EA43-47B5-B057-517CFD5FBB2E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039902F-A6C7-4EB8-ACE1-89DB56555C0B}" type="sibTrans" cxnId="{C49DC0C0-EA43-47B5-B057-517CFD5FBB2E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0A546B6-6570-45EC-A000-977242516B16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игровые упражнения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0F996F4-22A7-4C32-93A7-FE2D1CE10BA0}" type="parTrans" cxnId="{A01AA60D-78B9-42CE-A675-7136ECEF35DF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7830B61-F482-4E97-9BA4-F63285AF6618}" type="sibTrans" cxnId="{A01AA60D-78B9-42CE-A675-7136ECEF35DF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36A324A-3B4D-4998-B4DA-79F28A735724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презентация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B6D0882-5C4E-4856-8450-705FF25A582C}" type="parTrans" cxnId="{FF24F0BB-FE5F-49D9-8D3D-E829197E5445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BE7E45B-FFBA-4D15-B195-936FC8940F47}" type="sibTrans" cxnId="{FF24F0BB-FE5F-49D9-8D3D-E829197E5445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8902A59-5393-4E0C-A031-AE27370B51B9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мастер-класс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FED609C-9CCF-411A-9E6D-43C10A5011B8}" type="parTrans" cxnId="{BA83707A-8DFB-4380-9DF4-3B844E1D17A4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A987A03-1CE7-4B15-9CA9-2D77DB21D173}" type="sibTrans" cxnId="{BA83707A-8DFB-4380-9DF4-3B844E1D17A4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8654141-9884-43FC-899B-0A2455D675CE}">
      <dgm:prSet phldrT="[Текст]" custT="1"/>
      <dgm:spPr/>
      <dgm:t>
        <a:bodyPr/>
        <a:lstStyle/>
        <a:p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выпуск памяток, буклетов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C2E4B19-BE22-40A5-9C90-504DBC63AB12}" type="parTrans" cxnId="{CA623990-500F-4FBE-83C8-47FB62CDF479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FC3CE22-3EDE-4070-83CF-EBB7B430D347}" type="sibTrans" cxnId="{CA623990-500F-4FBE-83C8-47FB62CDF479}">
      <dgm:prSet/>
      <dgm:spPr/>
      <dgm:t>
        <a:bodyPr/>
        <a:lstStyle/>
        <a:p>
          <a:endParaRPr lang="ru-RU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F6C81E4-1912-4720-AAD4-49EEE9E32C4B}" type="pres">
      <dgm:prSet presAssocID="{0977FDF3-9358-49DE-A54A-9B44F3FD09E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E3BD383-F589-41FF-BA74-4B058D2DFCDD}" type="pres">
      <dgm:prSet presAssocID="{29CB0F39-EC15-42B7-840E-27C68FFD10E6}" presName="node" presStyleLbl="node1" presStyleIdx="0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7A57AD-6AE8-4FA9-9A93-3DCA1E59A44B}" type="pres">
      <dgm:prSet presAssocID="{94782B19-5E73-45C4-841A-2FB5CBD3FAA1}" presName="sibTrans" presStyleCnt="0"/>
      <dgm:spPr/>
    </dgm:pt>
    <dgm:pt modelId="{2F9C73ED-3043-483C-9256-CAA390DFED50}" type="pres">
      <dgm:prSet presAssocID="{0C339B55-55FE-4992-A4F6-6EB78788FD0A}" presName="node" presStyleLbl="node1" presStyleIdx="1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99185C-AFAE-471D-88D5-9F84DB42CBD7}" type="pres">
      <dgm:prSet presAssocID="{EE14E28F-6397-469A-9F1A-15F07D553ACD}" presName="sibTrans" presStyleCnt="0"/>
      <dgm:spPr/>
    </dgm:pt>
    <dgm:pt modelId="{3C6B01C4-4A51-4AF3-9FA8-C20CCC88B2FE}" type="pres">
      <dgm:prSet presAssocID="{A51C53F5-A772-4469-80DA-7A5E39B51BB4}" presName="node" presStyleLbl="node1" presStyleIdx="2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2C2CEB-8BF1-4309-A976-6B7EFF0D5500}" type="pres">
      <dgm:prSet presAssocID="{A4A8E26B-860E-47F0-A692-57258341CD8D}" presName="sibTrans" presStyleCnt="0"/>
      <dgm:spPr/>
    </dgm:pt>
    <dgm:pt modelId="{AD72A554-41D7-46F8-8DA4-29FCDC6A9402}" type="pres">
      <dgm:prSet presAssocID="{186BEF46-04C6-46E1-A3DE-5D19645C08FA}" presName="node" presStyleLbl="node1" presStyleIdx="3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6FE842-84D6-4BE1-9F4C-2B49806CD6F8}" type="pres">
      <dgm:prSet presAssocID="{9D4CBF02-402B-4F41-868E-4FF726FED92C}" presName="sibTrans" presStyleCnt="0"/>
      <dgm:spPr/>
    </dgm:pt>
    <dgm:pt modelId="{25349D28-3032-4367-A4E5-3973A26AD6BB}" type="pres">
      <dgm:prSet presAssocID="{0356F801-A0AC-4767-99E1-5BBA625A5A68}" presName="node" presStyleLbl="node1" presStyleIdx="4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66834F-24CD-43FE-B44B-100C96C417C2}" type="pres">
      <dgm:prSet presAssocID="{31C28981-915A-4EB0-A260-0F5CD2609F38}" presName="sibTrans" presStyleCnt="0"/>
      <dgm:spPr/>
    </dgm:pt>
    <dgm:pt modelId="{A73F6369-5B1C-4E37-8607-DE52176119C2}" type="pres">
      <dgm:prSet presAssocID="{5CC2F253-8FC2-4997-BDF2-A6EC1F4C17EE}" presName="node" presStyleLbl="node1" presStyleIdx="5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97C60B-34BC-4185-8DD2-62F4EF8A39E1}" type="pres">
      <dgm:prSet presAssocID="{8D61B1FB-5D87-4D1B-8F0D-39DA85145F66}" presName="sibTrans" presStyleCnt="0"/>
      <dgm:spPr/>
    </dgm:pt>
    <dgm:pt modelId="{EAE26171-F127-46E6-ACB6-D224E319369A}" type="pres">
      <dgm:prSet presAssocID="{3F71FBA9-CDA4-4F8F-BC93-EB1EA139D693}" presName="node" presStyleLbl="node1" presStyleIdx="6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5696B3-46AD-4C00-AB3B-05DE55F4515B}" type="pres">
      <dgm:prSet presAssocID="{9D63A305-C279-403E-BE0D-0F087F0E8628}" presName="sibTrans" presStyleCnt="0"/>
      <dgm:spPr/>
    </dgm:pt>
    <dgm:pt modelId="{35B99593-454B-4E48-BB5A-D684ABA34EE5}" type="pres">
      <dgm:prSet presAssocID="{3CBE6A4D-1680-497B-9BAC-E31F4BBB9131}" presName="node" presStyleLbl="node1" presStyleIdx="7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208BC3-C2EE-4424-860A-91456C1E0296}" type="pres">
      <dgm:prSet presAssocID="{C9D2CE2D-C26F-4957-945D-4E80536F4409}" presName="sibTrans" presStyleCnt="0"/>
      <dgm:spPr/>
    </dgm:pt>
    <dgm:pt modelId="{025F1641-10EE-4052-BD58-68CE4DCAEA41}" type="pres">
      <dgm:prSet presAssocID="{84FB793F-C517-48FA-A477-1DC361ECBFF7}" presName="node" presStyleLbl="node1" presStyleIdx="8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7A4C12-96BD-4D25-B717-5F61EC5633BE}" type="pres">
      <dgm:prSet presAssocID="{C039902F-A6C7-4EB8-ACE1-89DB56555C0B}" presName="sibTrans" presStyleCnt="0"/>
      <dgm:spPr/>
    </dgm:pt>
    <dgm:pt modelId="{DD99A24A-1D8E-44B3-B38F-018A1D3736DB}" type="pres">
      <dgm:prSet presAssocID="{F0A546B6-6570-45EC-A000-977242516B16}" presName="node" presStyleLbl="node1" presStyleIdx="9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AECB20-7D56-4ED8-9BA6-AE63CE3DD773}" type="pres">
      <dgm:prSet presAssocID="{D7830B61-F482-4E97-9BA4-F63285AF6618}" presName="sibTrans" presStyleCnt="0"/>
      <dgm:spPr/>
    </dgm:pt>
    <dgm:pt modelId="{59F38F40-2830-49C0-8BC7-4A0B5617C9F4}" type="pres">
      <dgm:prSet presAssocID="{436A324A-3B4D-4998-B4DA-79F28A735724}" presName="node" presStyleLbl="node1" presStyleIdx="10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CAC923-83A7-481B-A55A-17E0999C71FB}" type="pres">
      <dgm:prSet presAssocID="{0BE7E45B-FFBA-4D15-B195-936FC8940F47}" presName="sibTrans" presStyleCnt="0"/>
      <dgm:spPr/>
    </dgm:pt>
    <dgm:pt modelId="{68AC3F5E-AD83-4E0D-B73D-D71FCC07412C}" type="pres">
      <dgm:prSet presAssocID="{58902A59-5393-4E0C-A031-AE27370B51B9}" presName="node" presStyleLbl="node1" presStyleIdx="11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8F3918-FB8C-4C75-93B4-CF09A88B0627}" type="pres">
      <dgm:prSet presAssocID="{0A987A03-1CE7-4B15-9CA9-2D77DB21D173}" presName="sibTrans" presStyleCnt="0"/>
      <dgm:spPr/>
    </dgm:pt>
    <dgm:pt modelId="{AB8FDB1D-1A41-4F8F-9F8C-6D11013CD6A2}" type="pres">
      <dgm:prSet presAssocID="{A8654141-9884-43FC-899B-0A2455D675CE}" presName="node" presStyleLbl="node1" presStyleIdx="12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6A13EF7-C7A9-41DB-B5DB-D462D48BE482}" srcId="{0977FDF3-9358-49DE-A54A-9B44F3FD09E5}" destId="{A51C53F5-A772-4469-80DA-7A5E39B51BB4}" srcOrd="2" destOrd="0" parTransId="{1FE85DDE-FC01-4A90-BB42-FE961307234F}" sibTransId="{A4A8E26B-860E-47F0-A692-57258341CD8D}"/>
    <dgm:cxn modelId="{4248DC3F-72CC-4F46-896F-A73C396CDF80}" srcId="{0977FDF3-9358-49DE-A54A-9B44F3FD09E5}" destId="{0356F801-A0AC-4767-99E1-5BBA625A5A68}" srcOrd="4" destOrd="0" parTransId="{E0B6E130-3406-466F-A3D6-46DE75CA241C}" sibTransId="{31C28981-915A-4EB0-A260-0F5CD2609F38}"/>
    <dgm:cxn modelId="{644B3A06-0E7A-4280-B19C-AAA912D21BCA}" srcId="{0977FDF3-9358-49DE-A54A-9B44F3FD09E5}" destId="{186BEF46-04C6-46E1-A3DE-5D19645C08FA}" srcOrd="3" destOrd="0" parTransId="{4F7ED376-1C4A-4DB7-A9BA-F8E811282396}" sibTransId="{9D4CBF02-402B-4F41-868E-4FF726FED92C}"/>
    <dgm:cxn modelId="{E8FB8072-AC75-4988-8863-7A2D7096F353}" type="presOf" srcId="{29CB0F39-EC15-42B7-840E-27C68FFD10E6}" destId="{EE3BD383-F589-41FF-BA74-4B058D2DFCDD}" srcOrd="0" destOrd="0" presId="urn:microsoft.com/office/officeart/2005/8/layout/default"/>
    <dgm:cxn modelId="{A636FCAA-6F1F-40BE-BF2B-EC6A611F78FA}" srcId="{0977FDF3-9358-49DE-A54A-9B44F3FD09E5}" destId="{3CBE6A4D-1680-497B-9BAC-E31F4BBB9131}" srcOrd="7" destOrd="0" parTransId="{849671E0-715D-4102-B1D1-214D7DCDE2AA}" sibTransId="{C9D2CE2D-C26F-4957-945D-4E80536F4409}"/>
    <dgm:cxn modelId="{BA83707A-8DFB-4380-9DF4-3B844E1D17A4}" srcId="{0977FDF3-9358-49DE-A54A-9B44F3FD09E5}" destId="{58902A59-5393-4E0C-A031-AE27370B51B9}" srcOrd="11" destOrd="0" parTransId="{FFED609C-9CCF-411A-9E6D-43C10A5011B8}" sibTransId="{0A987A03-1CE7-4B15-9CA9-2D77DB21D173}"/>
    <dgm:cxn modelId="{716581D0-C991-42DE-8EAC-1D1DCADB95E2}" type="presOf" srcId="{84FB793F-C517-48FA-A477-1DC361ECBFF7}" destId="{025F1641-10EE-4052-BD58-68CE4DCAEA41}" srcOrd="0" destOrd="0" presId="urn:microsoft.com/office/officeart/2005/8/layout/default"/>
    <dgm:cxn modelId="{C895CFEF-26E5-40F7-B4E4-BF3E079595F4}" type="presOf" srcId="{A8654141-9884-43FC-899B-0A2455D675CE}" destId="{AB8FDB1D-1A41-4F8F-9F8C-6D11013CD6A2}" srcOrd="0" destOrd="0" presId="urn:microsoft.com/office/officeart/2005/8/layout/default"/>
    <dgm:cxn modelId="{DD0BBC4B-8232-40B5-A6C2-EF107F98D31C}" srcId="{0977FDF3-9358-49DE-A54A-9B44F3FD09E5}" destId="{5CC2F253-8FC2-4997-BDF2-A6EC1F4C17EE}" srcOrd="5" destOrd="0" parTransId="{D452545B-C5BF-47D2-ABCA-EF3A1E338DDD}" sibTransId="{8D61B1FB-5D87-4D1B-8F0D-39DA85145F66}"/>
    <dgm:cxn modelId="{C49DC0C0-EA43-47B5-B057-517CFD5FBB2E}" srcId="{0977FDF3-9358-49DE-A54A-9B44F3FD09E5}" destId="{84FB793F-C517-48FA-A477-1DC361ECBFF7}" srcOrd="8" destOrd="0" parTransId="{450DA4BF-696A-4301-BD25-56EC1DE5C42F}" sibTransId="{C039902F-A6C7-4EB8-ACE1-89DB56555C0B}"/>
    <dgm:cxn modelId="{FF24F0BB-FE5F-49D9-8D3D-E829197E5445}" srcId="{0977FDF3-9358-49DE-A54A-9B44F3FD09E5}" destId="{436A324A-3B4D-4998-B4DA-79F28A735724}" srcOrd="10" destOrd="0" parTransId="{FB6D0882-5C4E-4856-8450-705FF25A582C}" sibTransId="{0BE7E45B-FFBA-4D15-B195-936FC8940F47}"/>
    <dgm:cxn modelId="{04FB5E7A-97C8-4772-BDD7-AF5232414AC9}" type="presOf" srcId="{0C339B55-55FE-4992-A4F6-6EB78788FD0A}" destId="{2F9C73ED-3043-483C-9256-CAA390DFED50}" srcOrd="0" destOrd="0" presId="urn:microsoft.com/office/officeart/2005/8/layout/default"/>
    <dgm:cxn modelId="{76C3BD40-B8CF-430B-9FA4-C1A87E76C508}" srcId="{0977FDF3-9358-49DE-A54A-9B44F3FD09E5}" destId="{3F71FBA9-CDA4-4F8F-BC93-EB1EA139D693}" srcOrd="6" destOrd="0" parTransId="{3F5475B3-F2E4-4AE4-861D-35EE55B48C31}" sibTransId="{9D63A305-C279-403E-BE0D-0F087F0E8628}"/>
    <dgm:cxn modelId="{FD962A3B-32AA-4085-942A-36500EB714D1}" srcId="{0977FDF3-9358-49DE-A54A-9B44F3FD09E5}" destId="{0C339B55-55FE-4992-A4F6-6EB78788FD0A}" srcOrd="1" destOrd="0" parTransId="{68DCE967-D669-460F-9D9B-B7B83CB3F49E}" sibTransId="{EE14E28F-6397-469A-9F1A-15F07D553ACD}"/>
    <dgm:cxn modelId="{E40AB5D1-79E0-4C51-854A-B7FA6C5DF439}" type="presOf" srcId="{0977FDF3-9358-49DE-A54A-9B44F3FD09E5}" destId="{3F6C81E4-1912-4720-AAD4-49EEE9E32C4B}" srcOrd="0" destOrd="0" presId="urn:microsoft.com/office/officeart/2005/8/layout/default"/>
    <dgm:cxn modelId="{03E421FD-02F0-4D0F-B558-7D868AF6B474}" type="presOf" srcId="{436A324A-3B4D-4998-B4DA-79F28A735724}" destId="{59F38F40-2830-49C0-8BC7-4A0B5617C9F4}" srcOrd="0" destOrd="0" presId="urn:microsoft.com/office/officeart/2005/8/layout/default"/>
    <dgm:cxn modelId="{912E5AB9-4889-4E7C-95F0-B9D198FA6B18}" type="presOf" srcId="{0356F801-A0AC-4767-99E1-5BBA625A5A68}" destId="{25349D28-3032-4367-A4E5-3973A26AD6BB}" srcOrd="0" destOrd="0" presId="urn:microsoft.com/office/officeart/2005/8/layout/default"/>
    <dgm:cxn modelId="{A01AA60D-78B9-42CE-A675-7136ECEF35DF}" srcId="{0977FDF3-9358-49DE-A54A-9B44F3FD09E5}" destId="{F0A546B6-6570-45EC-A000-977242516B16}" srcOrd="9" destOrd="0" parTransId="{E0F996F4-22A7-4C32-93A7-FE2D1CE10BA0}" sibTransId="{D7830B61-F482-4E97-9BA4-F63285AF6618}"/>
    <dgm:cxn modelId="{CA623990-500F-4FBE-83C8-47FB62CDF479}" srcId="{0977FDF3-9358-49DE-A54A-9B44F3FD09E5}" destId="{A8654141-9884-43FC-899B-0A2455D675CE}" srcOrd="12" destOrd="0" parTransId="{0C2E4B19-BE22-40A5-9C90-504DBC63AB12}" sibTransId="{CFC3CE22-3EDE-4070-83CF-EBB7B430D347}"/>
    <dgm:cxn modelId="{94B5D754-C857-45BD-85C8-8E31965A4448}" type="presOf" srcId="{A51C53F5-A772-4469-80DA-7A5E39B51BB4}" destId="{3C6B01C4-4A51-4AF3-9FA8-C20CCC88B2FE}" srcOrd="0" destOrd="0" presId="urn:microsoft.com/office/officeart/2005/8/layout/default"/>
    <dgm:cxn modelId="{8247E382-9884-4CD9-BA63-39D012C1FD6B}" type="presOf" srcId="{186BEF46-04C6-46E1-A3DE-5D19645C08FA}" destId="{AD72A554-41D7-46F8-8DA4-29FCDC6A9402}" srcOrd="0" destOrd="0" presId="urn:microsoft.com/office/officeart/2005/8/layout/default"/>
    <dgm:cxn modelId="{BA993BBF-E436-4722-862F-9F8AF5041D1F}" srcId="{0977FDF3-9358-49DE-A54A-9B44F3FD09E5}" destId="{29CB0F39-EC15-42B7-840E-27C68FFD10E6}" srcOrd="0" destOrd="0" parTransId="{51382E94-3CE4-4928-8252-0ECB97EED91B}" sibTransId="{94782B19-5E73-45C4-841A-2FB5CBD3FAA1}"/>
    <dgm:cxn modelId="{DF8527AC-17F4-49D2-8AE0-9CD483CB998B}" type="presOf" srcId="{3CBE6A4D-1680-497B-9BAC-E31F4BBB9131}" destId="{35B99593-454B-4E48-BB5A-D684ABA34EE5}" srcOrd="0" destOrd="0" presId="urn:microsoft.com/office/officeart/2005/8/layout/default"/>
    <dgm:cxn modelId="{BB1305E6-9081-4D1D-9CB4-5E67FF96C3DB}" type="presOf" srcId="{F0A546B6-6570-45EC-A000-977242516B16}" destId="{DD99A24A-1D8E-44B3-B38F-018A1D3736DB}" srcOrd="0" destOrd="0" presId="urn:microsoft.com/office/officeart/2005/8/layout/default"/>
    <dgm:cxn modelId="{0221559E-6966-44BE-AB15-E9C1B7FE6529}" type="presOf" srcId="{58902A59-5393-4E0C-A031-AE27370B51B9}" destId="{68AC3F5E-AD83-4E0D-B73D-D71FCC07412C}" srcOrd="0" destOrd="0" presId="urn:microsoft.com/office/officeart/2005/8/layout/default"/>
    <dgm:cxn modelId="{231CB26E-0BF4-462E-A442-AF01A44D29EE}" type="presOf" srcId="{3F71FBA9-CDA4-4F8F-BC93-EB1EA139D693}" destId="{EAE26171-F127-46E6-ACB6-D224E319369A}" srcOrd="0" destOrd="0" presId="urn:microsoft.com/office/officeart/2005/8/layout/default"/>
    <dgm:cxn modelId="{426B5160-3380-4442-B79F-5D223E911021}" type="presOf" srcId="{5CC2F253-8FC2-4997-BDF2-A6EC1F4C17EE}" destId="{A73F6369-5B1C-4E37-8607-DE52176119C2}" srcOrd="0" destOrd="0" presId="urn:microsoft.com/office/officeart/2005/8/layout/default"/>
    <dgm:cxn modelId="{3A0D693B-9FA4-4DA4-9B85-DB898005893B}" type="presParOf" srcId="{3F6C81E4-1912-4720-AAD4-49EEE9E32C4B}" destId="{EE3BD383-F589-41FF-BA74-4B058D2DFCDD}" srcOrd="0" destOrd="0" presId="urn:microsoft.com/office/officeart/2005/8/layout/default"/>
    <dgm:cxn modelId="{55A000E2-3A3C-4D7F-A2D7-4FA0E1675572}" type="presParOf" srcId="{3F6C81E4-1912-4720-AAD4-49EEE9E32C4B}" destId="{057A57AD-6AE8-4FA9-9A93-3DCA1E59A44B}" srcOrd="1" destOrd="0" presId="urn:microsoft.com/office/officeart/2005/8/layout/default"/>
    <dgm:cxn modelId="{349C0C1F-5321-453F-9FF9-2835A8B35105}" type="presParOf" srcId="{3F6C81E4-1912-4720-AAD4-49EEE9E32C4B}" destId="{2F9C73ED-3043-483C-9256-CAA390DFED50}" srcOrd="2" destOrd="0" presId="urn:microsoft.com/office/officeart/2005/8/layout/default"/>
    <dgm:cxn modelId="{A1C57F51-9D3E-488A-A720-A2D68EB0B77D}" type="presParOf" srcId="{3F6C81E4-1912-4720-AAD4-49EEE9E32C4B}" destId="{BE99185C-AFAE-471D-88D5-9F84DB42CBD7}" srcOrd="3" destOrd="0" presId="urn:microsoft.com/office/officeart/2005/8/layout/default"/>
    <dgm:cxn modelId="{D1C2EC85-53DB-42D2-8223-EEE6B1C83932}" type="presParOf" srcId="{3F6C81E4-1912-4720-AAD4-49EEE9E32C4B}" destId="{3C6B01C4-4A51-4AF3-9FA8-C20CCC88B2FE}" srcOrd="4" destOrd="0" presId="urn:microsoft.com/office/officeart/2005/8/layout/default"/>
    <dgm:cxn modelId="{C3EF96C6-BBF2-456B-8FC2-128A4E3B89F8}" type="presParOf" srcId="{3F6C81E4-1912-4720-AAD4-49EEE9E32C4B}" destId="{722C2CEB-8BF1-4309-A976-6B7EFF0D5500}" srcOrd="5" destOrd="0" presId="urn:microsoft.com/office/officeart/2005/8/layout/default"/>
    <dgm:cxn modelId="{C3BD639C-299C-4C6C-8467-AFEA78FBDE95}" type="presParOf" srcId="{3F6C81E4-1912-4720-AAD4-49EEE9E32C4B}" destId="{AD72A554-41D7-46F8-8DA4-29FCDC6A9402}" srcOrd="6" destOrd="0" presId="urn:microsoft.com/office/officeart/2005/8/layout/default"/>
    <dgm:cxn modelId="{F706D53B-1B73-4B39-A275-E66B2CC07E8C}" type="presParOf" srcId="{3F6C81E4-1912-4720-AAD4-49EEE9E32C4B}" destId="{556FE842-84D6-4BE1-9F4C-2B49806CD6F8}" srcOrd="7" destOrd="0" presId="urn:microsoft.com/office/officeart/2005/8/layout/default"/>
    <dgm:cxn modelId="{67CF17BE-B87D-4DAD-B6E6-FFE849E85D15}" type="presParOf" srcId="{3F6C81E4-1912-4720-AAD4-49EEE9E32C4B}" destId="{25349D28-3032-4367-A4E5-3973A26AD6BB}" srcOrd="8" destOrd="0" presId="urn:microsoft.com/office/officeart/2005/8/layout/default"/>
    <dgm:cxn modelId="{AD0963CA-BB46-4E7F-A9D1-8C48A355CA6B}" type="presParOf" srcId="{3F6C81E4-1912-4720-AAD4-49EEE9E32C4B}" destId="{E666834F-24CD-43FE-B44B-100C96C417C2}" srcOrd="9" destOrd="0" presId="urn:microsoft.com/office/officeart/2005/8/layout/default"/>
    <dgm:cxn modelId="{76F076CC-96B9-4FB1-AB38-4C694B1FE106}" type="presParOf" srcId="{3F6C81E4-1912-4720-AAD4-49EEE9E32C4B}" destId="{A73F6369-5B1C-4E37-8607-DE52176119C2}" srcOrd="10" destOrd="0" presId="urn:microsoft.com/office/officeart/2005/8/layout/default"/>
    <dgm:cxn modelId="{704BF28F-ABB5-4958-987E-9DA4ADB579F8}" type="presParOf" srcId="{3F6C81E4-1912-4720-AAD4-49EEE9E32C4B}" destId="{2E97C60B-34BC-4185-8DD2-62F4EF8A39E1}" srcOrd="11" destOrd="0" presId="urn:microsoft.com/office/officeart/2005/8/layout/default"/>
    <dgm:cxn modelId="{BE44BA0A-4A47-449A-A1FA-6B2E571810EC}" type="presParOf" srcId="{3F6C81E4-1912-4720-AAD4-49EEE9E32C4B}" destId="{EAE26171-F127-46E6-ACB6-D224E319369A}" srcOrd="12" destOrd="0" presId="urn:microsoft.com/office/officeart/2005/8/layout/default"/>
    <dgm:cxn modelId="{390C5977-1C38-49FB-874E-4E6C4A91D9BD}" type="presParOf" srcId="{3F6C81E4-1912-4720-AAD4-49EEE9E32C4B}" destId="{4C5696B3-46AD-4C00-AB3B-05DE55F4515B}" srcOrd="13" destOrd="0" presId="urn:microsoft.com/office/officeart/2005/8/layout/default"/>
    <dgm:cxn modelId="{D92DD107-BFC2-4D6A-953E-07BECA8D1264}" type="presParOf" srcId="{3F6C81E4-1912-4720-AAD4-49EEE9E32C4B}" destId="{35B99593-454B-4E48-BB5A-D684ABA34EE5}" srcOrd="14" destOrd="0" presId="urn:microsoft.com/office/officeart/2005/8/layout/default"/>
    <dgm:cxn modelId="{D53456DE-4CE6-461C-A529-8F0DDF3FB121}" type="presParOf" srcId="{3F6C81E4-1912-4720-AAD4-49EEE9E32C4B}" destId="{2F208BC3-C2EE-4424-860A-91456C1E0296}" srcOrd="15" destOrd="0" presId="urn:microsoft.com/office/officeart/2005/8/layout/default"/>
    <dgm:cxn modelId="{7541262C-4F08-4B6A-AD6D-3845CB8BEC03}" type="presParOf" srcId="{3F6C81E4-1912-4720-AAD4-49EEE9E32C4B}" destId="{025F1641-10EE-4052-BD58-68CE4DCAEA41}" srcOrd="16" destOrd="0" presId="urn:microsoft.com/office/officeart/2005/8/layout/default"/>
    <dgm:cxn modelId="{34DD8444-DE12-4AC1-832C-81CFAE037FBF}" type="presParOf" srcId="{3F6C81E4-1912-4720-AAD4-49EEE9E32C4B}" destId="{CB7A4C12-96BD-4D25-B717-5F61EC5633BE}" srcOrd="17" destOrd="0" presId="urn:microsoft.com/office/officeart/2005/8/layout/default"/>
    <dgm:cxn modelId="{FADA9B3E-0041-4025-9C1A-81129B09D409}" type="presParOf" srcId="{3F6C81E4-1912-4720-AAD4-49EEE9E32C4B}" destId="{DD99A24A-1D8E-44B3-B38F-018A1D3736DB}" srcOrd="18" destOrd="0" presId="urn:microsoft.com/office/officeart/2005/8/layout/default"/>
    <dgm:cxn modelId="{6E01FFF8-A2CD-4FEE-B0FF-22A58E8FFED1}" type="presParOf" srcId="{3F6C81E4-1912-4720-AAD4-49EEE9E32C4B}" destId="{D1AECB20-7D56-4ED8-9BA6-AE63CE3DD773}" srcOrd="19" destOrd="0" presId="urn:microsoft.com/office/officeart/2005/8/layout/default"/>
    <dgm:cxn modelId="{F020663F-9ADE-46F1-84AB-7DCD47AED016}" type="presParOf" srcId="{3F6C81E4-1912-4720-AAD4-49EEE9E32C4B}" destId="{59F38F40-2830-49C0-8BC7-4A0B5617C9F4}" srcOrd="20" destOrd="0" presId="urn:microsoft.com/office/officeart/2005/8/layout/default"/>
    <dgm:cxn modelId="{F41E9FFA-0561-41E3-A267-22E9C06EFFC2}" type="presParOf" srcId="{3F6C81E4-1912-4720-AAD4-49EEE9E32C4B}" destId="{7DCAC923-83A7-481B-A55A-17E0999C71FB}" srcOrd="21" destOrd="0" presId="urn:microsoft.com/office/officeart/2005/8/layout/default"/>
    <dgm:cxn modelId="{5F33432D-E989-4E18-9F13-46783F115745}" type="presParOf" srcId="{3F6C81E4-1912-4720-AAD4-49EEE9E32C4B}" destId="{68AC3F5E-AD83-4E0D-B73D-D71FCC07412C}" srcOrd="22" destOrd="0" presId="urn:microsoft.com/office/officeart/2005/8/layout/default"/>
    <dgm:cxn modelId="{688FB9C5-12A9-4F1D-9ADF-EA8CE30694C8}" type="presParOf" srcId="{3F6C81E4-1912-4720-AAD4-49EEE9E32C4B}" destId="{F68F3918-FB8C-4C75-93B4-CF09A88B0627}" srcOrd="23" destOrd="0" presId="urn:microsoft.com/office/officeart/2005/8/layout/default"/>
    <dgm:cxn modelId="{BDD55B72-C78E-449F-916F-3702567DE729}" type="presParOf" srcId="{3F6C81E4-1912-4720-AAD4-49EEE9E32C4B}" destId="{AB8FDB1D-1A41-4F8F-9F8C-6D11013CD6A2}" srcOrd="2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B55300-4FE2-4C8E-ABE8-5035941C7C27}">
      <dsp:nvSpPr>
        <dsp:cNvPr id="0" name=""/>
        <dsp:cNvSpPr/>
      </dsp:nvSpPr>
      <dsp:spPr>
        <a:xfrm>
          <a:off x="1714" y="679631"/>
          <a:ext cx="2272689" cy="2272689"/>
        </a:xfrm>
        <a:prstGeom prst="ellipse">
          <a:avLst/>
        </a:prstGeom>
        <a:solidFill>
          <a:srgbClr val="FFC00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perspectiveContrastingLeftFacing" zoom="91000">
            <a:rot lat="623785" lon="1200000" rev="21386789"/>
          </a:camera>
          <a:lightRig rig="threePt" dir="t">
            <a:rot lat="0" lon="0" rev="20640000"/>
          </a:lightRig>
        </a:scene3d>
        <a:sp3d extrusionH="50600" prstMaterial="metal">
          <a:bevelT w="101600" h="80600" prst="softRound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bg1"/>
              </a:solidFill>
            </a:rPr>
            <a:t>СЕМЬЯ</a:t>
          </a:r>
          <a:endParaRPr lang="ru-RU" sz="2400" b="1" kern="1200" dirty="0">
            <a:solidFill>
              <a:schemeClr val="bg1"/>
            </a:solidFill>
          </a:endParaRPr>
        </a:p>
      </dsp:txBody>
      <dsp:txXfrm>
        <a:off x="334542" y="1012459"/>
        <a:ext cx="1607033" cy="1607033"/>
      </dsp:txXfrm>
    </dsp:sp>
    <dsp:sp modelId="{4B8C02FE-47C4-4DA9-8399-7C0809C71349}">
      <dsp:nvSpPr>
        <dsp:cNvPr id="0" name=""/>
        <dsp:cNvSpPr/>
      </dsp:nvSpPr>
      <dsp:spPr>
        <a:xfrm>
          <a:off x="2458946" y="1156895"/>
          <a:ext cx="1318160" cy="1318160"/>
        </a:xfrm>
        <a:prstGeom prst="mathPlus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perspectiveContrastingLeftFacing" zoom="91000">
            <a:rot lat="623785" lon="1200000" rev="21386789"/>
          </a:camera>
          <a:lightRig rig="threePt" dir="t">
            <a:rot lat="0" lon="0" rev="20640000"/>
          </a:lightRig>
        </a:scene3d>
        <a:sp3d z="-110000">
          <a:bevelT w="40600" h="206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>
        <a:off x="2633668" y="1660959"/>
        <a:ext cx="968716" cy="310032"/>
      </dsp:txXfrm>
    </dsp:sp>
    <dsp:sp modelId="{FDFA3135-5A35-43B2-94DC-88C61515E9B8}">
      <dsp:nvSpPr>
        <dsp:cNvPr id="0" name=""/>
        <dsp:cNvSpPr/>
      </dsp:nvSpPr>
      <dsp:spPr>
        <a:xfrm>
          <a:off x="3961649" y="679631"/>
          <a:ext cx="2272689" cy="2272689"/>
        </a:xfrm>
        <a:prstGeom prst="ellipse">
          <a:avLst/>
        </a:prstGeom>
        <a:solidFill>
          <a:srgbClr val="F74431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perspectiveContrastingLeftFacing" zoom="91000">
            <a:rot lat="623785" lon="1200000" rev="21386789"/>
          </a:camera>
          <a:lightRig rig="threePt" dir="t">
            <a:rot lat="0" lon="0" rev="20640000"/>
          </a:lightRig>
        </a:scene3d>
        <a:sp3d extrusionH="50600" prstMaterial="metal">
          <a:bevelT w="101600" h="80600" prst="softRound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bg1"/>
              </a:solidFill>
            </a:rPr>
            <a:t>ДОУ</a:t>
          </a:r>
          <a:endParaRPr lang="ru-RU" sz="3200" b="1" kern="1200" dirty="0">
            <a:solidFill>
              <a:schemeClr val="bg1"/>
            </a:solidFill>
          </a:endParaRPr>
        </a:p>
      </dsp:txBody>
      <dsp:txXfrm>
        <a:off x="4294477" y="1012459"/>
        <a:ext cx="1607033" cy="1607033"/>
      </dsp:txXfrm>
    </dsp:sp>
    <dsp:sp modelId="{3541E0A5-6B70-4708-863F-3A9FB1950B96}">
      <dsp:nvSpPr>
        <dsp:cNvPr id="0" name=""/>
        <dsp:cNvSpPr/>
      </dsp:nvSpPr>
      <dsp:spPr>
        <a:xfrm>
          <a:off x="6418881" y="1156895"/>
          <a:ext cx="1318160" cy="1318160"/>
        </a:xfrm>
        <a:prstGeom prst="mathEqual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perspectiveContrastingLeftFacing" zoom="91000">
            <a:rot lat="623785" lon="1200000" rev="21386789"/>
          </a:camera>
          <a:lightRig rig="threePt" dir="t">
            <a:rot lat="0" lon="0" rev="20640000"/>
          </a:lightRig>
        </a:scene3d>
        <a:sp3d z="-110000">
          <a:bevelT w="40600" h="206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500" kern="1200"/>
        </a:p>
      </dsp:txBody>
      <dsp:txXfrm>
        <a:off x="6593603" y="1428436"/>
        <a:ext cx="968716" cy="775078"/>
      </dsp:txXfrm>
    </dsp:sp>
    <dsp:sp modelId="{9893EB96-9CED-4DD3-A4BE-01852F865FF5}">
      <dsp:nvSpPr>
        <dsp:cNvPr id="0" name=""/>
        <dsp:cNvSpPr/>
      </dsp:nvSpPr>
      <dsp:spPr>
        <a:xfrm>
          <a:off x="7701179" y="906604"/>
          <a:ext cx="2272689" cy="2272689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perspectiveContrastingLeftFacing" zoom="91000">
            <a:rot lat="623785" lon="1200000" rev="21386789"/>
          </a:camera>
          <a:lightRig rig="threePt" dir="t">
            <a:rot lat="0" lon="0" rev="20640000"/>
          </a:lightRig>
        </a:scene3d>
        <a:sp3d extrusionH="50600" prstMaterial="metal">
          <a:bevelT w="101600" h="80600" prst="softRound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  <a:effectLst/>
            </a:rPr>
            <a:t>ЭФФЕКТИВНОСТЬ</a:t>
          </a:r>
          <a:endParaRPr lang="ru-RU" sz="1600" b="1" kern="1200" dirty="0">
            <a:solidFill>
              <a:schemeClr val="bg1"/>
            </a:solidFill>
            <a:effectLst/>
          </a:endParaRPr>
        </a:p>
      </dsp:txBody>
      <dsp:txXfrm>
        <a:off x="8034007" y="1239432"/>
        <a:ext cx="1607033" cy="16070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3F976F-975F-4484-9E14-B8DCEA306DCA}">
      <dsp:nvSpPr>
        <dsp:cNvPr id="0" name=""/>
        <dsp:cNvSpPr/>
      </dsp:nvSpPr>
      <dsp:spPr>
        <a:xfrm>
          <a:off x="3462774" y="3540693"/>
          <a:ext cx="2867538" cy="2867538"/>
        </a:xfrm>
        <a:prstGeom prst="ellipse">
          <a:avLst/>
        </a:prstGeom>
        <a:solidFill>
          <a:srgbClr val="F7443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anose="02010803020104030203" pitchFamily="2" charset="-79"/>
            </a:rPr>
            <a:t>РОСТ КОМПЕТЕНТНОСТИ РОДИТЕЛЕЙ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cs typeface="Aharoni" panose="02010803020104030203" pitchFamily="2" charset="-79"/>
          </a:endParaRPr>
        </a:p>
      </dsp:txBody>
      <dsp:txXfrm>
        <a:off x="3882715" y="3960634"/>
        <a:ext cx="2027656" cy="2027656"/>
      </dsp:txXfrm>
    </dsp:sp>
    <dsp:sp modelId="{8CE53745-289B-430A-8E6B-00A2ABB284DF}">
      <dsp:nvSpPr>
        <dsp:cNvPr id="0" name=""/>
        <dsp:cNvSpPr/>
      </dsp:nvSpPr>
      <dsp:spPr>
        <a:xfrm rot="12900000">
          <a:off x="1505295" y="3002020"/>
          <a:ext cx="2315768" cy="817248"/>
        </a:xfrm>
        <a:prstGeom prst="leftArrow">
          <a:avLst>
            <a:gd name="adj1" fmla="val 60000"/>
            <a:gd name="adj2" fmla="val 50000"/>
          </a:avLst>
        </a:prstGeom>
        <a:solidFill>
          <a:srgbClr val="00B0F0"/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-5408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51AE527-DDA5-42D5-B093-1F19A02058B4}">
      <dsp:nvSpPr>
        <dsp:cNvPr id="0" name=""/>
        <dsp:cNvSpPr/>
      </dsp:nvSpPr>
      <dsp:spPr>
        <a:xfrm>
          <a:off x="352615" y="1656844"/>
          <a:ext cx="2724161" cy="2179329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anose="02010803020104030203" pitchFamily="2" charset="-79"/>
            </a:rPr>
            <a:t>специальная литература</a:t>
          </a:r>
          <a:endParaRPr lang="ru-RU" sz="3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cs typeface="Aharoni" panose="02010803020104030203" pitchFamily="2" charset="-79"/>
          </a:endParaRPr>
        </a:p>
      </dsp:txBody>
      <dsp:txXfrm>
        <a:off x="416445" y="1720674"/>
        <a:ext cx="2596501" cy="2051669"/>
      </dsp:txXfrm>
    </dsp:sp>
    <dsp:sp modelId="{3AE9B66C-097F-4358-8F58-E0903562C367}">
      <dsp:nvSpPr>
        <dsp:cNvPr id="0" name=""/>
        <dsp:cNvSpPr/>
      </dsp:nvSpPr>
      <dsp:spPr>
        <a:xfrm rot="16200000">
          <a:off x="3738659" y="1839404"/>
          <a:ext cx="2315768" cy="817248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-5408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92F6457-0B9F-45EA-A2F7-D731DC8B1356}">
      <dsp:nvSpPr>
        <dsp:cNvPr id="0" name=""/>
        <dsp:cNvSpPr/>
      </dsp:nvSpPr>
      <dsp:spPr>
        <a:xfrm>
          <a:off x="3534463" y="479"/>
          <a:ext cx="2724161" cy="2179329"/>
        </a:xfrm>
        <a:prstGeom prst="roundRect">
          <a:avLst>
            <a:gd name="adj" fmla="val 1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anose="02010803020104030203" pitchFamily="2" charset="-79"/>
            </a:rPr>
            <a:t>интернет ресурсы</a:t>
          </a:r>
          <a:endParaRPr lang="ru-RU" sz="3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cs typeface="Aharoni" panose="02010803020104030203" pitchFamily="2" charset="-79"/>
          </a:endParaRPr>
        </a:p>
      </dsp:txBody>
      <dsp:txXfrm>
        <a:off x="3598293" y="64309"/>
        <a:ext cx="2596501" cy="2051669"/>
      </dsp:txXfrm>
    </dsp:sp>
    <dsp:sp modelId="{B2445870-7232-4107-84AC-AB1B187E7594}">
      <dsp:nvSpPr>
        <dsp:cNvPr id="0" name=""/>
        <dsp:cNvSpPr/>
      </dsp:nvSpPr>
      <dsp:spPr>
        <a:xfrm rot="19500000">
          <a:off x="5972023" y="3002020"/>
          <a:ext cx="2315768" cy="817248"/>
        </a:xfrm>
        <a:prstGeom prst="leftArrow">
          <a:avLst>
            <a:gd name="adj1" fmla="val 60000"/>
            <a:gd name="adj2" fmla="val 50000"/>
          </a:avLst>
        </a:prstGeom>
        <a:solidFill>
          <a:srgbClr val="FFC000"/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-5408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0E11B67-61E9-418D-96F6-4D95245147D7}">
      <dsp:nvSpPr>
        <dsp:cNvPr id="0" name=""/>
        <dsp:cNvSpPr/>
      </dsp:nvSpPr>
      <dsp:spPr>
        <a:xfrm>
          <a:off x="6716310" y="1656844"/>
          <a:ext cx="2724161" cy="2179329"/>
        </a:xfrm>
        <a:prstGeom prst="roundRect">
          <a:avLst>
            <a:gd name="adj" fmla="val 10000"/>
          </a:avLst>
        </a:prstGeom>
        <a:solidFill>
          <a:srgbClr val="FFC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anose="02010803020104030203" pitchFamily="2" charset="-79"/>
            </a:rPr>
            <a:t>консультации специалистов</a:t>
          </a:r>
          <a:endParaRPr lang="ru-RU" sz="3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cs typeface="Aharoni" panose="02010803020104030203" pitchFamily="2" charset="-79"/>
          </a:endParaRPr>
        </a:p>
      </dsp:txBody>
      <dsp:txXfrm>
        <a:off x="6780140" y="1720674"/>
        <a:ext cx="2596501" cy="20516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959085-1F61-4200-A7C7-175D5DFBB1C6}">
      <dsp:nvSpPr>
        <dsp:cNvPr id="0" name=""/>
        <dsp:cNvSpPr/>
      </dsp:nvSpPr>
      <dsp:spPr>
        <a:xfrm>
          <a:off x="2142764" y="0"/>
          <a:ext cx="6916694" cy="5301209"/>
        </a:xfrm>
        <a:prstGeom prst="rightArrow">
          <a:avLst>
            <a:gd name="adj1" fmla="val 75000"/>
            <a:gd name="adj2" fmla="val 50000"/>
          </a:avLst>
        </a:prstGeom>
        <a:solidFill>
          <a:srgbClr val="FFC000">
            <a:alpha val="90000"/>
          </a:srgbClr>
        </a:solidFill>
        <a:ln>
          <a:noFill/>
        </a:ln>
        <a:effectLst/>
        <a:sp3d z="-161800" extrusionH="10600" contourW="3000">
          <a:bevelT w="48600" h="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повышение родительской компетентности</a:t>
          </a:r>
          <a:endParaRPr lang="ru-RU" sz="32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оказание теоретической и практической помощи родителям в образовании, воспитании и развитии детей</a:t>
          </a:r>
          <a:endParaRPr lang="ru-RU" sz="32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142764" y="662651"/>
        <a:ext cx="4928741" cy="3975907"/>
      </dsp:txXfrm>
    </dsp:sp>
    <dsp:sp modelId="{615A2DF8-D173-4FC7-8639-19E2DC887374}">
      <dsp:nvSpPr>
        <dsp:cNvPr id="0" name=""/>
        <dsp:cNvSpPr/>
      </dsp:nvSpPr>
      <dsp:spPr>
        <a:xfrm>
          <a:off x="157565" y="0"/>
          <a:ext cx="1985199" cy="5301209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ЦЕЛЬ</a:t>
          </a:r>
          <a:endParaRPr lang="ru-RU" sz="48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54474" y="96909"/>
        <a:ext cx="1791381" cy="510739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3109DA-427C-4B84-A8CC-07501D26C7EC}">
      <dsp:nvSpPr>
        <dsp:cNvPr id="0" name=""/>
        <dsp:cNvSpPr/>
      </dsp:nvSpPr>
      <dsp:spPr>
        <a:xfrm>
          <a:off x="2019668" y="749146"/>
          <a:ext cx="5126442" cy="5126442"/>
        </a:xfrm>
        <a:prstGeom prst="blockArc">
          <a:avLst>
            <a:gd name="adj1" fmla="val 12600000"/>
            <a:gd name="adj2" fmla="val 16200000"/>
            <a:gd name="adj3" fmla="val 4523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CF7FA4E-270A-40EE-865F-82D141CEF316}">
      <dsp:nvSpPr>
        <dsp:cNvPr id="0" name=""/>
        <dsp:cNvSpPr/>
      </dsp:nvSpPr>
      <dsp:spPr>
        <a:xfrm>
          <a:off x="2019668" y="749146"/>
          <a:ext cx="5126442" cy="5126442"/>
        </a:xfrm>
        <a:prstGeom prst="blockArc">
          <a:avLst>
            <a:gd name="adj1" fmla="val 9000000"/>
            <a:gd name="adj2" fmla="val 12600000"/>
            <a:gd name="adj3" fmla="val 4523"/>
          </a:avLst>
        </a:prstGeom>
        <a:solidFill>
          <a:schemeClr val="accent5">
            <a:hueOff val="-7947101"/>
            <a:satOff val="31849"/>
            <a:lumOff val="6902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6511F6-CE9B-4CD8-9D78-814D356DA575}">
      <dsp:nvSpPr>
        <dsp:cNvPr id="0" name=""/>
        <dsp:cNvSpPr/>
      </dsp:nvSpPr>
      <dsp:spPr>
        <a:xfrm>
          <a:off x="2019668" y="749146"/>
          <a:ext cx="5126442" cy="5126442"/>
        </a:xfrm>
        <a:prstGeom prst="blockArc">
          <a:avLst>
            <a:gd name="adj1" fmla="val 5400000"/>
            <a:gd name="adj2" fmla="val 9000000"/>
            <a:gd name="adj3" fmla="val 4523"/>
          </a:avLst>
        </a:prstGeom>
        <a:solidFill>
          <a:schemeClr val="accent5">
            <a:hueOff val="-5960326"/>
            <a:satOff val="23887"/>
            <a:lumOff val="5177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3930A7E-C315-4A5E-9624-28043CCE57CA}">
      <dsp:nvSpPr>
        <dsp:cNvPr id="0" name=""/>
        <dsp:cNvSpPr/>
      </dsp:nvSpPr>
      <dsp:spPr>
        <a:xfrm>
          <a:off x="2019668" y="749146"/>
          <a:ext cx="5126442" cy="5126442"/>
        </a:xfrm>
        <a:prstGeom prst="blockArc">
          <a:avLst>
            <a:gd name="adj1" fmla="val 1800000"/>
            <a:gd name="adj2" fmla="val 5400000"/>
            <a:gd name="adj3" fmla="val 4523"/>
          </a:avLst>
        </a:prstGeom>
        <a:solidFill>
          <a:schemeClr val="accent5">
            <a:hueOff val="-3973551"/>
            <a:satOff val="15924"/>
            <a:lumOff val="3451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FE9A9D0-598E-46D5-A442-86AA7A2D08D1}">
      <dsp:nvSpPr>
        <dsp:cNvPr id="0" name=""/>
        <dsp:cNvSpPr/>
      </dsp:nvSpPr>
      <dsp:spPr>
        <a:xfrm>
          <a:off x="2019668" y="749146"/>
          <a:ext cx="5126442" cy="5126442"/>
        </a:xfrm>
        <a:prstGeom prst="blockArc">
          <a:avLst>
            <a:gd name="adj1" fmla="val 19800000"/>
            <a:gd name="adj2" fmla="val 1800000"/>
            <a:gd name="adj3" fmla="val 4523"/>
          </a:avLst>
        </a:prstGeom>
        <a:solidFill>
          <a:schemeClr val="accent5">
            <a:hueOff val="-1986775"/>
            <a:satOff val="7962"/>
            <a:lumOff val="172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FBBDBE-516C-4F92-8626-637693BC0793}">
      <dsp:nvSpPr>
        <dsp:cNvPr id="0" name=""/>
        <dsp:cNvSpPr/>
      </dsp:nvSpPr>
      <dsp:spPr>
        <a:xfrm>
          <a:off x="2019668" y="749146"/>
          <a:ext cx="5126442" cy="5126442"/>
        </a:xfrm>
        <a:prstGeom prst="blockArc">
          <a:avLst>
            <a:gd name="adj1" fmla="val 16200000"/>
            <a:gd name="adj2" fmla="val 19800000"/>
            <a:gd name="adj3" fmla="val 4523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E5FDD8F-97B0-4E82-962B-2FBFCCCF86B8}">
      <dsp:nvSpPr>
        <dsp:cNvPr id="0" name=""/>
        <dsp:cNvSpPr/>
      </dsp:nvSpPr>
      <dsp:spPr>
        <a:xfrm>
          <a:off x="3432691" y="2162170"/>
          <a:ext cx="2300395" cy="2300395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Взаимодействие специалистов</a:t>
          </a:r>
          <a:endParaRPr lang="ru-RU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769576" y="2499055"/>
        <a:ext cx="1626625" cy="1626625"/>
      </dsp:txXfrm>
    </dsp:sp>
    <dsp:sp modelId="{3FBB4813-5BD1-4267-9376-33C8997D0EEE}">
      <dsp:nvSpPr>
        <dsp:cNvPr id="0" name=""/>
        <dsp:cNvSpPr/>
      </dsp:nvSpPr>
      <dsp:spPr>
        <a:xfrm>
          <a:off x="3777751" y="1978"/>
          <a:ext cx="1610276" cy="1610276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учитель-логопед</a:t>
          </a:r>
          <a:endParaRPr lang="ru-RU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013570" y="237797"/>
        <a:ext cx="1138638" cy="1138638"/>
      </dsp:txXfrm>
    </dsp:sp>
    <dsp:sp modelId="{E3987EB1-BDD7-4168-847A-54BA045E4102}">
      <dsp:nvSpPr>
        <dsp:cNvPr id="0" name=""/>
        <dsp:cNvSpPr/>
      </dsp:nvSpPr>
      <dsp:spPr>
        <a:xfrm>
          <a:off x="5947362" y="1254603"/>
          <a:ext cx="1610276" cy="1610276"/>
        </a:xfrm>
        <a:prstGeom prst="ellipse">
          <a:avLst/>
        </a:prstGeom>
        <a:gradFill rotWithShape="0">
          <a:gsLst>
            <a:gs pos="0">
              <a:schemeClr val="accent5">
                <a:hueOff val="-1986775"/>
                <a:satOff val="7962"/>
                <a:lumOff val="1726"/>
                <a:alphaOff val="0"/>
                <a:shade val="51000"/>
                <a:satMod val="130000"/>
              </a:schemeClr>
            </a:gs>
            <a:gs pos="80000">
              <a:schemeClr val="accent5">
                <a:hueOff val="-1986775"/>
                <a:satOff val="7962"/>
                <a:lumOff val="1726"/>
                <a:alphaOff val="0"/>
                <a:shade val="93000"/>
                <a:satMod val="130000"/>
              </a:schemeClr>
            </a:gs>
            <a:gs pos="100000">
              <a:schemeClr val="accent5">
                <a:hueOff val="-1986775"/>
                <a:satOff val="7962"/>
                <a:lumOff val="172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старший воспитатель</a:t>
          </a:r>
          <a:endParaRPr lang="ru-RU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183181" y="1490422"/>
        <a:ext cx="1138638" cy="1138638"/>
      </dsp:txXfrm>
    </dsp:sp>
    <dsp:sp modelId="{B5F4948E-2363-445B-B9B1-8938003673C5}">
      <dsp:nvSpPr>
        <dsp:cNvPr id="0" name=""/>
        <dsp:cNvSpPr/>
      </dsp:nvSpPr>
      <dsp:spPr>
        <a:xfrm>
          <a:off x="5947362" y="3759855"/>
          <a:ext cx="1610276" cy="1610276"/>
        </a:xfrm>
        <a:prstGeom prst="ellipse">
          <a:avLst/>
        </a:prstGeom>
        <a:gradFill rotWithShape="0">
          <a:gsLst>
            <a:gs pos="0">
              <a:schemeClr val="accent5">
                <a:hueOff val="-3973551"/>
                <a:satOff val="15924"/>
                <a:lumOff val="3451"/>
                <a:alphaOff val="0"/>
                <a:shade val="51000"/>
                <a:satMod val="130000"/>
              </a:schemeClr>
            </a:gs>
            <a:gs pos="80000">
              <a:schemeClr val="accent5">
                <a:hueOff val="-3973551"/>
                <a:satOff val="15924"/>
                <a:lumOff val="3451"/>
                <a:alphaOff val="0"/>
                <a:shade val="93000"/>
                <a:satMod val="130000"/>
              </a:schemeClr>
            </a:gs>
            <a:gs pos="100000">
              <a:schemeClr val="accent5">
                <a:hueOff val="-3973551"/>
                <a:satOff val="15924"/>
                <a:lumOff val="345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медицинская сестра</a:t>
          </a:r>
          <a:endParaRPr lang="ru-RU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183181" y="3995674"/>
        <a:ext cx="1138638" cy="1138638"/>
      </dsp:txXfrm>
    </dsp:sp>
    <dsp:sp modelId="{6E609F3E-6D1A-44EB-ADA5-08981491F934}">
      <dsp:nvSpPr>
        <dsp:cNvPr id="0" name=""/>
        <dsp:cNvSpPr/>
      </dsp:nvSpPr>
      <dsp:spPr>
        <a:xfrm>
          <a:off x="3777751" y="5012480"/>
          <a:ext cx="1610276" cy="1610276"/>
        </a:xfrm>
        <a:prstGeom prst="ellipse">
          <a:avLst/>
        </a:prstGeom>
        <a:gradFill rotWithShape="0">
          <a:gsLst>
            <a:gs pos="0">
              <a:schemeClr val="accent5">
                <a:hueOff val="-5960326"/>
                <a:satOff val="23887"/>
                <a:lumOff val="5177"/>
                <a:alphaOff val="0"/>
                <a:shade val="51000"/>
                <a:satMod val="130000"/>
              </a:schemeClr>
            </a:gs>
            <a:gs pos="80000">
              <a:schemeClr val="accent5">
                <a:hueOff val="-5960326"/>
                <a:satOff val="23887"/>
                <a:lumOff val="5177"/>
                <a:alphaOff val="0"/>
                <a:shade val="93000"/>
                <a:satMod val="130000"/>
              </a:schemeClr>
            </a:gs>
            <a:gs pos="100000">
              <a:schemeClr val="accent5">
                <a:hueOff val="-5960326"/>
                <a:satOff val="23887"/>
                <a:lumOff val="517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инструктор по физической культуре</a:t>
          </a:r>
          <a:endParaRPr lang="ru-RU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013570" y="5248299"/>
        <a:ext cx="1138638" cy="1138638"/>
      </dsp:txXfrm>
    </dsp:sp>
    <dsp:sp modelId="{0545C8FC-ACD2-4A34-A2F4-9F3B17114000}">
      <dsp:nvSpPr>
        <dsp:cNvPr id="0" name=""/>
        <dsp:cNvSpPr/>
      </dsp:nvSpPr>
      <dsp:spPr>
        <a:xfrm>
          <a:off x="1608139" y="3759855"/>
          <a:ext cx="1610276" cy="1610276"/>
        </a:xfrm>
        <a:prstGeom prst="ellipse">
          <a:avLst/>
        </a:prstGeom>
        <a:gradFill rotWithShape="0">
          <a:gsLst>
            <a:gs pos="0">
              <a:schemeClr val="accent5">
                <a:hueOff val="-7947101"/>
                <a:satOff val="31849"/>
                <a:lumOff val="6902"/>
                <a:alphaOff val="0"/>
                <a:shade val="51000"/>
                <a:satMod val="130000"/>
              </a:schemeClr>
            </a:gs>
            <a:gs pos="80000">
              <a:schemeClr val="accent5">
                <a:hueOff val="-7947101"/>
                <a:satOff val="31849"/>
                <a:lumOff val="6902"/>
                <a:alphaOff val="0"/>
                <a:shade val="93000"/>
                <a:satMod val="130000"/>
              </a:schemeClr>
            </a:gs>
            <a:gs pos="100000">
              <a:schemeClr val="accent5">
                <a:hueOff val="-7947101"/>
                <a:satOff val="31849"/>
                <a:lumOff val="690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музыкальный руководитель</a:t>
          </a:r>
          <a:endParaRPr lang="ru-RU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843958" y="3995674"/>
        <a:ext cx="1138638" cy="1138638"/>
      </dsp:txXfrm>
    </dsp:sp>
    <dsp:sp modelId="{7DCFB45F-2A82-4C51-91CF-82125F743983}">
      <dsp:nvSpPr>
        <dsp:cNvPr id="0" name=""/>
        <dsp:cNvSpPr/>
      </dsp:nvSpPr>
      <dsp:spPr>
        <a:xfrm>
          <a:off x="1608139" y="1254603"/>
          <a:ext cx="1610276" cy="1610276"/>
        </a:xfrm>
        <a:prstGeom prst="ellips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воспитатели групп</a:t>
          </a:r>
          <a:endParaRPr lang="ru-RU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843958" y="1490422"/>
        <a:ext cx="1138638" cy="113863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3BD383-F589-41FF-BA74-4B058D2DFCDD}">
      <dsp:nvSpPr>
        <dsp:cNvPr id="0" name=""/>
        <dsp:cNvSpPr/>
      </dsp:nvSpPr>
      <dsp:spPr>
        <a:xfrm>
          <a:off x="2843" y="446832"/>
          <a:ext cx="2255967" cy="135358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bliqueTopLeft" zoom="82000"/>
          <a:lightRig rig="morning" dir="t">
            <a:rot lat="0" lon="0" rev="20400000"/>
          </a:lightRig>
        </a:scene3d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беседа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843" y="446832"/>
        <a:ext cx="2255967" cy="1353580"/>
      </dsp:txXfrm>
    </dsp:sp>
    <dsp:sp modelId="{2F9C73ED-3043-483C-9256-CAA390DFED50}">
      <dsp:nvSpPr>
        <dsp:cNvPr id="0" name=""/>
        <dsp:cNvSpPr/>
      </dsp:nvSpPr>
      <dsp:spPr>
        <a:xfrm>
          <a:off x="2484407" y="446832"/>
          <a:ext cx="2255967" cy="1353580"/>
        </a:xfrm>
        <a:prstGeom prst="rect">
          <a:avLst/>
        </a:prstGeom>
        <a:solidFill>
          <a:schemeClr val="accent5">
            <a:hueOff val="-827823"/>
            <a:satOff val="3318"/>
            <a:lumOff val="719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bliqueTopLeft" zoom="82000"/>
          <a:lightRig rig="morning" dir="t">
            <a:rot lat="0" lon="0" rev="20400000"/>
          </a:lightRig>
        </a:scene3d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лекция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484407" y="446832"/>
        <a:ext cx="2255967" cy="1353580"/>
      </dsp:txXfrm>
    </dsp:sp>
    <dsp:sp modelId="{3C6B01C4-4A51-4AF3-9FA8-C20CCC88B2FE}">
      <dsp:nvSpPr>
        <dsp:cNvPr id="0" name=""/>
        <dsp:cNvSpPr/>
      </dsp:nvSpPr>
      <dsp:spPr>
        <a:xfrm>
          <a:off x="4965971" y="446832"/>
          <a:ext cx="2255967" cy="1353580"/>
        </a:xfrm>
        <a:prstGeom prst="rect">
          <a:avLst/>
        </a:prstGeom>
        <a:solidFill>
          <a:schemeClr val="accent5">
            <a:hueOff val="-1655646"/>
            <a:satOff val="6635"/>
            <a:lumOff val="143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bliqueTopLeft" zoom="82000"/>
          <a:lightRig rig="morning" dir="t">
            <a:rot lat="0" lon="0" rev="20400000"/>
          </a:lightRig>
        </a:scene3d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круглый стол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965971" y="446832"/>
        <a:ext cx="2255967" cy="1353580"/>
      </dsp:txXfrm>
    </dsp:sp>
    <dsp:sp modelId="{AD72A554-41D7-46F8-8DA4-29FCDC6A9402}">
      <dsp:nvSpPr>
        <dsp:cNvPr id="0" name=""/>
        <dsp:cNvSpPr/>
      </dsp:nvSpPr>
      <dsp:spPr>
        <a:xfrm>
          <a:off x="7447535" y="446832"/>
          <a:ext cx="2255967" cy="1353580"/>
        </a:xfrm>
        <a:prstGeom prst="rect">
          <a:avLst/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bliqueTopLeft" zoom="82000"/>
          <a:lightRig rig="morning" dir="t">
            <a:rot lat="0" lon="0" rev="20400000"/>
          </a:lightRig>
        </a:scene3d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консультация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7447535" y="446832"/>
        <a:ext cx="2255967" cy="1353580"/>
      </dsp:txXfrm>
    </dsp:sp>
    <dsp:sp modelId="{25349D28-3032-4367-A4E5-3973A26AD6BB}">
      <dsp:nvSpPr>
        <dsp:cNvPr id="0" name=""/>
        <dsp:cNvSpPr/>
      </dsp:nvSpPr>
      <dsp:spPr>
        <a:xfrm>
          <a:off x="2843" y="2026009"/>
          <a:ext cx="2255967" cy="1353580"/>
        </a:xfrm>
        <a:prstGeom prst="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bliqueTopLeft" zoom="82000"/>
          <a:lightRig rig="morning" dir="t">
            <a:rot lat="0" lon="0" rev="20400000"/>
          </a:lightRig>
        </a:scene3d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тренинг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843" y="2026009"/>
        <a:ext cx="2255967" cy="1353580"/>
      </dsp:txXfrm>
    </dsp:sp>
    <dsp:sp modelId="{A73F6369-5B1C-4E37-8607-DE52176119C2}">
      <dsp:nvSpPr>
        <dsp:cNvPr id="0" name=""/>
        <dsp:cNvSpPr/>
      </dsp:nvSpPr>
      <dsp:spPr>
        <a:xfrm>
          <a:off x="2484407" y="2026009"/>
          <a:ext cx="2255967" cy="1353580"/>
        </a:xfrm>
        <a:prstGeom prst="rect">
          <a:avLst/>
        </a:prstGeom>
        <a:solidFill>
          <a:schemeClr val="accent5">
            <a:hueOff val="-4139115"/>
            <a:satOff val="16588"/>
            <a:lumOff val="359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bliqueTopLeft" zoom="82000"/>
          <a:lightRig rig="morning" dir="t">
            <a:rot lat="0" lon="0" rev="20400000"/>
          </a:lightRig>
        </a:scene3d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показ открытых мероприятий 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484407" y="2026009"/>
        <a:ext cx="2255967" cy="1353580"/>
      </dsp:txXfrm>
    </dsp:sp>
    <dsp:sp modelId="{EAE26171-F127-46E6-ACB6-D224E319369A}">
      <dsp:nvSpPr>
        <dsp:cNvPr id="0" name=""/>
        <dsp:cNvSpPr/>
      </dsp:nvSpPr>
      <dsp:spPr>
        <a:xfrm>
          <a:off x="4965971" y="2026009"/>
          <a:ext cx="2255967" cy="1353580"/>
        </a:xfrm>
        <a:prstGeom prst="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bliqueTopLeft" zoom="82000"/>
          <a:lightRig rig="morning" dir="t">
            <a:rot lat="0" lon="0" rev="20400000"/>
          </a:lightRig>
        </a:scene3d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практикум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965971" y="2026009"/>
        <a:ext cx="2255967" cy="1353580"/>
      </dsp:txXfrm>
    </dsp:sp>
    <dsp:sp modelId="{35B99593-454B-4E48-BB5A-D684ABA34EE5}">
      <dsp:nvSpPr>
        <dsp:cNvPr id="0" name=""/>
        <dsp:cNvSpPr/>
      </dsp:nvSpPr>
      <dsp:spPr>
        <a:xfrm>
          <a:off x="7447535" y="2026009"/>
          <a:ext cx="2255967" cy="1353580"/>
        </a:xfrm>
        <a:prstGeom prst="rect">
          <a:avLst/>
        </a:prstGeom>
        <a:solidFill>
          <a:schemeClr val="accent5">
            <a:hueOff val="-5794761"/>
            <a:satOff val="23223"/>
            <a:lumOff val="503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bliqueTopLeft" zoom="82000"/>
          <a:lightRig rig="morning" dir="t">
            <a:rot lat="0" lon="0" rev="20400000"/>
          </a:lightRig>
        </a:scene3d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фотовыставка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7447535" y="2026009"/>
        <a:ext cx="2255967" cy="1353580"/>
      </dsp:txXfrm>
    </dsp:sp>
    <dsp:sp modelId="{025F1641-10EE-4052-BD58-68CE4DCAEA41}">
      <dsp:nvSpPr>
        <dsp:cNvPr id="0" name=""/>
        <dsp:cNvSpPr/>
      </dsp:nvSpPr>
      <dsp:spPr>
        <a:xfrm>
          <a:off x="2843" y="3605186"/>
          <a:ext cx="2255967" cy="1353580"/>
        </a:xfrm>
        <a:prstGeom prst="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bliqueTopLeft" zoom="82000"/>
          <a:lightRig rig="morning" dir="t">
            <a:rot lat="0" lon="0" rev="20400000"/>
          </a:lightRig>
        </a:scene3d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деловая игра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843" y="3605186"/>
        <a:ext cx="2255967" cy="1353580"/>
      </dsp:txXfrm>
    </dsp:sp>
    <dsp:sp modelId="{DD99A24A-1D8E-44B3-B38F-018A1D3736DB}">
      <dsp:nvSpPr>
        <dsp:cNvPr id="0" name=""/>
        <dsp:cNvSpPr/>
      </dsp:nvSpPr>
      <dsp:spPr>
        <a:xfrm>
          <a:off x="2484407" y="3605186"/>
          <a:ext cx="2255967" cy="1353580"/>
        </a:xfrm>
        <a:prstGeom prst="rect">
          <a:avLst/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bliqueTopLeft" zoom="82000"/>
          <a:lightRig rig="morning" dir="t">
            <a:rot lat="0" lon="0" rev="20400000"/>
          </a:lightRig>
        </a:scene3d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игровые упражнения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484407" y="3605186"/>
        <a:ext cx="2255967" cy="1353580"/>
      </dsp:txXfrm>
    </dsp:sp>
    <dsp:sp modelId="{59F38F40-2830-49C0-8BC7-4A0B5617C9F4}">
      <dsp:nvSpPr>
        <dsp:cNvPr id="0" name=""/>
        <dsp:cNvSpPr/>
      </dsp:nvSpPr>
      <dsp:spPr>
        <a:xfrm>
          <a:off x="4965971" y="3605186"/>
          <a:ext cx="2255967" cy="1353580"/>
        </a:xfrm>
        <a:prstGeom prst="rect">
          <a:avLst/>
        </a:prstGeom>
        <a:solidFill>
          <a:schemeClr val="accent5">
            <a:hueOff val="-8278230"/>
            <a:satOff val="33176"/>
            <a:lumOff val="719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bliqueTopLeft" zoom="82000"/>
          <a:lightRig rig="morning" dir="t">
            <a:rot lat="0" lon="0" rev="20400000"/>
          </a:lightRig>
        </a:scene3d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презентация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965971" y="3605186"/>
        <a:ext cx="2255967" cy="1353580"/>
      </dsp:txXfrm>
    </dsp:sp>
    <dsp:sp modelId="{68AC3F5E-AD83-4E0D-B73D-D71FCC07412C}">
      <dsp:nvSpPr>
        <dsp:cNvPr id="0" name=""/>
        <dsp:cNvSpPr/>
      </dsp:nvSpPr>
      <dsp:spPr>
        <a:xfrm>
          <a:off x="7447535" y="3605186"/>
          <a:ext cx="2255967" cy="1353580"/>
        </a:xfrm>
        <a:prstGeom prst="rect">
          <a:avLst/>
        </a:prstGeom>
        <a:solidFill>
          <a:schemeClr val="accent5">
            <a:hueOff val="-9106054"/>
            <a:satOff val="36493"/>
            <a:lumOff val="7909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bliqueTopLeft" zoom="82000"/>
          <a:lightRig rig="morning" dir="t">
            <a:rot lat="0" lon="0" rev="20400000"/>
          </a:lightRig>
        </a:scene3d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мастер-класс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7447535" y="3605186"/>
        <a:ext cx="2255967" cy="1353580"/>
      </dsp:txXfrm>
    </dsp:sp>
    <dsp:sp modelId="{AB8FDB1D-1A41-4F8F-9F8C-6D11013CD6A2}">
      <dsp:nvSpPr>
        <dsp:cNvPr id="0" name=""/>
        <dsp:cNvSpPr/>
      </dsp:nvSpPr>
      <dsp:spPr>
        <a:xfrm>
          <a:off x="3725189" y="5184363"/>
          <a:ext cx="2255967" cy="1353580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bliqueTopLeft" zoom="82000"/>
          <a:lightRig rig="morning" dir="t">
            <a:rot lat="0" lon="0" rev="20400000"/>
          </a:lightRig>
        </a:scene3d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выпуск памяток, буклетов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725189" y="5184363"/>
        <a:ext cx="2255967" cy="13535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10.png"/><Relationship Id="rId7" Type="http://schemas.openxmlformats.org/officeDocument/2006/relationships/diagramColors" Target="../diagrams/colors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Ирина\Desktop\ИРИНА\ОФОРМЛЕНИЕ\КЛИПАРТ\ФИТбол\rainbow-colors-3187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2" y="1440"/>
            <a:ext cx="9134038" cy="685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0" y="1484784"/>
            <a:ext cx="9134038" cy="3312367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Franklin Gothic Heavy" panose="020B0903020102020204" pitchFamily="34" charset="0"/>
              </a:rPr>
              <a:t>Школа для родителей </a:t>
            </a:r>
            <a:r>
              <a:rPr lang="ru-RU" sz="4800" b="1" dirty="0" smtClean="0">
                <a:solidFill>
                  <a:srgbClr val="C00000"/>
                </a:solidFill>
                <a:latin typeface="Franklin Gothic Heavy" panose="020B0903020102020204" pitchFamily="34" charset="0"/>
              </a:rPr>
              <a:t/>
            </a:r>
            <a:br>
              <a:rPr lang="ru-RU" sz="4800" b="1" dirty="0" smtClean="0">
                <a:solidFill>
                  <a:srgbClr val="C00000"/>
                </a:solidFill>
                <a:latin typeface="Franklin Gothic Heavy" panose="020B0903020102020204" pitchFamily="34" charset="0"/>
              </a:rPr>
            </a:br>
            <a:r>
              <a:rPr lang="ru-RU" sz="4800" b="1" dirty="0" smtClean="0">
                <a:solidFill>
                  <a:srgbClr val="C00000"/>
                </a:solidFill>
                <a:latin typeface="Franklin Gothic Heavy" panose="020B0903020102020204" pitchFamily="34" charset="0"/>
              </a:rPr>
              <a:t>«</a:t>
            </a:r>
            <a:r>
              <a:rPr lang="ru-RU" sz="4800" b="1" dirty="0">
                <a:solidFill>
                  <a:srgbClr val="C00000"/>
                </a:solidFill>
                <a:latin typeface="Franklin Gothic Heavy" panose="020B0903020102020204" pitchFamily="34" charset="0"/>
              </a:rPr>
              <a:t>Растим ребенка здоровым</a:t>
            </a:r>
            <a:r>
              <a:rPr lang="ru-RU" sz="4800" b="1" dirty="0" smtClean="0">
                <a:solidFill>
                  <a:srgbClr val="C00000"/>
                </a:solidFill>
                <a:latin typeface="Franklin Gothic Heavy" panose="020B0903020102020204" pitchFamily="34" charset="0"/>
              </a:rPr>
              <a:t>»</a:t>
            </a:r>
            <a:endParaRPr lang="ru-RU" sz="4800" b="1" dirty="0">
              <a:solidFill>
                <a:srgbClr val="C00000"/>
              </a:solidFill>
              <a:latin typeface="Franklin Gothic Heavy" panose="020B0903020102020204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115616" y="152440"/>
            <a:ext cx="6696744" cy="910952"/>
          </a:xfrm>
        </p:spPr>
        <p:txBody>
          <a:bodyPr>
            <a:noAutofit/>
          </a:bodyPr>
          <a:lstStyle/>
          <a:p>
            <a:pPr lvl="0"/>
            <a:r>
              <a:rPr lang="ru-RU" sz="1600" b="1" dirty="0">
                <a:solidFill>
                  <a:srgbClr val="002060"/>
                </a:solidFill>
                <a:latin typeface="Franklin Gothic Heavy" panose="020B0903020102020204" pitchFamily="34" charset="0"/>
                <a:cs typeface="Times New Roman" pitchFamily="18" charset="0"/>
              </a:rPr>
              <a:t>МУНИЦИПАЛЬНОЕ БЮДЖЕТНОЕ ДОШКОЛЬНОЕ </a:t>
            </a:r>
            <a:endParaRPr lang="ru-RU" sz="1600" b="1" dirty="0" smtClean="0">
              <a:solidFill>
                <a:srgbClr val="002060"/>
              </a:solidFill>
              <a:latin typeface="Franklin Gothic Heavy" panose="020B0903020102020204" pitchFamily="34" charset="0"/>
              <a:cs typeface="Times New Roman" pitchFamily="18" charset="0"/>
            </a:endParaRPr>
          </a:p>
          <a:p>
            <a:pPr lvl="0"/>
            <a:r>
              <a:rPr lang="ru-RU" sz="1600" b="1" dirty="0" smtClean="0">
                <a:solidFill>
                  <a:srgbClr val="002060"/>
                </a:solidFill>
                <a:latin typeface="Franklin Gothic Heavy" panose="020B0903020102020204" pitchFamily="34" charset="0"/>
                <a:cs typeface="Times New Roman" pitchFamily="18" charset="0"/>
              </a:rPr>
              <a:t>ОБРАЗОВАТЕЛЬНОЕ </a:t>
            </a:r>
            <a:r>
              <a:rPr lang="ru-RU" sz="1600" b="1" dirty="0">
                <a:solidFill>
                  <a:srgbClr val="002060"/>
                </a:solidFill>
                <a:latin typeface="Franklin Gothic Heavy" panose="020B0903020102020204" pitchFamily="34" charset="0"/>
                <a:cs typeface="Times New Roman" pitchFamily="18" charset="0"/>
              </a:rPr>
              <a:t>УЧРЕЖДЕНИЕ </a:t>
            </a:r>
          </a:p>
          <a:p>
            <a:pPr lvl="0"/>
            <a:r>
              <a:rPr lang="ru-RU" sz="1600" b="1" dirty="0">
                <a:solidFill>
                  <a:srgbClr val="002060"/>
                </a:solidFill>
                <a:latin typeface="Franklin Gothic Heavy" panose="020B0903020102020204" pitchFamily="34" charset="0"/>
                <a:cs typeface="Times New Roman" pitchFamily="18" charset="0"/>
              </a:rPr>
              <a:t>«ДЕТСКИЙ САД №33 «ЗАЙЧИК»</a:t>
            </a:r>
          </a:p>
        </p:txBody>
      </p:sp>
      <p:sp>
        <p:nvSpPr>
          <p:cNvPr id="8" name="Подзаголовок 4"/>
          <p:cNvSpPr txBox="1">
            <a:spLocks/>
          </p:cNvSpPr>
          <p:nvPr/>
        </p:nvSpPr>
        <p:spPr>
          <a:xfrm>
            <a:off x="1411560" y="6207696"/>
            <a:ext cx="6400800" cy="6503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600" b="1" dirty="0" smtClean="0">
              <a:solidFill>
                <a:schemeClr val="tx2">
                  <a:lumMod val="50000"/>
                </a:schemeClr>
              </a:solidFill>
              <a:latin typeface="Franklin Gothic Heavy" panose="020B0903020102020204" pitchFamily="34" charset="0"/>
              <a:cs typeface="Times New Roman" pitchFamily="18" charset="0"/>
            </a:endParaRPr>
          </a:p>
        </p:txBody>
      </p:sp>
      <p:pic>
        <p:nvPicPr>
          <p:cNvPr id="2052" name="Picture 4" descr="Risunok-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815757"/>
            <a:ext cx="1702940" cy="18697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одзаголовок 4"/>
          <p:cNvSpPr txBox="1">
            <a:spLocks/>
          </p:cNvSpPr>
          <p:nvPr/>
        </p:nvSpPr>
        <p:spPr>
          <a:xfrm>
            <a:off x="1115616" y="127470"/>
            <a:ext cx="6696744" cy="9109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 smtClean="0">
                <a:solidFill>
                  <a:srgbClr val="002060"/>
                </a:solidFill>
                <a:latin typeface="Franklin Gothic Heavy" panose="020B0903020102020204" pitchFamily="34" charset="0"/>
                <a:cs typeface="Times New Roman" pitchFamily="18" charset="0"/>
              </a:rPr>
              <a:t>МУНИЦИПАЛЬНОЕ БЮДЖЕТНОЕ ДОШКОЛЬНОЕ 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Franklin Gothic Heavy" panose="020B0903020102020204" pitchFamily="34" charset="0"/>
                <a:cs typeface="Times New Roman" pitchFamily="18" charset="0"/>
              </a:rPr>
              <a:t>ОБРАЗОВАТЕЛЬНОЕ УЧРЕЖДЕНИЕ </a:t>
            </a:r>
          </a:p>
          <a:p>
            <a:r>
              <a:rPr lang="ru-RU" sz="1600" b="1" smtClean="0">
                <a:solidFill>
                  <a:srgbClr val="002060"/>
                </a:solidFill>
                <a:latin typeface="Franklin Gothic Heavy" panose="020B0903020102020204" pitchFamily="34" charset="0"/>
                <a:cs typeface="Times New Roman" pitchFamily="18" charset="0"/>
              </a:rPr>
              <a:t>«ДЕТСКИЙ САД №33 «ЗАЙЧИК»</a:t>
            </a:r>
            <a:endParaRPr lang="ru-RU" sz="1600" b="1" dirty="0">
              <a:solidFill>
                <a:srgbClr val="002060"/>
              </a:solidFill>
              <a:latin typeface="Franklin Gothic Heavy" panose="020B090302010202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13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Ирина\Desktop\ИРИНА\ОФОРМЛЕНИЕ\КЛИПАРТ\ФИТбол\school-backgrounds-for-powerpoint-rainbow-wave-design--powerpoint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80" y="0"/>
            <a:ext cx="91657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21780" y="116633"/>
            <a:ext cx="4561108" cy="2182686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sz="7200" b="1" dirty="0" smtClean="0">
                <a:solidFill>
                  <a:srgbClr val="C00000"/>
                </a:solidFill>
                <a:latin typeface="Franklin Gothic Heavy" panose="020B0903020102020204" pitchFamily="34" charset="0"/>
              </a:rPr>
              <a:t>ФОРМУЛА УСПЕХА</a:t>
            </a:r>
            <a:endParaRPr lang="ru-RU" sz="6600" dirty="0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696634767"/>
              </p:ext>
            </p:extLst>
          </p:nvPr>
        </p:nvGraphicFramePr>
        <p:xfrm>
          <a:off x="-972616" y="2348880"/>
          <a:ext cx="10195989" cy="36319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9256">
            <a:off x="3538763" y="436531"/>
            <a:ext cx="5391024" cy="37255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perspectiveHeroicExtremeLef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484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Ирина\Desktop\ИРИНА\ОФОРМЛЕНИЕ\КЛИПАРТ\ФИТбол\school-backgrounds-for-powerpoint-rainbow-wave-design--powerpoint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80" y="0"/>
            <a:ext cx="91657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" y="0"/>
            <a:ext cx="9143999" cy="1700808"/>
          </a:xfrm>
        </p:spPr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sz="4800" b="1" dirty="0" smtClean="0">
                <a:solidFill>
                  <a:srgbClr val="C00000"/>
                </a:solidFill>
                <a:latin typeface="Franklin Gothic Heavy" panose="020B0903020102020204" pitchFamily="34" charset="0"/>
              </a:rPr>
              <a:t>ПСИХОЛОГО-ПЕДАГОГИЧЕСКАЯ КОМПЕТЕНТНОСТЬ РОДИТЕЛЕЙ</a:t>
            </a:r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719166964"/>
              </p:ext>
            </p:extLst>
          </p:nvPr>
        </p:nvGraphicFramePr>
        <p:xfrm>
          <a:off x="-324543" y="548680"/>
          <a:ext cx="9793088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81761">
            <a:off x="6855353" y="5193603"/>
            <a:ext cx="1782409" cy="118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080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Ирина\Desktop\ИРИНА\ОФОРМЛЕНИЕ\КЛИПАРТ\ФИТбол\school-backgrounds-for-powerpoint-rainbow-wave-design--powerpoint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80" y="0"/>
            <a:ext cx="91657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" y="0"/>
            <a:ext cx="7020270" cy="1844824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Franklin Gothic Heavy" panose="020B0903020102020204" pitchFamily="34" charset="0"/>
              </a:rPr>
              <a:t>КЛУБ </a:t>
            </a:r>
            <a:br>
              <a:rPr lang="ru-RU" b="1" dirty="0" smtClean="0">
                <a:solidFill>
                  <a:srgbClr val="C00000"/>
                </a:solidFill>
                <a:latin typeface="Franklin Gothic Heavy" panose="020B0903020102020204" pitchFamily="34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Franklin Gothic Heavy" panose="020B0903020102020204" pitchFamily="34" charset="0"/>
              </a:rPr>
              <a:t>«Счастливые родители»</a:t>
            </a:r>
            <a:endParaRPr lang="ru-RU" dirty="0"/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094598703"/>
              </p:ext>
            </p:extLst>
          </p:nvPr>
        </p:nvGraphicFramePr>
        <p:xfrm>
          <a:off x="-828600" y="1556791"/>
          <a:ext cx="9217024" cy="53012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5568" y="-204455"/>
            <a:ext cx="2482412" cy="2658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99" y="4653136"/>
            <a:ext cx="183515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199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Ирина\Desktop\ИРИНА\ОФОРМЛЕНИЕ\КЛИПАРТ\ФИТбол\school-backgrounds-for-powerpoint-rainbow-wave-design--powerpoint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80" y="0"/>
            <a:ext cx="91657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" y="0"/>
            <a:ext cx="7020270" cy="1844824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Franklin Gothic Heavy" panose="020B0903020102020204" pitchFamily="34" charset="0"/>
              </a:rPr>
              <a:t>КЛУБ </a:t>
            </a:r>
            <a:br>
              <a:rPr lang="ru-RU" b="1" dirty="0" smtClean="0">
                <a:solidFill>
                  <a:srgbClr val="C00000"/>
                </a:solidFill>
                <a:latin typeface="Franklin Gothic Heavy" panose="020B0903020102020204" pitchFamily="34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Franklin Gothic Heavy" panose="020B0903020102020204" pitchFamily="34" charset="0"/>
              </a:rPr>
              <a:t>«Счастливые родители»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-204455"/>
            <a:ext cx="2163692" cy="2317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 descr="C:\Users\Ирина\Desktop\ИРИНА\ОФОРМЛЕНИЕ\КЛИПАРТ\ДЕТИ\0_eac2c_70a3bfb2_ori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937" y="3497740"/>
            <a:ext cx="4536504" cy="294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3"/>
          <p:cNvSpPr txBox="1">
            <a:spLocks/>
          </p:cNvSpPr>
          <p:nvPr/>
        </p:nvSpPr>
        <p:spPr>
          <a:xfrm>
            <a:off x="78865" y="1808819"/>
            <a:ext cx="6750496" cy="349238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ru-RU" sz="2800" b="1" dirty="0" smtClean="0">
                <a:solidFill>
                  <a:srgbClr val="C00000"/>
                </a:solidFill>
                <a:latin typeface="Franklin Gothic Heavy" panose="020B0903020102020204" pitchFamily="34" charset="0"/>
              </a:rPr>
              <a:t>Создание клуба в </a:t>
            </a:r>
            <a:r>
              <a:rPr lang="ru-RU" sz="2800" b="1" dirty="0">
                <a:solidFill>
                  <a:srgbClr val="C00000"/>
                </a:solidFill>
                <a:latin typeface="Franklin Gothic Heavy" panose="020B0903020102020204" pitchFamily="34" charset="0"/>
              </a:rPr>
              <a:t>2015 </a:t>
            </a:r>
            <a:r>
              <a:rPr lang="ru-RU" sz="2800" b="1" dirty="0" smtClean="0">
                <a:solidFill>
                  <a:srgbClr val="C00000"/>
                </a:solidFill>
                <a:latin typeface="Franklin Gothic Heavy" panose="020B0903020102020204" pitchFamily="34" charset="0"/>
              </a:rPr>
              <a:t>году</a:t>
            </a:r>
          </a:p>
          <a:p>
            <a:pPr algn="l"/>
            <a:endParaRPr lang="ru-RU" sz="2800" b="1" dirty="0" smtClean="0">
              <a:solidFill>
                <a:srgbClr val="C00000"/>
              </a:solidFill>
              <a:latin typeface="Franklin Gothic Heavy" panose="020B0903020102020204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ru-RU" sz="2800" b="1" dirty="0" smtClean="0">
                <a:solidFill>
                  <a:srgbClr val="C00000"/>
                </a:solidFill>
                <a:latin typeface="Franklin Gothic Heavy" panose="020B0903020102020204" pitchFamily="34" charset="0"/>
              </a:rPr>
              <a:t>Встречи проходят </a:t>
            </a:r>
            <a:r>
              <a:rPr lang="ru-RU" sz="2800" b="1" dirty="0">
                <a:solidFill>
                  <a:srgbClr val="C00000"/>
                </a:solidFill>
                <a:latin typeface="Franklin Gothic Heavy" panose="020B0903020102020204" pitchFamily="34" charset="0"/>
              </a:rPr>
              <a:t>1 раз в </a:t>
            </a:r>
            <a:r>
              <a:rPr lang="ru-RU" sz="2800" b="1" dirty="0" smtClean="0">
                <a:solidFill>
                  <a:srgbClr val="C00000"/>
                </a:solidFill>
                <a:latin typeface="Franklin Gothic Heavy" panose="020B0903020102020204" pitchFamily="34" charset="0"/>
              </a:rPr>
              <a:t>месяц</a:t>
            </a:r>
          </a:p>
          <a:p>
            <a:pPr algn="l"/>
            <a:endParaRPr lang="ru-RU" sz="2800" b="1" dirty="0" smtClean="0">
              <a:solidFill>
                <a:srgbClr val="C00000"/>
              </a:solidFill>
              <a:latin typeface="Franklin Gothic Heavy" panose="020B0903020102020204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ru-RU" sz="2800" b="1" dirty="0" smtClean="0">
                <a:solidFill>
                  <a:srgbClr val="C00000"/>
                </a:solidFill>
                <a:latin typeface="Franklin Gothic Heavy" panose="020B0903020102020204" pitchFamily="34" charset="0"/>
              </a:rPr>
              <a:t>Заседание включает</a:t>
            </a:r>
          </a:p>
          <a:p>
            <a:pPr algn="l"/>
            <a:r>
              <a:rPr lang="ru-RU" sz="2800" b="1" dirty="0" smtClean="0">
                <a:solidFill>
                  <a:srgbClr val="C00000"/>
                </a:solidFill>
                <a:latin typeface="Franklin Gothic Heavy" panose="020B0903020102020204" pitchFamily="34" charset="0"/>
              </a:rPr>
              <a:t>   в себя </a:t>
            </a:r>
            <a:r>
              <a:rPr lang="ru-RU" sz="2800" b="1" dirty="0">
                <a:solidFill>
                  <a:srgbClr val="C00000"/>
                </a:solidFill>
                <a:latin typeface="Franklin Gothic Heavy" panose="020B0903020102020204" pitchFamily="34" charset="0"/>
              </a:rPr>
              <a:t>теоретическую </a:t>
            </a:r>
            <a:endParaRPr lang="ru-RU" sz="2800" b="1" dirty="0" smtClean="0">
              <a:solidFill>
                <a:srgbClr val="C00000"/>
              </a:solidFill>
              <a:latin typeface="Franklin Gothic Heavy" panose="020B0903020102020204" pitchFamily="34" charset="0"/>
            </a:endParaRPr>
          </a:p>
          <a:p>
            <a:pPr algn="l"/>
            <a:r>
              <a:rPr lang="ru-RU" sz="2800" b="1" dirty="0">
                <a:solidFill>
                  <a:srgbClr val="C00000"/>
                </a:solidFill>
                <a:latin typeface="Franklin Gothic Heavy" panose="020B0903020102020204" pitchFamily="34" charset="0"/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  <a:latin typeface="Franklin Gothic Heavy" panose="020B0903020102020204" pitchFamily="34" charset="0"/>
              </a:rPr>
              <a:t>  и  практическую </a:t>
            </a:r>
            <a:r>
              <a:rPr lang="ru-RU" sz="2800" b="1" dirty="0">
                <a:solidFill>
                  <a:srgbClr val="C00000"/>
                </a:solidFill>
                <a:latin typeface="Franklin Gothic Heavy" panose="020B0903020102020204" pitchFamily="34" charset="0"/>
              </a:rPr>
              <a:t>часть</a:t>
            </a:r>
            <a:endParaRPr lang="ru-RU" sz="2800" b="1" dirty="0" smtClean="0">
              <a:solidFill>
                <a:srgbClr val="C00000"/>
              </a:solidFill>
              <a:latin typeface="Franklin Gothic Heavy" panose="020B0903020102020204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21758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Ирина\Desktop\ИРИНА\ОФОРМЛЕНИЕ\КЛИПАРТ\ФИТбол\school-backgrounds-for-powerpoint-rainbow-wave-design--powerpoint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80" y="0"/>
            <a:ext cx="91657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28341308"/>
              </p:ext>
            </p:extLst>
          </p:nvPr>
        </p:nvGraphicFramePr>
        <p:xfrm>
          <a:off x="-21780" y="116632"/>
          <a:ext cx="9165779" cy="6624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619416"/>
            <a:ext cx="3096344" cy="3315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563888" y="2132856"/>
            <a:ext cx="2088232" cy="548640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l"/>
            <a:r>
              <a:rPr lang="ru-RU" sz="1800" b="1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КЛУБ </a:t>
            </a:r>
            <a:br>
              <a:rPr lang="ru-RU" sz="1800" b="1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</a:br>
            <a:r>
              <a:rPr lang="ru-RU" sz="1800" b="1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«Счастливые   </a:t>
            </a:r>
            <a:br>
              <a:rPr lang="ru-RU" sz="1800" b="1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</a:br>
            <a:r>
              <a:rPr lang="ru-RU" sz="1800" b="1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ru-RU" sz="1800" b="1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    родители»</a:t>
            </a:r>
            <a:endParaRPr lang="ru-RU" sz="3600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0462" y="5284790"/>
            <a:ext cx="1835695" cy="1093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267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Ирина\Desktop\ИРИНА\ОФОРМЛЕНИЕ\КЛИПАРТ\ФИТбол\school-backgrounds-for-powerpoint-rainbow-wave-design--powerpoint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80" y="0"/>
            <a:ext cx="91657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5576" y="2431"/>
            <a:ext cx="1331640" cy="1426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822280100"/>
              </p:ext>
            </p:extLst>
          </p:nvPr>
        </p:nvGraphicFramePr>
        <p:xfrm>
          <a:off x="-292065" y="548680"/>
          <a:ext cx="9706347" cy="69847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1" y="752308"/>
            <a:ext cx="3926399" cy="931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1" y="25086"/>
            <a:ext cx="7956377" cy="883634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sz="4800" b="1" dirty="0" smtClean="0">
                <a:solidFill>
                  <a:srgbClr val="C00000"/>
                </a:solidFill>
                <a:latin typeface="Franklin Gothic Heavy" panose="020B0903020102020204" pitchFamily="34" charset="0"/>
                <a:cs typeface="Aharoni" panose="02010803020104030203" pitchFamily="2" charset="-79"/>
              </a:rPr>
              <a:t>Формы работы клуба </a:t>
            </a:r>
            <a:endParaRPr lang="ru-RU" sz="8000" dirty="0">
              <a:latin typeface="Franklin Gothic Heavy" panose="020B0903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991213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Ирина\Desktop\ИРИНА\ОФОРМЛЕНИЕ\КЛИПАРТ\ФИТбол\school-backgrounds-for-powerpoint-rainbow-wave-design--powerpoint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80" y="0"/>
            <a:ext cx="91657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59" y="2431"/>
            <a:ext cx="1331640" cy="1426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1" y="25086"/>
            <a:ext cx="7956377" cy="1171666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Franklin Gothic Heavy" panose="020B0903020102020204" pitchFamily="34" charset="0"/>
                <a:cs typeface="Aharoni" panose="02010803020104030203" pitchFamily="2" charset="-79"/>
              </a:rPr>
              <a:t>Результаты анкетирования родителей</a:t>
            </a:r>
            <a:endParaRPr lang="ru-RU" sz="6600" dirty="0">
              <a:latin typeface="Franklin Gothic Heavy" panose="020B0903020102020204" pitchFamily="34" charset="0"/>
              <a:cs typeface="Aharoni" panose="02010803020104030203" pitchFamily="2" charset="-79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535296867"/>
              </p:ext>
            </p:extLst>
          </p:nvPr>
        </p:nvGraphicFramePr>
        <p:xfrm>
          <a:off x="1" y="715453"/>
          <a:ext cx="9143998" cy="59539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5122" name="Picture 2" descr="C:\Users\Ирина\Desktop\ИРИНА\ОФОРМЛЕНИЕ\КЛИПАРТ\ДЕТИ\st2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228180" y="5517232"/>
            <a:ext cx="2886537" cy="14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599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Ирина\Desktop\ИРИНА\ОФОРМЛЕНИЕ\КЛИПАРТ\ФИТбол\school-backgrounds-for-powerpoint-rainbow-wave-design--powerpoint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80" y="0"/>
            <a:ext cx="91657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645" y="2276872"/>
            <a:ext cx="6048671" cy="41130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8595">
            <a:off x="1465796" y="846804"/>
            <a:ext cx="2969586" cy="1780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1" y="25086"/>
            <a:ext cx="9144000" cy="1099658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Franklin Gothic Heavy" panose="020B0903020102020204" pitchFamily="34" charset="0"/>
                <a:cs typeface="Aharoni" panose="02010803020104030203" pitchFamily="2" charset="-79"/>
              </a:rPr>
              <a:t>Школа </a:t>
            </a:r>
            <a:br>
              <a:rPr lang="ru-RU" sz="4000" b="1" dirty="0" smtClean="0">
                <a:solidFill>
                  <a:srgbClr val="C00000"/>
                </a:solidFill>
                <a:latin typeface="Franklin Gothic Heavy" panose="020B0903020102020204" pitchFamily="34" charset="0"/>
                <a:cs typeface="Aharoni" panose="02010803020104030203" pitchFamily="2" charset="-79"/>
              </a:rPr>
            </a:br>
            <a:r>
              <a:rPr lang="ru-RU" sz="4000" b="1" dirty="0" smtClean="0">
                <a:solidFill>
                  <a:srgbClr val="C00000"/>
                </a:solidFill>
                <a:latin typeface="Franklin Gothic Heavy" panose="020B0903020102020204" pitchFamily="34" charset="0"/>
                <a:cs typeface="Aharoni" panose="02010803020104030203" pitchFamily="2" charset="-79"/>
              </a:rPr>
              <a:t>«Растим ребенка здоровым»</a:t>
            </a:r>
            <a:endParaRPr lang="ru-RU" sz="6600" dirty="0">
              <a:latin typeface="Franklin Gothic Heavy" panose="020B0903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649046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</TotalTime>
  <Words>130</Words>
  <Application>Microsoft Office PowerPoint</Application>
  <PresentationFormat>Экран (4:3)</PresentationFormat>
  <Paragraphs>52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Школа для родителей  «Растим ребенка здоровым»</vt:lpstr>
      <vt:lpstr>ФОРМУЛА УСПЕХА</vt:lpstr>
      <vt:lpstr>ПСИХОЛОГО-ПЕДАГОГИЧЕСКАЯ КОМПЕТЕНТНОСТЬ РОДИТЕЛЕЙ</vt:lpstr>
      <vt:lpstr>КЛУБ  «Счастливые родители»</vt:lpstr>
      <vt:lpstr>КЛУБ  «Счастливые родители»</vt:lpstr>
      <vt:lpstr>КЛУБ  «Счастливые          родители»</vt:lpstr>
      <vt:lpstr>Формы работы клуба </vt:lpstr>
      <vt:lpstr>Результаты анкетирования родителей</vt:lpstr>
      <vt:lpstr>Школа  «Растим ребенка здоровым»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для родителей «Растим ребенка здоровым» в рамках работы клуба «Счастливые родители»</dc:title>
  <dc:creator>Ирина</dc:creator>
  <cp:lastModifiedBy>Shaht_15_25_2</cp:lastModifiedBy>
  <cp:revision>34</cp:revision>
  <dcterms:created xsi:type="dcterms:W3CDTF">2017-02-25T17:06:21Z</dcterms:created>
  <dcterms:modified xsi:type="dcterms:W3CDTF">2022-04-11T20:12:22Z</dcterms:modified>
</cp:coreProperties>
</file>