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46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97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747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478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200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534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291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981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36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581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84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814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114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40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322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7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27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2E20F2D-05AC-44FD-847F-B396FB080D9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8C6D4-7330-474F-B446-4DED39C7B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595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5086" y="1567541"/>
            <a:ext cx="6175169" cy="33013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ПРЕЗЕНТАЦИЯ </a:t>
            </a:r>
          </a:p>
          <a:p>
            <a:pPr algn="ctr"/>
            <a:r>
              <a:rPr lang="ru-RU" sz="4000" dirty="0" smtClean="0"/>
              <a:t>НА ТЕМУ :</a:t>
            </a:r>
          </a:p>
          <a:p>
            <a:pPr algn="ctr"/>
            <a:r>
              <a:rPr lang="ru-RU" sz="2800" dirty="0" smtClean="0"/>
              <a:t>«Искусство Древней Греции: периоды, виды, орнаменты, цвета»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3990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7091" y="1401288"/>
            <a:ext cx="3550722" cy="47976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Декоративно-прикладное </a:t>
            </a:r>
            <a:r>
              <a:rPr lang="ru-RU" dirty="0" smtClean="0"/>
              <a:t>искусство (вазопись, костюм). Древнегреческая вазопись — это декоративная роспись сосудов специальными красками с последующим обжигом. Греческая керамика — наиболее частая находка археологов как на территории Греции, так и в Этрурии, на Ближнем Востоке, в Египте и Северной Африке.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848" y="956953"/>
            <a:ext cx="5040086" cy="5040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2355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1897" y="1258784"/>
            <a:ext cx="2992582" cy="44294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Древнегреческий костюм </a:t>
            </a:r>
            <a:r>
              <a:rPr lang="ru-RU" dirty="0" smtClean="0"/>
              <a:t>характеризует симметрия и следование линиям тела. Она никогда не кроилась и не шилась, главное — драпировка, в чем греки достигли небывалого мастерства.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197" y="1936774"/>
            <a:ext cx="6309271" cy="3073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289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5730" y="795646"/>
            <a:ext cx="4346368" cy="532014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Литература</a:t>
            </a:r>
            <a:r>
              <a:rPr lang="ru-RU" dirty="0" smtClean="0"/>
              <a:t>. Древнегреческая литература, по дошедшим до нас сведениям, была огромна, но до нас дошло совсем немного, очень часто — лишь имена. Она сложилась благодаря тому, что грекам были присущи живость восприятия окружающего мира, глубокое проникновение в суть явлений, легкость и точность мыслей. Все это, несомненно, результат благоприятного политического строя, поощрявшего умственные усилия и широту взглядов.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05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7517" y="783772"/>
            <a:ext cx="4286992" cy="528451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Театр.</a:t>
            </a:r>
            <a:r>
              <a:rPr lang="ru-RU" dirty="0" smtClean="0"/>
              <a:t> Древнегреческий театр изначально служил видом поклонения Дионису, позднее он стал одним из факторов общественного развития, помогая распространению в народе религиозных и социально-этических понятий. Основным видом театральных произведений были драмы, которые показали влияние на драму римскую и новоевропейскую, а некоторые из них появляются на сценах до сих пор (в переводах).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677" y="783772"/>
            <a:ext cx="3186827" cy="44888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2079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12084" y="1223158"/>
            <a:ext cx="3657600" cy="49757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Музыка</a:t>
            </a:r>
            <a:r>
              <a:rPr lang="ru-RU" dirty="0" smtClean="0"/>
              <a:t>. Древнегреческая музыка, также как и прочие виды искусств, оказала влияние на развитие европейской профессиональной музыкальной культуры и музыкальной науки. Само слово «музыка» произошло из греческого (от слова «муза») — </a:t>
            </a:r>
            <a:r>
              <a:rPr lang="ru-RU" dirty="0" err="1" smtClean="0"/>
              <a:t>μουσική</a:t>
            </a:r>
            <a:r>
              <a:rPr lang="ru-RU" dirty="0" smtClean="0"/>
              <a:t>. Она была одной из основных предметов античного образования, наряду с грамматикой, гимнастикой и рисованием.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471" y="1223158"/>
            <a:ext cx="4518313" cy="4518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2928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13215" y="1638795"/>
            <a:ext cx="6198920" cy="320633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СПАСИБО </a:t>
            </a:r>
            <a:endParaRPr lang="ru-RU" sz="5400" b="1" i="1" dirty="0" smtClean="0"/>
          </a:p>
          <a:p>
            <a:pPr algn="ctr"/>
            <a:r>
              <a:rPr lang="ru-RU" sz="5400" b="1" i="1" dirty="0" smtClean="0"/>
              <a:t>ЗА </a:t>
            </a:r>
            <a:r>
              <a:rPr lang="ru-RU" sz="5400" b="1" dirty="0" smtClean="0"/>
              <a:t>ВНИМАНИЕ !!!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83215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43397" y="1235033"/>
            <a:ext cx="7505205" cy="381197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Искусство Древней Греции было и остается одним из самых ярких в европейской культуре, им до сих пор вдохновляются люди всех творческих профессий. Рассматриваемый период идет примерно с 1050 года до н. э. и до эпохи Римской империи.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60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2520" y="593767"/>
            <a:ext cx="4298868" cy="521326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Периоды Древнегреческого искусства:</a:t>
            </a:r>
          </a:p>
          <a:p>
            <a:r>
              <a:rPr lang="ru-RU" b="1" dirty="0" smtClean="0"/>
              <a:t>Геометрический </a:t>
            </a:r>
            <a:r>
              <a:rPr lang="ru-RU" dirty="0" smtClean="0"/>
              <a:t>(</a:t>
            </a:r>
            <a:r>
              <a:rPr lang="ru-RU" dirty="0" err="1" smtClean="0"/>
              <a:t>Геометрика</a:t>
            </a:r>
            <a:r>
              <a:rPr lang="ru-RU" dirty="0" smtClean="0"/>
              <a:t>, Гомеровский). Назван так по виду вазописи, которая развита лучше все из искусств, в отличие от архитектуры, которая начинает развиваться почти с нуля. Характерные особенности — геометрический орнамент, для создания которого используются линейка и циркуль. Также начинают появляться узоры — меандры, зубцы, треугольники, волны, сетки.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72" y="1549730"/>
            <a:ext cx="5059548" cy="3794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8694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8951" y="1330036"/>
            <a:ext cx="4168239" cy="4714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Архаический</a:t>
            </a:r>
            <a:r>
              <a:rPr lang="ru-RU" dirty="0" smtClean="0"/>
              <a:t>. В этот период сформировалась скульптура (статуи обнажённого юноши-атлета (</a:t>
            </a:r>
            <a:r>
              <a:rPr lang="ru-RU" dirty="0" err="1" smtClean="0"/>
              <a:t>курос</a:t>
            </a:r>
            <a:r>
              <a:rPr lang="ru-RU" dirty="0" smtClean="0"/>
              <a:t>) и задрапированной девушки (кора)) и вазопись (чернофигурная керамика, подражание египетскому стилю — поза «левая нога вперёд», «архаическая улыбка», «волосы-шлем»). Для скульптуры используются такие материалы как мрамор, известняк, бронза, терракота, дерево и металлы.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159" y="855022"/>
            <a:ext cx="3319863" cy="4524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4741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8774" y="1009403"/>
            <a:ext cx="3467595" cy="488075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Классический</a:t>
            </a:r>
            <a:r>
              <a:rPr lang="ru-RU" dirty="0" smtClean="0"/>
              <a:t>. Главным является дорический стиль, который становится все легче и изящнее. Но также постепенно входят в силу ионический и коринфский стили. Храмы становятся все более гармоничными и изящными благодаря использованию мрамора, который поддается очень тонкой обработке.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9" y="1615443"/>
            <a:ext cx="5534644" cy="3668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263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46473" y="1484415"/>
            <a:ext cx="3277589" cy="43819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Эллинизм.</a:t>
            </a:r>
            <a:r>
              <a:rPr lang="ru-RU" dirty="0" smtClean="0"/>
              <a:t> Характерен многими художественными направлениями от утверждения внутреннего покоя до «суровой любви к року».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468" y="1052698"/>
            <a:ext cx="4984613" cy="4813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495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0643" y="1294410"/>
            <a:ext cx="3360717" cy="476200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Виды Древнегреческого искусства:</a:t>
            </a:r>
          </a:p>
          <a:p>
            <a:r>
              <a:rPr lang="ru-RU" b="1" dirty="0" smtClean="0"/>
              <a:t>Архитектура</a:t>
            </a:r>
            <a:r>
              <a:rPr lang="ru-RU" dirty="0" smtClean="0"/>
              <a:t>. Древнегреческая архитектура — это основа всей европейской и множества других стилей во всем мире. Основные стили: дорический, ионический, коринфский.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983" y="1929750"/>
            <a:ext cx="4149818" cy="3776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087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92094" y="1662545"/>
            <a:ext cx="3253838" cy="400198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Скульптура. </a:t>
            </a:r>
            <a:r>
              <a:rPr lang="ru-RU" dirty="0" smtClean="0"/>
              <a:t>Древнегреческая скульптура — еще больше, чем архитектура повлияла на поздние периоды всего мирового искусства. Уже из классического периода до нас дошли великие имена.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697" y="1090048"/>
            <a:ext cx="3220192" cy="48992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7927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2529" y="1686295"/>
            <a:ext cx="2838203" cy="35150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Живопись. </a:t>
            </a:r>
            <a:r>
              <a:rPr lang="ru-RU" dirty="0" smtClean="0"/>
              <a:t>Древнегреческая живопись почти не сохранилась, косвенно мы можем судить о ней по вазописи.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988" y="1315191"/>
            <a:ext cx="3409740" cy="4257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66662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</TotalTime>
  <Words>582</Words>
  <Application>Microsoft Office PowerPoint</Application>
  <PresentationFormat>Широкоэкранный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2021-12-13T14:28:20Z</dcterms:created>
  <dcterms:modified xsi:type="dcterms:W3CDTF">2021-12-13T14:51:23Z</dcterms:modified>
</cp:coreProperties>
</file>