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3"/>
  </p:notesMasterIdLst>
  <p:sldIdLst>
    <p:sldId id="256" r:id="rId2"/>
    <p:sldId id="268" r:id="rId3"/>
    <p:sldId id="259" r:id="rId4"/>
    <p:sldId id="269" r:id="rId5"/>
    <p:sldId id="276" r:id="rId6"/>
    <p:sldId id="261" r:id="rId7"/>
    <p:sldId id="258" r:id="rId8"/>
    <p:sldId id="266" r:id="rId9"/>
    <p:sldId id="277" r:id="rId10"/>
    <p:sldId id="257" r:id="rId11"/>
    <p:sldId id="275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284" y="8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1FA1B-D32F-4551-8F7E-E6DA62074C9D}" type="doc">
      <dgm:prSet loTypeId="urn:microsoft.com/office/officeart/2005/8/layout/arrow2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0CC1B0AE-8C7A-42EF-80B2-2B237B4C1369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Сбор информации</a:t>
          </a:r>
          <a:endParaRPr lang="ru-RU" sz="14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gm:t>
    </dgm:pt>
    <dgm:pt modelId="{D4D0C250-DEC6-4F97-8FD0-D01155E81B2E}" type="parTrans" cxnId="{74DDE30D-A865-4AED-8A19-68005CD5F5A9}">
      <dgm:prSet/>
      <dgm:spPr/>
      <dgm:t>
        <a:bodyPr/>
        <a:lstStyle/>
        <a:p>
          <a:endParaRPr lang="ru-RU"/>
        </a:p>
      </dgm:t>
    </dgm:pt>
    <dgm:pt modelId="{6B02168E-D2BE-43C2-A1A1-C3F49E8C32B5}" type="sibTrans" cxnId="{74DDE30D-A865-4AED-8A19-68005CD5F5A9}">
      <dgm:prSet/>
      <dgm:spPr/>
      <dgm:t>
        <a:bodyPr/>
        <a:lstStyle/>
        <a:p>
          <a:endParaRPr lang="ru-RU"/>
        </a:p>
      </dgm:t>
    </dgm:pt>
    <dgm:pt modelId="{C80D8909-0743-47EE-81DB-8786A41FB58C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Планировка пространства</a:t>
          </a:r>
          <a:endParaRPr lang="ru-RU" sz="14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gm:t>
    </dgm:pt>
    <dgm:pt modelId="{984D0BE5-2D6C-4A11-9D05-3A6654040A50}" type="parTrans" cxnId="{3D9EC97C-73C5-4680-99CD-8EAB0BD89DD7}">
      <dgm:prSet/>
      <dgm:spPr/>
      <dgm:t>
        <a:bodyPr/>
        <a:lstStyle/>
        <a:p>
          <a:endParaRPr lang="ru-RU"/>
        </a:p>
      </dgm:t>
    </dgm:pt>
    <dgm:pt modelId="{5E6603B6-1EF4-4608-B368-4F590D2535EB}" type="sibTrans" cxnId="{3D9EC97C-73C5-4680-99CD-8EAB0BD89DD7}">
      <dgm:prSet/>
      <dgm:spPr/>
      <dgm:t>
        <a:bodyPr/>
        <a:lstStyle/>
        <a:p>
          <a:endParaRPr lang="ru-RU"/>
        </a:p>
      </dgm:t>
    </dgm:pt>
    <dgm:pt modelId="{708F4B4A-7387-416C-9F35-FAB0C6A42846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Детализация проектирования</a:t>
          </a:r>
          <a:endParaRPr lang="ru-RU" sz="14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gm:t>
    </dgm:pt>
    <dgm:pt modelId="{15C4E8A3-7EAD-4AFD-AE1B-AA0F9E7CF812}" type="parTrans" cxnId="{E0F6D476-AA29-4B63-A2D8-6298D05F9369}">
      <dgm:prSet/>
      <dgm:spPr/>
      <dgm:t>
        <a:bodyPr/>
        <a:lstStyle/>
        <a:p>
          <a:endParaRPr lang="ru-RU"/>
        </a:p>
      </dgm:t>
    </dgm:pt>
    <dgm:pt modelId="{9E65CF42-4AC0-4EDF-9EEB-01F031C54DA3}" type="sibTrans" cxnId="{E0F6D476-AA29-4B63-A2D8-6298D05F9369}">
      <dgm:prSet/>
      <dgm:spPr/>
      <dgm:t>
        <a:bodyPr/>
        <a:lstStyle/>
        <a:p>
          <a:endParaRPr lang="ru-RU"/>
        </a:p>
      </dgm:t>
    </dgm:pt>
    <dgm:pt modelId="{BCB5D4EE-789B-445F-867E-481A8F5F84C4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Создание бюджета</a:t>
          </a:r>
          <a:endParaRPr lang="ru-RU" sz="14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gm:t>
    </dgm:pt>
    <dgm:pt modelId="{1F273079-16D4-490E-9994-A9456C49F5FC}" type="parTrans" cxnId="{0018EA4E-87B0-4094-8E6C-16A5315402FF}">
      <dgm:prSet/>
      <dgm:spPr/>
      <dgm:t>
        <a:bodyPr/>
        <a:lstStyle/>
        <a:p>
          <a:endParaRPr lang="ru-RU"/>
        </a:p>
      </dgm:t>
    </dgm:pt>
    <dgm:pt modelId="{5729EB36-F9E2-4BB8-B075-D2302B4B0A79}" type="sibTrans" cxnId="{0018EA4E-87B0-4094-8E6C-16A5315402FF}">
      <dgm:prSet/>
      <dgm:spPr/>
      <dgm:t>
        <a:bodyPr/>
        <a:lstStyle/>
        <a:p>
          <a:endParaRPr lang="ru-RU"/>
        </a:p>
      </dgm:t>
    </dgm:pt>
    <dgm:pt modelId="{EA074A78-F304-4706-A5FF-95D1F9E0BB19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Реализация проекта</a:t>
          </a:r>
          <a:endParaRPr lang="ru-RU" sz="2000" dirty="0">
            <a:solidFill>
              <a:schemeClr val="tx1"/>
            </a:solidFill>
            <a:latin typeface="Segoe Print" panose="02000600000000000000" pitchFamily="2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36C98972-B7AF-469D-8496-A737C2BAFB07}" type="parTrans" cxnId="{190E8DFD-21AB-4DE2-8E91-ADFE1D619E5B}">
      <dgm:prSet/>
      <dgm:spPr/>
      <dgm:t>
        <a:bodyPr/>
        <a:lstStyle/>
        <a:p>
          <a:endParaRPr lang="ru-RU"/>
        </a:p>
      </dgm:t>
    </dgm:pt>
    <dgm:pt modelId="{A1D6DD30-0702-4F93-9547-97FEC412CBA8}" type="sibTrans" cxnId="{190E8DFD-21AB-4DE2-8E91-ADFE1D619E5B}">
      <dgm:prSet/>
      <dgm:spPr/>
      <dgm:t>
        <a:bodyPr/>
        <a:lstStyle/>
        <a:p>
          <a:endParaRPr lang="ru-RU"/>
        </a:p>
      </dgm:t>
    </dgm:pt>
    <dgm:pt modelId="{D1D84CA5-367F-447B-9621-30E9843C924F}" type="pres">
      <dgm:prSet presAssocID="{8EC1FA1B-D32F-4551-8F7E-E6DA62074C9D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42A876-7BE9-42B0-BC2B-116C586ABD5C}" type="pres">
      <dgm:prSet presAssocID="{8EC1FA1B-D32F-4551-8F7E-E6DA62074C9D}" presName="arrow" presStyleLbl="bgShp" presStyleIdx="0" presStyleCnt="1" custScaleX="102217" custLinFactNeighborX="-1105" custLinFactNeighborY="-1252"/>
      <dgm:spPr/>
      <dgm:t>
        <a:bodyPr/>
        <a:lstStyle/>
        <a:p>
          <a:endParaRPr lang="ru-RU"/>
        </a:p>
      </dgm:t>
    </dgm:pt>
    <dgm:pt modelId="{D5E3455E-32E8-48FB-8974-3A38EFD7CFC4}" type="pres">
      <dgm:prSet presAssocID="{8EC1FA1B-D32F-4551-8F7E-E6DA62074C9D}" presName="arrowDiagram5" presStyleCnt="0"/>
      <dgm:spPr/>
    </dgm:pt>
    <dgm:pt modelId="{84A7F407-59D5-4AAE-888F-D5B9CB0057F4}" type="pres">
      <dgm:prSet presAssocID="{0CC1B0AE-8C7A-42EF-80B2-2B237B4C1369}" presName="bullet5a" presStyleLbl="node1" presStyleIdx="0" presStyleCnt="5"/>
      <dgm:spPr/>
    </dgm:pt>
    <dgm:pt modelId="{4FF36F61-D569-4624-AFD3-1AB62FD105C6}" type="pres">
      <dgm:prSet presAssocID="{0CC1B0AE-8C7A-42EF-80B2-2B237B4C1369}" presName="textBox5a" presStyleLbl="revTx" presStyleIdx="0" presStyleCnt="5" custScaleX="151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51591-F7C9-4C7A-B89E-D6F48DD6A136}" type="pres">
      <dgm:prSet presAssocID="{C80D8909-0743-47EE-81DB-8786A41FB58C}" presName="bullet5b" presStyleLbl="node1" presStyleIdx="1" presStyleCnt="5"/>
      <dgm:spPr/>
    </dgm:pt>
    <dgm:pt modelId="{E5B700BB-1E87-4135-A185-F1F89894245C}" type="pres">
      <dgm:prSet presAssocID="{C80D8909-0743-47EE-81DB-8786A41FB58C}" presName="textBox5b" presStyleLbl="revTx" presStyleIdx="1" presStyleCnt="5" custScaleX="1326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4A5D50-B5F6-42FB-BA3A-1B012BAF1668}" type="pres">
      <dgm:prSet presAssocID="{708F4B4A-7387-416C-9F35-FAB0C6A42846}" presName="bullet5c" presStyleLbl="node1" presStyleIdx="2" presStyleCnt="5"/>
      <dgm:spPr/>
    </dgm:pt>
    <dgm:pt modelId="{DC6BE0DB-7A44-4F85-99D6-9AB2B7B50F5D}" type="pres">
      <dgm:prSet presAssocID="{708F4B4A-7387-416C-9F35-FAB0C6A42846}" presName="textBox5c" presStyleLbl="revTx" presStyleIdx="2" presStyleCnt="5" custScaleX="141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3B4DC7-78A7-49EA-A452-8250AAF53ACC}" type="pres">
      <dgm:prSet presAssocID="{BCB5D4EE-789B-445F-867E-481A8F5F84C4}" presName="bullet5d" presStyleLbl="node1" presStyleIdx="3" presStyleCnt="5"/>
      <dgm:spPr/>
    </dgm:pt>
    <dgm:pt modelId="{081AA2CC-0947-4EE9-9262-A4BFE4161D44}" type="pres">
      <dgm:prSet presAssocID="{BCB5D4EE-789B-445F-867E-481A8F5F84C4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A1025D-B6F8-4378-B7BD-15793354E749}" type="pres">
      <dgm:prSet presAssocID="{EA074A78-F304-4706-A5FF-95D1F9E0BB19}" presName="bullet5e" presStyleLbl="node1" presStyleIdx="4" presStyleCnt="5"/>
      <dgm:spPr/>
    </dgm:pt>
    <dgm:pt modelId="{7D372631-ECB6-4A3B-AA7F-EB40440E3CFE}" type="pres">
      <dgm:prSet presAssocID="{EA074A78-F304-4706-A5FF-95D1F9E0BB19}" presName="textBox5e" presStyleLbl="revTx" presStyleIdx="4" presStyleCnt="5" custScaleX="172337" custLinFactNeighborX="8736" custLinFactNeighborY="-12523">
        <dgm:presLayoutVars>
          <dgm:bulletEnabled val="1"/>
        </dgm:presLayoutVars>
      </dgm:prSet>
      <dgm:spPr/>
    </dgm:pt>
  </dgm:ptLst>
  <dgm:cxnLst>
    <dgm:cxn modelId="{E0F6D476-AA29-4B63-A2D8-6298D05F9369}" srcId="{8EC1FA1B-D32F-4551-8F7E-E6DA62074C9D}" destId="{708F4B4A-7387-416C-9F35-FAB0C6A42846}" srcOrd="2" destOrd="0" parTransId="{15C4E8A3-7EAD-4AFD-AE1B-AA0F9E7CF812}" sibTransId="{9E65CF42-4AC0-4EDF-9EEB-01F031C54DA3}"/>
    <dgm:cxn modelId="{0018EA4E-87B0-4094-8E6C-16A5315402FF}" srcId="{8EC1FA1B-D32F-4551-8F7E-E6DA62074C9D}" destId="{BCB5D4EE-789B-445F-867E-481A8F5F84C4}" srcOrd="3" destOrd="0" parTransId="{1F273079-16D4-490E-9994-A9456C49F5FC}" sibTransId="{5729EB36-F9E2-4BB8-B075-D2302B4B0A79}"/>
    <dgm:cxn modelId="{AD9CF4B5-3B81-4D44-8AD6-0EE438F2B3B6}" type="presOf" srcId="{BCB5D4EE-789B-445F-867E-481A8F5F84C4}" destId="{081AA2CC-0947-4EE9-9262-A4BFE4161D44}" srcOrd="0" destOrd="0" presId="urn:microsoft.com/office/officeart/2005/8/layout/arrow2"/>
    <dgm:cxn modelId="{1D77BC36-D52A-4686-85F5-073E5D66CF79}" type="presOf" srcId="{C80D8909-0743-47EE-81DB-8786A41FB58C}" destId="{E5B700BB-1E87-4135-A185-F1F89894245C}" srcOrd="0" destOrd="0" presId="urn:microsoft.com/office/officeart/2005/8/layout/arrow2"/>
    <dgm:cxn modelId="{A5D445C7-ECD4-455F-9B1A-39D41C2DC0BE}" type="presOf" srcId="{EA074A78-F304-4706-A5FF-95D1F9E0BB19}" destId="{7D372631-ECB6-4A3B-AA7F-EB40440E3CFE}" srcOrd="0" destOrd="0" presId="urn:microsoft.com/office/officeart/2005/8/layout/arrow2"/>
    <dgm:cxn modelId="{D0272B99-30A0-4359-A8D7-E4144FB9CB8E}" type="presOf" srcId="{0CC1B0AE-8C7A-42EF-80B2-2B237B4C1369}" destId="{4FF36F61-D569-4624-AFD3-1AB62FD105C6}" srcOrd="0" destOrd="0" presId="urn:microsoft.com/office/officeart/2005/8/layout/arrow2"/>
    <dgm:cxn modelId="{7F7248DA-F3DC-460E-B263-FA22ADC7CAF8}" type="presOf" srcId="{708F4B4A-7387-416C-9F35-FAB0C6A42846}" destId="{DC6BE0DB-7A44-4F85-99D6-9AB2B7B50F5D}" srcOrd="0" destOrd="0" presId="urn:microsoft.com/office/officeart/2005/8/layout/arrow2"/>
    <dgm:cxn modelId="{74DDE30D-A865-4AED-8A19-68005CD5F5A9}" srcId="{8EC1FA1B-D32F-4551-8F7E-E6DA62074C9D}" destId="{0CC1B0AE-8C7A-42EF-80B2-2B237B4C1369}" srcOrd="0" destOrd="0" parTransId="{D4D0C250-DEC6-4F97-8FD0-D01155E81B2E}" sibTransId="{6B02168E-D2BE-43C2-A1A1-C3F49E8C32B5}"/>
    <dgm:cxn modelId="{6F43D0D2-AB90-42EC-A02B-172F47A45CF3}" type="presOf" srcId="{8EC1FA1B-D32F-4551-8F7E-E6DA62074C9D}" destId="{D1D84CA5-367F-447B-9621-30E9843C924F}" srcOrd="0" destOrd="0" presId="urn:microsoft.com/office/officeart/2005/8/layout/arrow2"/>
    <dgm:cxn modelId="{3D9EC97C-73C5-4680-99CD-8EAB0BD89DD7}" srcId="{8EC1FA1B-D32F-4551-8F7E-E6DA62074C9D}" destId="{C80D8909-0743-47EE-81DB-8786A41FB58C}" srcOrd="1" destOrd="0" parTransId="{984D0BE5-2D6C-4A11-9D05-3A6654040A50}" sibTransId="{5E6603B6-1EF4-4608-B368-4F590D2535EB}"/>
    <dgm:cxn modelId="{190E8DFD-21AB-4DE2-8E91-ADFE1D619E5B}" srcId="{8EC1FA1B-D32F-4551-8F7E-E6DA62074C9D}" destId="{EA074A78-F304-4706-A5FF-95D1F9E0BB19}" srcOrd="4" destOrd="0" parTransId="{36C98972-B7AF-469D-8496-A737C2BAFB07}" sibTransId="{A1D6DD30-0702-4F93-9547-97FEC412CBA8}"/>
    <dgm:cxn modelId="{9EFDC721-296D-4361-A4AD-3462D56C9D0C}" type="presParOf" srcId="{D1D84CA5-367F-447B-9621-30E9843C924F}" destId="{D142A876-7BE9-42B0-BC2B-116C586ABD5C}" srcOrd="0" destOrd="0" presId="urn:microsoft.com/office/officeart/2005/8/layout/arrow2"/>
    <dgm:cxn modelId="{006611E8-5180-4C3C-8B13-0BE73E7294DD}" type="presParOf" srcId="{D1D84CA5-367F-447B-9621-30E9843C924F}" destId="{D5E3455E-32E8-48FB-8974-3A38EFD7CFC4}" srcOrd="1" destOrd="0" presId="urn:microsoft.com/office/officeart/2005/8/layout/arrow2"/>
    <dgm:cxn modelId="{189B3FEF-DBDF-4439-9285-74A0FD804A64}" type="presParOf" srcId="{D5E3455E-32E8-48FB-8974-3A38EFD7CFC4}" destId="{84A7F407-59D5-4AAE-888F-D5B9CB0057F4}" srcOrd="0" destOrd="0" presId="urn:microsoft.com/office/officeart/2005/8/layout/arrow2"/>
    <dgm:cxn modelId="{4FAD5A74-2F5E-4CB7-A479-9AA6C7CA3D64}" type="presParOf" srcId="{D5E3455E-32E8-48FB-8974-3A38EFD7CFC4}" destId="{4FF36F61-D569-4624-AFD3-1AB62FD105C6}" srcOrd="1" destOrd="0" presId="urn:microsoft.com/office/officeart/2005/8/layout/arrow2"/>
    <dgm:cxn modelId="{76D129EB-BB40-416F-9940-CA9E5092568C}" type="presParOf" srcId="{D5E3455E-32E8-48FB-8974-3A38EFD7CFC4}" destId="{52F51591-F7C9-4C7A-B89E-D6F48DD6A136}" srcOrd="2" destOrd="0" presId="urn:microsoft.com/office/officeart/2005/8/layout/arrow2"/>
    <dgm:cxn modelId="{FDFA2580-5337-4AD5-B4C8-68CE6D7C304C}" type="presParOf" srcId="{D5E3455E-32E8-48FB-8974-3A38EFD7CFC4}" destId="{E5B700BB-1E87-4135-A185-F1F89894245C}" srcOrd="3" destOrd="0" presId="urn:microsoft.com/office/officeart/2005/8/layout/arrow2"/>
    <dgm:cxn modelId="{5498B4B3-E57C-42D1-AABD-08F1637F755E}" type="presParOf" srcId="{D5E3455E-32E8-48FB-8974-3A38EFD7CFC4}" destId="{F54A5D50-B5F6-42FB-BA3A-1B012BAF1668}" srcOrd="4" destOrd="0" presId="urn:microsoft.com/office/officeart/2005/8/layout/arrow2"/>
    <dgm:cxn modelId="{E7405F8E-EF92-44FE-B57C-41D73AC2755A}" type="presParOf" srcId="{D5E3455E-32E8-48FB-8974-3A38EFD7CFC4}" destId="{DC6BE0DB-7A44-4F85-99D6-9AB2B7B50F5D}" srcOrd="5" destOrd="0" presId="urn:microsoft.com/office/officeart/2005/8/layout/arrow2"/>
    <dgm:cxn modelId="{0FA88046-DF7E-4148-9BF1-60F604B9FA81}" type="presParOf" srcId="{D5E3455E-32E8-48FB-8974-3A38EFD7CFC4}" destId="{F83B4DC7-78A7-49EA-A452-8250AAF53ACC}" srcOrd="6" destOrd="0" presId="urn:microsoft.com/office/officeart/2005/8/layout/arrow2"/>
    <dgm:cxn modelId="{896CDC28-7170-4BEC-A0FB-B84F2C05C68C}" type="presParOf" srcId="{D5E3455E-32E8-48FB-8974-3A38EFD7CFC4}" destId="{081AA2CC-0947-4EE9-9262-A4BFE4161D44}" srcOrd="7" destOrd="0" presId="urn:microsoft.com/office/officeart/2005/8/layout/arrow2"/>
    <dgm:cxn modelId="{78CC5E34-2E07-4638-817D-07E66B09F750}" type="presParOf" srcId="{D5E3455E-32E8-48FB-8974-3A38EFD7CFC4}" destId="{C7A1025D-B6F8-4378-B7BD-15793354E749}" srcOrd="8" destOrd="0" presId="urn:microsoft.com/office/officeart/2005/8/layout/arrow2"/>
    <dgm:cxn modelId="{FE3BF0C7-3911-43C2-9BD5-65AC40E335B0}" type="presParOf" srcId="{D5E3455E-32E8-48FB-8974-3A38EFD7CFC4}" destId="{7D372631-ECB6-4A3B-AA7F-EB40440E3CFE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42A876-7BE9-42B0-BC2B-116C586ABD5C}">
      <dsp:nvSpPr>
        <dsp:cNvPr id="0" name=""/>
        <dsp:cNvSpPr/>
      </dsp:nvSpPr>
      <dsp:spPr>
        <a:xfrm>
          <a:off x="406674" y="0"/>
          <a:ext cx="7551577" cy="461736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7F407-59D5-4AAE-888F-D5B9CB0057F4}">
      <dsp:nvSpPr>
        <dsp:cNvPr id="0" name=""/>
        <dsp:cNvSpPr/>
      </dsp:nvSpPr>
      <dsp:spPr>
        <a:xfrm>
          <a:off x="1297900" y="3433475"/>
          <a:ext cx="169919" cy="169919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F36F61-D569-4624-AFD3-1AB62FD105C6}">
      <dsp:nvSpPr>
        <dsp:cNvPr id="0" name=""/>
        <dsp:cNvSpPr/>
      </dsp:nvSpPr>
      <dsp:spPr>
        <a:xfrm>
          <a:off x="1134459" y="3518435"/>
          <a:ext cx="1464601" cy="1098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037" tIns="0" rIns="0" bIns="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Сбор информации</a:t>
          </a:r>
          <a:endParaRPr lang="ru-RU" sz="1400" kern="12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sp:txBody>
      <dsp:txXfrm>
        <a:off x="1134459" y="3518435"/>
        <a:ext cx="1464601" cy="1098933"/>
      </dsp:txXfrm>
    </dsp:sp>
    <dsp:sp modelId="{52F51591-F7C9-4C7A-B89E-D6F48DD6A136}">
      <dsp:nvSpPr>
        <dsp:cNvPr id="0" name=""/>
        <dsp:cNvSpPr/>
      </dsp:nvSpPr>
      <dsp:spPr>
        <a:xfrm>
          <a:off x="2217680" y="2549711"/>
          <a:ext cx="265960" cy="265960"/>
        </a:xfrm>
        <a:prstGeom prst="ellipse">
          <a:avLst/>
        </a:prstGeom>
        <a:solidFill>
          <a:schemeClr val="accent2">
            <a:shade val="50000"/>
            <a:hueOff val="-236469"/>
            <a:satOff val="3113"/>
            <a:lumOff val="18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700BB-1E87-4135-A185-F1F89894245C}">
      <dsp:nvSpPr>
        <dsp:cNvPr id="0" name=""/>
        <dsp:cNvSpPr/>
      </dsp:nvSpPr>
      <dsp:spPr>
        <a:xfrm>
          <a:off x="2150461" y="2682691"/>
          <a:ext cx="1626771" cy="19346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27" tIns="0" rIns="0" bIns="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Планировка пространства</a:t>
          </a:r>
          <a:endParaRPr lang="ru-RU" sz="1400" kern="12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sp:txBody>
      <dsp:txXfrm>
        <a:off x="2150461" y="2682691"/>
        <a:ext cx="1626771" cy="1934677"/>
      </dsp:txXfrm>
    </dsp:sp>
    <dsp:sp modelId="{F54A5D50-B5F6-42FB-BA3A-1B012BAF1668}">
      <dsp:nvSpPr>
        <dsp:cNvPr id="0" name=""/>
        <dsp:cNvSpPr/>
      </dsp:nvSpPr>
      <dsp:spPr>
        <a:xfrm>
          <a:off x="3399726" y="1845100"/>
          <a:ext cx="354613" cy="354613"/>
        </a:xfrm>
        <a:prstGeom prst="ellipse">
          <a:avLst/>
        </a:prstGeom>
        <a:solidFill>
          <a:schemeClr val="accent2">
            <a:shade val="50000"/>
            <a:hueOff val="-472938"/>
            <a:satOff val="6226"/>
            <a:lumOff val="37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6BE0DB-7A44-4F85-99D6-9AB2B7B50F5D}">
      <dsp:nvSpPr>
        <dsp:cNvPr id="0" name=""/>
        <dsp:cNvSpPr/>
      </dsp:nvSpPr>
      <dsp:spPr>
        <a:xfrm>
          <a:off x="3279852" y="2022407"/>
          <a:ext cx="2020206" cy="2594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903" tIns="0" rIns="0" bIns="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Детализация проектирования</a:t>
          </a:r>
          <a:endParaRPr lang="ru-RU" sz="1400" kern="12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sp:txBody>
      <dsp:txXfrm>
        <a:off x="3279852" y="2022407"/>
        <a:ext cx="2020206" cy="2594961"/>
      </dsp:txXfrm>
    </dsp:sp>
    <dsp:sp modelId="{F83B4DC7-78A7-49EA-A452-8250AAF53ACC}">
      <dsp:nvSpPr>
        <dsp:cNvPr id="0" name=""/>
        <dsp:cNvSpPr/>
      </dsp:nvSpPr>
      <dsp:spPr>
        <a:xfrm>
          <a:off x="4773855" y="1294710"/>
          <a:ext cx="458043" cy="458043"/>
        </a:xfrm>
        <a:prstGeom prst="ellipse">
          <a:avLst/>
        </a:prstGeom>
        <a:solidFill>
          <a:schemeClr val="accent2">
            <a:shade val="50000"/>
            <a:hueOff val="-472938"/>
            <a:satOff val="6226"/>
            <a:lumOff val="37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1AA2CC-0947-4EE9-9262-A4BFE4161D44}">
      <dsp:nvSpPr>
        <dsp:cNvPr id="0" name=""/>
        <dsp:cNvSpPr/>
      </dsp:nvSpPr>
      <dsp:spPr>
        <a:xfrm>
          <a:off x="5002877" y="1523731"/>
          <a:ext cx="1477558" cy="3093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707" tIns="0" rIns="0" bIns="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Создание бюджета</a:t>
          </a:r>
          <a:endParaRPr lang="ru-RU" sz="1400" kern="1200" dirty="0">
            <a:solidFill>
              <a:schemeClr val="tx1"/>
            </a:solidFill>
            <a:latin typeface="Segoe Print" panose="02000600000000000000" pitchFamily="2" charset="0"/>
            <a:cs typeface="Times New Roman" panose="02020603050405020304" pitchFamily="18" charset="0"/>
          </a:endParaRPr>
        </a:p>
      </dsp:txBody>
      <dsp:txXfrm>
        <a:off x="5002877" y="1523731"/>
        <a:ext cx="1477558" cy="3093637"/>
      </dsp:txXfrm>
    </dsp:sp>
    <dsp:sp modelId="{C7A1025D-B6F8-4378-B7BD-15793354E749}">
      <dsp:nvSpPr>
        <dsp:cNvPr id="0" name=""/>
        <dsp:cNvSpPr/>
      </dsp:nvSpPr>
      <dsp:spPr>
        <a:xfrm>
          <a:off x="6188617" y="927167"/>
          <a:ext cx="583635" cy="583635"/>
        </a:xfrm>
        <a:prstGeom prst="ellipse">
          <a:avLst/>
        </a:prstGeom>
        <a:solidFill>
          <a:schemeClr val="accent2">
            <a:shade val="50000"/>
            <a:hueOff val="-236469"/>
            <a:satOff val="3113"/>
            <a:lumOff val="18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372631-ECB6-4A3B-AA7F-EB40440E3CFE}">
      <dsp:nvSpPr>
        <dsp:cNvPr id="0" name=""/>
        <dsp:cNvSpPr/>
      </dsp:nvSpPr>
      <dsp:spPr>
        <a:xfrm>
          <a:off x="6075104" y="793405"/>
          <a:ext cx="2546379" cy="3398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9256" tIns="0" rIns="0" bIns="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rPr>
            <a:t>Реализация проекта</a:t>
          </a:r>
          <a:endParaRPr lang="ru-RU" sz="2000" kern="1200" dirty="0">
            <a:solidFill>
              <a:schemeClr val="tx1"/>
            </a:solidFill>
            <a:latin typeface="Segoe Print" panose="02000600000000000000" pitchFamily="2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6075104" y="793405"/>
        <a:ext cx="2546379" cy="33983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1B4DD-9ED0-453B-ABF6-7F16DAF2942E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55738-CCEA-48B4-B347-A976C1C5E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55738-CCEA-48B4-B347-A976C1C5EAF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813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55738-CCEA-48B4-B347-A976C1C5EAF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358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55738-CCEA-48B4-B347-A976C1C5EAF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830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55738-CCEA-48B4-B347-A976C1C5EAFD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1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A8FA97-15A9-3466-DA82-ED1FC39AE6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4" name="Овал 23">
            <a:extLst>
              <a:ext uri="{FF2B5EF4-FFF2-40B4-BE49-F238E27FC236}">
                <a16:creationId xmlns:a16="http://schemas.microsoft.com/office/drawing/2014/main" id="{BFA71C9A-C121-A93C-9BCD-69BF387716AD}"/>
              </a:ext>
            </a:extLst>
          </p:cNvPr>
          <p:cNvSpPr/>
          <p:nvPr/>
        </p:nvSpPr>
        <p:spPr>
          <a:xfrm>
            <a:off x="441614" y="371184"/>
            <a:ext cx="4594514" cy="5985167"/>
          </a:xfrm>
          <a:prstGeom prst="ellipse">
            <a:avLst/>
          </a:prstGeom>
          <a:solidFill>
            <a:schemeClr val="bg1"/>
          </a:solidFill>
          <a:ln w="127000" cmpd="thinThick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BD6470-F61C-040D-40DD-BC69C2E68D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7868" y="1973701"/>
            <a:ext cx="4262004" cy="2910598"/>
          </a:xfrm>
          <a:ln cmpd="thickThin">
            <a:noFill/>
          </a:ln>
        </p:spPr>
        <p:txBody>
          <a:bodyPr anchor="ctr" anchorCtr="0">
            <a:normAutofit/>
          </a:bodyPr>
          <a:lstStyle>
            <a:lvl1pPr algn="ctr">
              <a:defRPr sz="7200" b="1">
                <a:solidFill>
                  <a:srgbClr val="DA77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x-none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31EE35D-95DA-D6F2-C08D-2E77295CEA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1273" y="4908497"/>
            <a:ext cx="3830782" cy="818048"/>
          </a:xfrm>
        </p:spPr>
        <p:txBody>
          <a:bodyPr anchor="ctr" anchorCtr="0"/>
          <a:lstStyle>
            <a:lvl1pPr marL="0" indent="0" algn="ctr">
              <a:buNone/>
              <a:defRPr sz="2400" b="1">
                <a:solidFill>
                  <a:srgbClr val="4A689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x-none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A884DA-4409-F87A-7F41-0E74E11F7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89D68-C015-4F82-B843-DF7F2AA09BAF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5F7A99-9094-E884-17B8-1798D02C4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24CF71-E0B1-9E10-3027-CF491754C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057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45B39C-897F-B29B-3A9B-B93CB8FFD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32D506-28CD-A6F6-DC71-2D6146B9F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CAD2E9-6B49-BE3D-6516-62A0647E0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BD3F-FD85-4C9A-BAA1-4D0BCFBF7404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1CDA43-4D7F-1CCE-4092-F0939E2E6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27BB7D-FDD2-0CDA-002C-A0944FC22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590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76B2C-53B1-4908-5DEB-88F41B6B7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A9ADAB4-B710-B568-CBE9-62075E9BF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00D50A-C0D4-F62C-FFEC-AFE0426C7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FCC2D-B790-427F-A917-700BDF56E983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121D00-D7D0-AD2B-09F4-041064C4C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916EA3-585C-F6A1-5EA3-8206C287B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383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B9FA68-A8D0-8371-ADAE-1196661C0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B936A8-ED61-202A-BF5B-E3F665C611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9BDB334-77DF-40FA-523A-81FF36996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66052D-7790-95F1-1BAE-F22B09CB0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6079-C97B-4882-9CF0-71F83213A903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DDE8DD-FCF7-80FB-0E01-8D8D47E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A20A46-78A5-F513-6295-4D28D267F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324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0C3683-3291-218C-FB64-7C73E35A3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044588C-81A2-2F12-84E3-87B4D04B8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9F8E5B7-78C9-E27D-6BC5-6362B6DC7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02F89FF-1639-10EE-C2BB-A42914F972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9C513E-F9E1-A630-6641-20F70D227B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0D5E92F-3512-F55C-7019-D8EFF9CBB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EFA47-6701-4A39-B82C-291B67DDFE64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949BA05-86FF-D24D-8108-7F99B3DE3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F0FCD86-0BDA-2B9A-F73A-B72606567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3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868D18-369A-B96B-6B44-38DF4B3B4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21D376D-AA45-BBD8-1255-CE1F75F61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DA1-285D-4CF2-B8FB-32FA4F717957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38EDBBE-C756-CFB6-7521-3A1AA8F5E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C255829-F004-78A0-E7DB-6B90FE169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940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B3C6D6A-8B41-B05A-FF68-A9A7741D4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D8FA9-59E2-420C-871F-ACB9166C47E8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D222F43-F695-B2FF-5849-EA89CB46D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2F1F62-6C8A-EE34-DBD8-A5CAA4D8C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148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03DE9B-0C4B-B728-92BE-1A717FF7F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41E0C3-117E-9E30-1DF6-9FC274D21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8B25E9-DD3D-3880-F0D5-C0D748FE6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CE63C0-6F26-8F8B-D454-B3E44F9C0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7320A-C1C2-4BDB-A7B8-F56029AB9B5F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02317B-9506-0F6B-6C1E-66E202015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EBA452-0D83-5407-7185-99E626CEF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531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48A49-B6F0-BB9A-A780-0C50BCC8D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7D01071-0055-6D5E-4F74-DC70BC21DD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097E95-4FDA-4029-6278-5D8CED4692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2AA213-3E7E-5DDC-791F-63CDFF0A3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9C0B-9996-4FF9-947F-3B8F190AC956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7F7D76-628D-7ADB-86B0-67FE9BBD1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9714FF-1C3E-BA91-8880-FF1CF4A45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038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FC5B7D-A141-B94A-F882-D7EA626E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3A1937B-8005-6102-9667-486842679D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1FAAF1-8D94-5412-E7DD-17D810630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99BC-F685-4931-9547-A687FCD7EAF2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74CFCC-63D0-12F5-585B-40F607AFD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D27407-58C4-A0DB-0EEC-D78E61387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321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2E7A7CE-02E5-0FAF-259F-B85805B6D6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152D7E6-ADFA-AFEA-5988-94A49A1C7F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319809-5ECB-B653-CB48-001A4C818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ECE7-B17E-4D08-89BF-E1BC0B0A5776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6BFDE7-FB1E-7EFD-085D-A0F635992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D2F52E-54E4-92B2-AA85-95931D076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33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3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235CFFC8-80CA-4CAD-B48F-D4DE1EB52F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6858001"/>
          </a:xfrm>
          <a:custGeom>
            <a:avLst/>
            <a:gdLst>
              <a:gd name="connsiteX0" fmla="*/ 0 w 18288000"/>
              <a:gd name="connsiteY0" fmla="*/ 0 h 10287001"/>
              <a:gd name="connsiteX1" fmla="*/ 18288000 w 18288000"/>
              <a:gd name="connsiteY1" fmla="*/ 0 h 10287001"/>
              <a:gd name="connsiteX2" fmla="*/ 18288000 w 18288000"/>
              <a:gd name="connsiteY2" fmla="*/ 10287001 h 10287001"/>
              <a:gd name="connsiteX3" fmla="*/ 0 w 18288000"/>
              <a:gd name="connsiteY3" fmla="*/ 10287001 h 10287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7001">
                <a:moveTo>
                  <a:pt x="0" y="0"/>
                </a:moveTo>
                <a:lnTo>
                  <a:pt x="18288000" y="0"/>
                </a:lnTo>
                <a:lnTo>
                  <a:pt x="18288000" y="10287001"/>
                </a:lnTo>
                <a:lnTo>
                  <a:pt x="0" y="1028700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6" name="任意多边形 11">
            <a:extLst>
              <a:ext uri="{FF2B5EF4-FFF2-40B4-BE49-F238E27FC236}">
                <a16:creationId xmlns:a16="http://schemas.microsoft.com/office/drawing/2014/main" id="{4D555F68-EE5C-4373-BE70-6EC7160B2762}"/>
              </a:ext>
            </a:extLst>
          </p:cNvPr>
          <p:cNvSpPr/>
          <p:nvPr userDrawn="1"/>
        </p:nvSpPr>
        <p:spPr>
          <a:xfrm flipH="1" flipV="1">
            <a:off x="7546942" y="4847838"/>
            <a:ext cx="1597057" cy="2010162"/>
          </a:xfrm>
          <a:custGeom>
            <a:avLst/>
            <a:gdLst>
              <a:gd name="connsiteX0" fmla="*/ 0 w 3048000"/>
              <a:gd name="connsiteY0" fmla="*/ 0 h 2877312"/>
              <a:gd name="connsiteX1" fmla="*/ 2969735 w 3048000"/>
              <a:gd name="connsiteY1" fmla="*/ 0 h 2877312"/>
              <a:gd name="connsiteX2" fmla="*/ 3001433 w 3048000"/>
              <a:gd name="connsiteY2" fmla="*/ 123279 h 2877312"/>
              <a:gd name="connsiteX3" fmla="*/ 3048000 w 3048000"/>
              <a:gd name="connsiteY3" fmla="*/ 585216 h 2877312"/>
              <a:gd name="connsiteX4" fmla="*/ 755904 w 3048000"/>
              <a:gd name="connsiteY4" fmla="*/ 2877312 h 2877312"/>
              <a:gd name="connsiteX5" fmla="*/ 74305 w 3048000"/>
              <a:gd name="connsiteY5" fmla="*/ 2774264 h 2877312"/>
              <a:gd name="connsiteX6" fmla="*/ 0 w 3048000"/>
              <a:gd name="connsiteY6" fmla="*/ 2747068 h 287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8000" h="2877312">
                <a:moveTo>
                  <a:pt x="0" y="0"/>
                </a:moveTo>
                <a:lnTo>
                  <a:pt x="2969735" y="0"/>
                </a:lnTo>
                <a:lnTo>
                  <a:pt x="3001433" y="123279"/>
                </a:lnTo>
                <a:cubicBezTo>
                  <a:pt x="3031966" y="272489"/>
                  <a:pt x="3048000" y="426980"/>
                  <a:pt x="3048000" y="585216"/>
                </a:cubicBezTo>
                <a:cubicBezTo>
                  <a:pt x="3048000" y="1851106"/>
                  <a:pt x="2021794" y="2877312"/>
                  <a:pt x="755904" y="2877312"/>
                </a:cubicBezTo>
                <a:cubicBezTo>
                  <a:pt x="518550" y="2877312"/>
                  <a:pt x="289622" y="2841235"/>
                  <a:pt x="74305" y="2774264"/>
                </a:cubicBezTo>
                <a:lnTo>
                  <a:pt x="0" y="274706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206" tIns="25603" rIns="51206" bIns="25603" rtlCol="0" anchor="ctr"/>
          <a:lstStyle/>
          <a:p>
            <a:pPr algn="ctr"/>
            <a:endParaRPr lang="zh-CN" altLang="en-US" sz="2300" dirty="0"/>
          </a:p>
        </p:txBody>
      </p:sp>
    </p:spTree>
    <p:extLst>
      <p:ext uri="{BB962C8B-B14F-4D97-AF65-F5344CB8AC3E}">
        <p14:creationId xmlns:p14="http://schemas.microsoft.com/office/powerpoint/2010/main" val="2570359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32">
          <p15:clr>
            <a:srgbClr val="FBAE40"/>
          </p15:clr>
        </p15:guide>
        <p15:guide id="2" orient="horz" pos="2064">
          <p15:clr>
            <a:srgbClr val="FBAE40"/>
          </p15:clr>
        </p15:guide>
        <p15:guide id="3" pos="674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7DD40C-87AB-CB7A-C9C8-33161E4B054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3531C84-8049-698F-35C3-6418DE128782}"/>
              </a:ext>
            </a:extLst>
          </p:cNvPr>
          <p:cNvSpPr/>
          <p:nvPr/>
        </p:nvSpPr>
        <p:spPr>
          <a:xfrm>
            <a:off x="256309" y="304800"/>
            <a:ext cx="8666018" cy="6253018"/>
          </a:xfrm>
          <a:prstGeom prst="rect">
            <a:avLst/>
          </a:prstGeom>
          <a:solidFill>
            <a:schemeClr val="bg1"/>
          </a:solidFill>
          <a:ln w="63500" cmpd="thinThick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59B09-89E7-8D22-6092-7F856CDAF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15" y="503667"/>
            <a:ext cx="7886700" cy="576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E0E1A6-D1C4-98F4-97CB-7B6EA45CD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 err="1"/>
              <a:t>Четвертый</a:t>
            </a:r>
            <a:r>
              <a:rPr lang="ru-RU" dirty="0"/>
              <a:t> уровень</a:t>
            </a:r>
          </a:p>
          <a:p>
            <a:pPr lvl="4"/>
            <a:r>
              <a:rPr lang="ru-RU" dirty="0"/>
              <a:t>Пятый уровень</a:t>
            </a:r>
            <a:endParaRPr lang="x-none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450C98-299E-988E-7356-F70A1248C2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1BF90-A50D-41F2-9194-2DCDC27E64D1}" type="datetime1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2EB9D8-51AA-9DF8-94AF-C3E8291AF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69A88B-D107-BFE5-3F3D-6152E57C9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8DFD2-F10C-43E6-8AFC-B513355071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083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fif"/><Relationship Id="rId4" Type="http://schemas.openxmlformats.org/officeDocument/2006/relationships/image" Target="../media/image10.jf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 rot="20544437" flipH="1">
            <a:off x="-579864" y="994366"/>
            <a:ext cx="10437543" cy="5152129"/>
            <a:chOff x="-517033" y="822825"/>
            <a:chExt cx="10305112" cy="5152129"/>
          </a:xfrm>
        </p:grpSpPr>
        <p:sp>
          <p:nvSpPr>
            <p:cNvPr id="4" name="Прямоугольник 3"/>
            <p:cNvSpPr/>
            <p:nvPr/>
          </p:nvSpPr>
          <p:spPr>
            <a:xfrm rot="21110853">
              <a:off x="-517032" y="956640"/>
              <a:ext cx="10152711" cy="4865914"/>
            </a:xfrm>
            <a:prstGeom prst="rect">
              <a:avLst/>
            </a:prstGeom>
            <a:solidFill>
              <a:schemeClr val="lt1">
                <a:alpha val="72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 rot="20703472">
              <a:off x="-364632" y="1109040"/>
              <a:ext cx="10152711" cy="4865914"/>
            </a:xfrm>
            <a:prstGeom prst="rect">
              <a:avLst/>
            </a:prstGeom>
            <a:solidFill>
              <a:schemeClr val="lt1">
                <a:alpha val="72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 rot="20544437">
              <a:off x="-517033" y="822825"/>
              <a:ext cx="10152711" cy="4865914"/>
            </a:xfrm>
            <a:prstGeom prst="rect">
              <a:avLst/>
            </a:prstGeom>
            <a:solidFill>
              <a:schemeClr val="lt1">
                <a:alpha val="72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893623" y="2352903"/>
            <a:ext cx="69116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создать мобильное многофункциональное пространство для самых маленьких?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605775" y="2352903"/>
            <a:ext cx="0" cy="220794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8402530" y="5664751"/>
            <a:ext cx="524107" cy="52410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329960" y="5756860"/>
            <a:ext cx="475345" cy="365125"/>
          </a:xfrm>
        </p:spPr>
        <p:txBody>
          <a:bodyPr/>
          <a:lstStyle/>
          <a:p>
            <a:fld id="{2358DFD2-F10C-43E6-8AFC-B51335507144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16200000">
            <a:off x="-1379554" y="3333665"/>
            <a:ext cx="4261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Реализуем ФГОС ДО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61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72280" y="843677"/>
            <a:ext cx="3520175" cy="527836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Мобильное пространство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мобильности предполагает наличие в группе лёгких конструкций, модулей, ширм, шатров, мебели, занавесок и других приспособлений, которые легко изменяются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функционально</a:t>
            </a:r>
          </a:p>
          <a:p>
            <a:pPr algn="ctr"/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5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1224" y="843677"/>
            <a:ext cx="3510400" cy="51398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Многофункциональное пространство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–п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редполагает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вариативное применение всех составляющих компонентов. То есть они могут быть использованы в разных видах детской деятельности и разных её аспектах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Двойная стрелка влево/вправо 8"/>
          <p:cNvSpPr/>
          <p:nvPr/>
        </p:nvSpPr>
        <p:spPr>
          <a:xfrm>
            <a:off x="3929994" y="2828856"/>
            <a:ext cx="1216152" cy="484632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06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 flipH="1">
            <a:off x="0" y="466627"/>
            <a:ext cx="9144000" cy="5987141"/>
          </a:xfrm>
          <a:prstGeom prst="rect">
            <a:avLst/>
          </a:prstGeom>
          <a:solidFill>
            <a:schemeClr val="lt1">
              <a:alpha val="86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369872" y="6084316"/>
            <a:ext cx="524107" cy="52410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97302" y="6176425"/>
            <a:ext cx="475345" cy="365125"/>
          </a:xfrm>
        </p:spPr>
        <p:txBody>
          <a:bodyPr/>
          <a:lstStyle/>
          <a:p>
            <a:fld id="{2358DFD2-F10C-43E6-8AFC-B51335507144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489969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</a:p>
          <a:p>
            <a:pPr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нового пространства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63285" y="1426028"/>
            <a:ext cx="860936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405945" y="2940466"/>
            <a:ext cx="444771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Изучение требований к среде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405945" y="1830730"/>
            <a:ext cx="4447713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Создание творческой группы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405945" y="2385598"/>
            <a:ext cx="4447713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Изучение возрастных особенностей</a:t>
            </a:r>
            <a:endParaRPr lang="ru-RU" sz="2000" dirty="0"/>
          </a:p>
        </p:txBody>
      </p:sp>
      <p:sp>
        <p:nvSpPr>
          <p:cNvPr id="4" name="Выгнутая влево стрелка 3"/>
          <p:cNvSpPr/>
          <p:nvPr/>
        </p:nvSpPr>
        <p:spPr>
          <a:xfrm>
            <a:off x="320511" y="1787984"/>
            <a:ext cx="2049149" cy="3509880"/>
          </a:xfrm>
          <a:prstGeom prst="curved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лево стрелка 11"/>
          <p:cNvSpPr/>
          <p:nvPr/>
        </p:nvSpPr>
        <p:spPr>
          <a:xfrm flipH="1">
            <a:off x="6889940" y="1730033"/>
            <a:ext cx="1882705" cy="3567831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05945" y="3487920"/>
            <a:ext cx="4447713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Разработка дизайн проекта</a:t>
            </a:r>
            <a:endParaRPr lang="ru-RU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2405945" y="4056454"/>
            <a:ext cx="4447713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Детализация пространства </a:t>
            </a:r>
            <a:endParaRPr lang="ru-RU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405945" y="4624988"/>
            <a:ext cx="444771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ru-RU" sz="2000" dirty="0" smtClean="0"/>
              <a:t>Анализ результатов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4199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71463" y="359230"/>
            <a:ext cx="8524193" cy="786198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группа</a:t>
            </a: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543459" y="1343885"/>
            <a:ext cx="4680000" cy="58895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3200" b="1" dirty="0"/>
              <a:t>Исследование и </a:t>
            </a:r>
            <a:r>
              <a:rPr lang="ru-RU" sz="3200" b="1" dirty="0" smtClean="0"/>
              <a:t>анализ</a:t>
            </a:r>
            <a:endParaRPr lang="ru-RU" sz="3200" dirty="0"/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543459" y="3276751"/>
            <a:ext cx="4680000" cy="840939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ru-RU" sz="3200" b="1" dirty="0"/>
              <a:t>Сотрудничество и взаимодействие</a:t>
            </a:r>
            <a:endParaRPr lang="ru-RU" sz="3200" dirty="0" smtClean="0">
              <a:solidFill>
                <a:schemeClr val="accent6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459" y="2066188"/>
            <a:ext cx="4680000" cy="107721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Проектирование и разработка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3459" y="4269163"/>
            <a:ext cx="4680000" cy="107721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Организация мероприятий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459" y="5534532"/>
            <a:ext cx="4680000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Оценка и мониторинг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blob:https://web.telegram.org/18c703bf-56e3-42c2-9b53-7e1cc7a6f4d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785" y="2101028"/>
            <a:ext cx="3303872" cy="247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9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/>
          <p:cNvSpPr txBox="1">
            <a:spLocks/>
          </p:cNvSpPr>
          <p:nvPr/>
        </p:nvSpPr>
        <p:spPr>
          <a:xfrm>
            <a:off x="424032" y="1344320"/>
            <a:ext cx="4324745" cy="510959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/>
              <a:t>1. Безопасность</a:t>
            </a:r>
          </a:p>
          <a:p>
            <a:r>
              <a:rPr lang="ru-RU" b="1" dirty="0"/>
              <a:t>2. </a:t>
            </a:r>
            <a:r>
              <a:rPr lang="ru-RU" b="1" dirty="0" smtClean="0"/>
              <a:t>Мобильность</a:t>
            </a:r>
            <a:endParaRPr lang="ru-RU" b="1" dirty="0"/>
          </a:p>
          <a:p>
            <a:r>
              <a:rPr lang="ru-RU" b="1" dirty="0"/>
              <a:t>3. Разнообразие игровых </a:t>
            </a:r>
            <a:r>
              <a:rPr lang="ru-RU" b="1" dirty="0" smtClean="0"/>
              <a:t>зон и форм их реорганизации</a:t>
            </a:r>
            <a:endParaRPr lang="ru-RU" b="1" dirty="0"/>
          </a:p>
          <a:p>
            <a:r>
              <a:rPr lang="ru-RU" b="1" dirty="0"/>
              <a:t>4. Стимуляция сенсорного развития</a:t>
            </a:r>
          </a:p>
          <a:p>
            <a:r>
              <a:rPr lang="ru-RU" b="1" dirty="0"/>
              <a:t>5. Социальная активность</a:t>
            </a:r>
          </a:p>
          <a:p>
            <a:r>
              <a:rPr lang="ru-RU" b="1" dirty="0"/>
              <a:t>6. Гибкость и адаптация</a:t>
            </a:r>
          </a:p>
          <a:p>
            <a:r>
              <a:rPr lang="ru-RU" b="1" dirty="0"/>
              <a:t>7. Индивидуализация</a:t>
            </a:r>
          </a:p>
        </p:txBody>
      </p:sp>
      <p:sp>
        <p:nvSpPr>
          <p:cNvPr id="3" name="AutoShape 2" descr="blob:https://web.telegram.org/18c703bf-56e3-42c2-9b53-7e1cc7a6f4d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992" y="725937"/>
            <a:ext cx="2360663" cy="3147550"/>
          </a:xfrm>
          <a:prstGeom prst="rect">
            <a:avLst/>
          </a:prstGeom>
        </p:spPr>
      </p:pic>
      <p:pic>
        <p:nvPicPr>
          <p:cNvPr id="2050" name="Picture 2" descr="https://downloader.disk.yandex.ru/preview/657f67e01b1140fca8190381a8ae044b8a67d8ef84aac75f3b3b39afb8032af0/6718861e/oG8N-zUwUs5AGMqIt2e5VZ4D4YGGUEecRNmgVEhB0bmrdNRvttI7BTG4pNqg6FR6oso5FBtbr55dv9Lf2kRpFg%3D%3D?uid=0&amp;filename=IMG_4373.jpg&amp;disposition=inline&amp;hash=&amp;limit=0&amp;content_type=image%2Fjpeg&amp;owner_uid=0&amp;tknv=v2&amp;size=1232x8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564" y="3338784"/>
            <a:ext cx="2336347" cy="311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downloader.disk.yandex.ru/preview/499284758733f02564f92c5e69882fef00066c35f671cc23bcfbd01911488fe6/671886ee/fezqgffw1091eRQ8lr7lYdaeI2Ci3vlC8bSYMqAb8AZ0lSqwH2L25A8PA2cPbnpbLdX2pCOkBVeM95JjCZJBBA%3D%3D?uid=0&amp;filename=IMG_4528.jpg&amp;disposition=inline&amp;hash=&amp;limit=0&amp;content_type=image%2Fjpeg&amp;owner_uid=0&amp;tknv=v2&amp;size=1232x8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83235" y="4240194"/>
            <a:ext cx="1315653" cy="17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ownloader.disk.yandex.ru/preview/b465a05bf0cdd69bb0539344326c4953d46d55d1982afcd446ab0750256ef4f0/671886ed/eoRU6EEjQol2NDjiUxN_TLZM5EbJi8Mdw_Lr5p1bHovcGT4aEbknHzPZJBuiKhzkpCpWiwwQoZcqnouAuq1Mxw%3D%3D?uid=0&amp;filename=IMG_4478.jpg&amp;disposition=inline&amp;hash=&amp;limit=0&amp;content_type=image%2Fjpeg&amp;owner_uid=0&amp;tknv=v2&amp;size=1232x88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22101" y="1145428"/>
            <a:ext cx="1284870" cy="171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318025"/>
            <a:ext cx="6855051" cy="786198"/>
          </a:xfrm>
          <a:prstGeom prst="rect">
            <a:avLst/>
          </a:prstGeom>
          <a:solidFill>
            <a:srgbClr val="FFFFFF">
              <a:alpha val="29020"/>
            </a:srgbClr>
          </a:solidFill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возрастных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 в соответствии с  требованиями  к среде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8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327813" y="6189467"/>
            <a:ext cx="546533" cy="503807"/>
          </a:xfrm>
          <a:prstGeom prst="ellipse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fld id="{2358DFD2-F10C-43E6-8AFC-B51335507144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1692000" y="404737"/>
            <a:ext cx="5760000" cy="5760000"/>
          </a:xfrm>
          <a:prstGeom prst="ellipse">
            <a:avLst/>
          </a:prstGeom>
          <a:noFill/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16144" y="2342358"/>
            <a:ext cx="1980000" cy="1800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МОБИЛЬНОЕ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74776" y="66000"/>
            <a:ext cx="1980000" cy="182327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БЕЗОПАСНОЕ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788995" y="2214677"/>
            <a:ext cx="2204771" cy="19797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СОВРЕМЕННОЕ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4776" y="4893274"/>
            <a:ext cx="1980000" cy="1800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НАСЫЩЕННОЕ</a:t>
            </a:r>
            <a:endParaRPr lang="ru-RU" sz="1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Выноска с четырьмя стрелками 15"/>
          <p:cNvSpPr/>
          <p:nvPr/>
        </p:nvSpPr>
        <p:spPr>
          <a:xfrm>
            <a:off x="2359772" y="1595524"/>
            <a:ext cx="4365594" cy="3750134"/>
          </a:xfrm>
          <a:prstGeom prst="quadArrowCallou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829698" y="2703749"/>
            <a:ext cx="35954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ПРОСТРАНСТВО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57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 flipH="1">
            <a:off x="-1" y="359229"/>
            <a:ext cx="9143999" cy="5987141"/>
          </a:xfrm>
          <a:prstGeom prst="rect">
            <a:avLst/>
          </a:prstGeom>
          <a:solidFill>
            <a:schemeClr val="lt1">
              <a:alpha val="86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8357838" y="6094735"/>
            <a:ext cx="524107" cy="52410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97302" y="6176425"/>
            <a:ext cx="475345" cy="365125"/>
          </a:xfrm>
        </p:spPr>
        <p:txBody>
          <a:bodyPr/>
          <a:lstStyle/>
          <a:p>
            <a:fld id="{2358DFD2-F10C-43E6-8AFC-B51335507144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48810"/>
            <a:ext cx="9143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дизайн проекта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63285" y="1426028"/>
            <a:ext cx="860936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175075235"/>
              </p:ext>
            </p:extLst>
          </p:nvPr>
        </p:nvGraphicFramePr>
        <p:xfrm>
          <a:off x="81641" y="1424763"/>
          <a:ext cx="8980713" cy="4617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4360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8344" y="422784"/>
            <a:ext cx="8243887" cy="105767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Детализация пространства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downloader.disk.yandex.ru/preview/97274535aaf02f9d82148b6c175d0040deb8f0dc33f247502e16c4ab4c30c031/671886ed/0P52nnDL7urDeJp_EbjiABfLeIvDA5_mpsVa3qxYBGkuwoMXCZmt-ERuUH1scynS97fuXbDG8CrlGgpoMeikvg%3D%3D?uid=0&amp;filename=IMG_4501.jpg&amp;disposition=inline&amp;hash=&amp;limit=0&amp;content_type=image%2Fjpeg&amp;owner_uid=0&amp;tknv=v2&amp;size=1232x8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44" y="1192762"/>
            <a:ext cx="2202286" cy="293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downloader.disk.yandex.ru/preview/841a76484902319da668df8d868018194238e5ec82d17d6e6fa57b78ad5fb6a1/671886ed/F5OhrBJtxJ9pwFavAqsQSRfLeIvDA5_mpsVa3qxYBGlH-F2bjaceTMb4N2Q_JunbmdcKuYtgm32FocpMjwiw0Q%3D%3D?uid=0&amp;filename=IMG_4502.jpg&amp;disposition=inline&amp;hash=&amp;limit=0&amp;content_type=image%2Fjpeg&amp;owner_uid=0&amp;tknv=v2&amp;size=1232x8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748" y="2989943"/>
            <a:ext cx="2195738" cy="292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blob:https://web.telegram.org/bff4645c-b2a5-4faf-9bc2-0638cf4d48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2" r="10476" b="3252"/>
          <a:stretch/>
        </p:blipFill>
        <p:spPr>
          <a:xfrm>
            <a:off x="5522886" y="1682573"/>
            <a:ext cx="3189345" cy="17813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1980" r="10516" b="-468"/>
          <a:stretch/>
        </p:blipFill>
        <p:spPr>
          <a:xfrm>
            <a:off x="4762697" y="3989791"/>
            <a:ext cx="3390506" cy="192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0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DFD2-F10C-43E6-8AFC-B51335507144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3" name="AutoShape 6" descr="blob:https://web.telegram.org/bff4645c-b2a5-4faf-9bc2-0638cf4d48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 l="2236" t="8556" r="4573" b="3208"/>
          <a:stretch>
            <a:fillRect/>
          </a:stretch>
        </p:blipFill>
        <p:spPr bwMode="auto">
          <a:xfrm>
            <a:off x="383950" y="435430"/>
            <a:ext cx="8494939" cy="6103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11200" y="1891264"/>
            <a:ext cx="7692571" cy="388696"/>
          </a:xfrm>
          <a:prstGeom prst="rect">
            <a:avLst/>
          </a:prstGeom>
          <a:solidFill>
            <a:srgbClr val="FFFFFF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Тестирование </a:t>
            </a:r>
            <a:r>
              <a:rPr lang="ru-RU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обратная 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связь. Подведение </a:t>
            </a:r>
            <a:r>
              <a:rPr lang="ru-RU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итогов</a:t>
            </a:r>
            <a:endParaRPr lang="ru-RU" sz="20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57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 flipH="1">
            <a:off x="0" y="359229"/>
            <a:ext cx="9144000" cy="5987141"/>
          </a:xfrm>
          <a:prstGeom prst="rect">
            <a:avLst/>
          </a:prstGeom>
          <a:solidFill>
            <a:schemeClr val="lt1">
              <a:alpha val="86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369872" y="6084316"/>
            <a:ext cx="524107" cy="52410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97302" y="6176425"/>
            <a:ext cx="475345" cy="365125"/>
          </a:xfrm>
        </p:spPr>
        <p:txBody>
          <a:bodyPr/>
          <a:lstStyle/>
          <a:p>
            <a:fld id="{2358DFD2-F10C-43E6-8AFC-B51335507144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1615679"/>
            <a:ext cx="89930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мобильного многофункционального пространства для самых маленьких — это увлекательная задача, которая требует учёта </a:t>
            </a:r>
            <a:r>
              <a:rPr lang="ru-RU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многих аспектов. 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63285" y="1426028"/>
            <a:ext cx="860936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1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1666DC8-2597-5678-4299-BD7FD19D475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9137587" cy="6857999"/>
          </a:xfr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35B9FA8-3F11-4845-8D1B-AFB6F74E437E}"/>
              </a:ext>
            </a:extLst>
          </p:cNvPr>
          <p:cNvSpPr/>
          <p:nvPr/>
        </p:nvSpPr>
        <p:spPr>
          <a:xfrm>
            <a:off x="1891553" y="959340"/>
            <a:ext cx="5056094" cy="4939321"/>
          </a:xfrm>
          <a:prstGeom prst="ellipse">
            <a:avLst/>
          </a:prstGeom>
          <a:solidFill>
            <a:schemeClr val="bg1">
              <a:alpha val="62000"/>
            </a:schemeClr>
          </a:solidFill>
          <a:ln>
            <a:noFill/>
          </a:ln>
          <a:effectLst>
            <a:outerShdw blurRad="381000" dist="63500" dir="8100000" sx="103000" sy="103000" algn="tr" rotWithShape="0">
              <a:schemeClr val="accent1"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206" tIns="25603" rIns="51206" bIns="25603" rtlCol="0" anchor="ctr"/>
          <a:lstStyle/>
          <a:p>
            <a:pPr algn="ctr"/>
            <a:endParaRPr lang="en-US" sz="2300" dirty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671086-F1BF-48C8-9666-14C8C3C33180}"/>
              </a:ext>
            </a:extLst>
          </p:cNvPr>
          <p:cNvSpPr txBox="1"/>
          <p:nvPr/>
        </p:nvSpPr>
        <p:spPr>
          <a:xfrm>
            <a:off x="2698377" y="1619238"/>
            <a:ext cx="3451412" cy="3745025"/>
          </a:xfrm>
          <a:prstGeom prst="rect">
            <a:avLst/>
          </a:prstGeom>
          <a:noFill/>
        </p:spPr>
        <p:txBody>
          <a:bodyPr wrap="square" lIns="51206" tIns="25603" rIns="51206" bIns="25603" rtlCol="0">
            <a:spAutoFit/>
          </a:bodyPr>
          <a:lstStyle/>
          <a:p>
            <a:pPr algn="ctr"/>
            <a:r>
              <a:rPr lang="ru-RU" sz="4000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МАДОУ "Детский сад №173 "Росинка«</a:t>
            </a:r>
          </a:p>
          <a:p>
            <a:pPr algn="ctr"/>
            <a:r>
              <a:rPr lang="ru-RU" sz="4000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Спасибо за внимание!</a:t>
            </a:r>
          </a:p>
          <a:p>
            <a:pPr algn="ctr"/>
            <a:endParaRPr lang="en-ID" sz="4000" dirty="0">
              <a:solidFill>
                <a:schemeClr val="accent1"/>
              </a:solidFill>
              <a:latin typeface="Outfit Black" pitchFamily="2" charset="0"/>
              <a:cs typeface="Rubik Light" panose="00000400000000000000" pitchFamily="2" charset="-79"/>
            </a:endParaRPr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80D70356-3124-4DD5-AA02-F7BC79BD0812}"/>
              </a:ext>
            </a:extLst>
          </p:cNvPr>
          <p:cNvSpPr/>
          <p:nvPr/>
        </p:nvSpPr>
        <p:spPr>
          <a:xfrm flipH="1" flipV="1">
            <a:off x="7546942" y="4847838"/>
            <a:ext cx="1597057" cy="2010162"/>
          </a:xfrm>
          <a:custGeom>
            <a:avLst/>
            <a:gdLst>
              <a:gd name="connsiteX0" fmla="*/ 0 w 3048000"/>
              <a:gd name="connsiteY0" fmla="*/ 0 h 2877312"/>
              <a:gd name="connsiteX1" fmla="*/ 2969735 w 3048000"/>
              <a:gd name="connsiteY1" fmla="*/ 0 h 2877312"/>
              <a:gd name="connsiteX2" fmla="*/ 3001433 w 3048000"/>
              <a:gd name="connsiteY2" fmla="*/ 123279 h 2877312"/>
              <a:gd name="connsiteX3" fmla="*/ 3048000 w 3048000"/>
              <a:gd name="connsiteY3" fmla="*/ 585216 h 2877312"/>
              <a:gd name="connsiteX4" fmla="*/ 755904 w 3048000"/>
              <a:gd name="connsiteY4" fmla="*/ 2877312 h 2877312"/>
              <a:gd name="connsiteX5" fmla="*/ 74305 w 3048000"/>
              <a:gd name="connsiteY5" fmla="*/ 2774264 h 2877312"/>
              <a:gd name="connsiteX6" fmla="*/ 0 w 3048000"/>
              <a:gd name="connsiteY6" fmla="*/ 2747068 h 287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8000" h="2877312">
                <a:moveTo>
                  <a:pt x="0" y="0"/>
                </a:moveTo>
                <a:lnTo>
                  <a:pt x="2969735" y="0"/>
                </a:lnTo>
                <a:lnTo>
                  <a:pt x="3001433" y="123279"/>
                </a:lnTo>
                <a:cubicBezTo>
                  <a:pt x="3031966" y="272489"/>
                  <a:pt x="3048000" y="426980"/>
                  <a:pt x="3048000" y="585216"/>
                </a:cubicBezTo>
                <a:cubicBezTo>
                  <a:pt x="3048000" y="1851106"/>
                  <a:pt x="2021794" y="2877312"/>
                  <a:pt x="755904" y="2877312"/>
                </a:cubicBezTo>
                <a:cubicBezTo>
                  <a:pt x="518550" y="2877312"/>
                  <a:pt x="289622" y="2841235"/>
                  <a:pt x="74305" y="2774264"/>
                </a:cubicBezTo>
                <a:lnTo>
                  <a:pt x="0" y="2747068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206" tIns="25603" rIns="51206" bIns="25603" rtlCol="0" anchor="ctr"/>
          <a:lstStyle/>
          <a:p>
            <a:pPr algn="ctr"/>
            <a:endParaRPr lang="zh-CN" altLang="en-US" sz="23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7E5F19-6F7F-48F2-8034-A5D729989B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r="3188"/>
          <a:stretch/>
        </p:blipFill>
        <p:spPr>
          <a:xfrm>
            <a:off x="7746491" y="56663"/>
            <a:ext cx="1273419" cy="17656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DE4DD5-BF90-411B-943C-897CCE7862B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339" y="118163"/>
            <a:ext cx="1250887" cy="16823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52F754C-1495-4CF4-B0F3-5BD2AB07BB7E}"/>
              </a:ext>
            </a:extLst>
          </p:cNvPr>
          <p:cNvSpPr txBox="1"/>
          <p:nvPr/>
        </p:nvSpPr>
        <p:spPr>
          <a:xfrm>
            <a:off x="7612683" y="1900700"/>
            <a:ext cx="1541034" cy="790370"/>
          </a:xfrm>
          <a:prstGeom prst="rect">
            <a:avLst/>
          </a:prstGeom>
          <a:noFill/>
        </p:spPr>
        <p:txBody>
          <a:bodyPr wrap="square" lIns="51206" tIns="25603" rIns="51206" bIns="25603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Официальный сайт детского сада</a:t>
            </a:r>
            <a:endParaRPr lang="en-ID" sz="1600" b="1" dirty="0">
              <a:solidFill>
                <a:schemeClr val="accent1"/>
              </a:solidFill>
              <a:latin typeface="Outfit Black" pitchFamily="2" charset="0"/>
              <a:cs typeface="Rubik Light" panose="00000400000000000000" pitchFamily="2" charset="-79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F18F76-4AD5-4C75-95DB-518248AAAEC4}"/>
              </a:ext>
            </a:extLst>
          </p:cNvPr>
          <p:cNvSpPr txBox="1"/>
          <p:nvPr/>
        </p:nvSpPr>
        <p:spPr>
          <a:xfrm>
            <a:off x="-74736" y="1865621"/>
            <a:ext cx="1541034" cy="297927"/>
          </a:xfrm>
          <a:prstGeom prst="rect">
            <a:avLst/>
          </a:prstGeom>
          <a:noFill/>
        </p:spPr>
        <p:txBody>
          <a:bodyPr wrap="square" lIns="51206" tIns="25603" rIns="51206" bIns="25603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C</a:t>
            </a:r>
            <a:r>
              <a:rPr lang="ru-RU" sz="1600" b="1" dirty="0" err="1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траница</a:t>
            </a:r>
            <a:r>
              <a:rPr lang="ru-RU" sz="1600" b="1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 </a:t>
            </a:r>
            <a:r>
              <a:rPr lang="en-US" sz="1600" b="1" dirty="0">
                <a:solidFill>
                  <a:schemeClr val="accent1"/>
                </a:solidFill>
                <a:latin typeface="Outfit Black" pitchFamily="2" charset="0"/>
                <a:cs typeface="Rubik Light" panose="00000400000000000000" pitchFamily="2" charset="-79"/>
              </a:rPr>
              <a:t>VK</a:t>
            </a:r>
            <a:endParaRPr lang="en-ID" sz="1600" b="1" dirty="0">
              <a:solidFill>
                <a:schemeClr val="accent1"/>
              </a:solidFill>
              <a:latin typeface="Outfit Black" pitchFamily="2" charset="0"/>
              <a:cs typeface="Rubik Light" panose="00000400000000000000" pitchFamily="2" charset="-79"/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2359807" y="2303337"/>
            <a:ext cx="4212458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93"/>
              </a:lnSpc>
              <a:spcBef>
                <a:spcPct val="0"/>
              </a:spcBef>
            </a:pPr>
            <a:endParaRPr lang="en-US" sz="4000" b="1" dirty="0">
              <a:solidFill>
                <a:srgbClr val="1548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757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#ppt_w*((1.5-1.5*$)^3-(1.5-1.5*$)^2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7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0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e8e136e2a28ac3dd26ee0f94cd6165e57bf65c"/>
</p:tagLst>
</file>

<file path=ppt/theme/theme1.xml><?xml version="1.0" encoding="utf-8"?>
<a:theme xmlns:a="http://schemas.openxmlformats.org/drawingml/2006/main" name="powerpointbase.com-1075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powerpointbase.com-1075</Template>
  <TotalTime>1077</TotalTime>
  <Words>222</Words>
  <Application>Microsoft Office PowerPoint</Application>
  <PresentationFormat>Экран (4:3)</PresentationFormat>
  <Paragraphs>58</Paragraphs>
  <Slides>11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3" baseType="lpstr">
      <vt:lpstr>Microsoft YaHei Light</vt:lpstr>
      <vt:lpstr>Arial</vt:lpstr>
      <vt:lpstr>Batang</vt:lpstr>
      <vt:lpstr>Calibri</vt:lpstr>
      <vt:lpstr>Calibri Light</vt:lpstr>
      <vt:lpstr>Courier New</vt:lpstr>
      <vt:lpstr>等线</vt:lpstr>
      <vt:lpstr>Outfit Black</vt:lpstr>
      <vt:lpstr>Rubik Light</vt:lpstr>
      <vt:lpstr>Segoe Print</vt:lpstr>
      <vt:lpstr>Times New Roman</vt:lpstr>
      <vt:lpstr>powerpointbase.com-1075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User</cp:lastModifiedBy>
  <cp:revision>48</cp:revision>
  <dcterms:created xsi:type="dcterms:W3CDTF">2013-02-13T04:37:02Z</dcterms:created>
  <dcterms:modified xsi:type="dcterms:W3CDTF">2024-10-23T10:30:14Z</dcterms:modified>
</cp:coreProperties>
</file>