
<file path=[Content_Types].xml><?xml version="1.0" encoding="utf-8"?>
<Types xmlns="http://schemas.openxmlformats.org/package/2006/content-types">
  <Default Extension="bin" ContentType="application/vnd.openxmlformats-officedocument.oleObject"/>
  <Default Extension="docx" ContentType="application/vnd.openxmlformats-officedocument.wordprocessingml.document"/>
  <Default Extension="emf" ContentType="image/x-emf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8" r:id="rId3"/>
    <p:sldId id="259" r:id="rId4"/>
    <p:sldId id="260" r:id="rId5"/>
    <p:sldId id="261" r:id="rId6"/>
    <p:sldId id="280" r:id="rId7"/>
    <p:sldId id="268" r:id="rId8"/>
    <p:sldId id="269" r:id="rId9"/>
    <p:sldId id="264" r:id="rId10"/>
    <p:sldId id="262" r:id="rId11"/>
    <p:sldId id="270" r:id="rId12"/>
    <p:sldId id="271" r:id="rId13"/>
    <p:sldId id="266" r:id="rId14"/>
    <p:sldId id="267" r:id="rId15"/>
    <p:sldId id="265" r:id="rId16"/>
    <p:sldId id="272" r:id="rId17"/>
    <p:sldId id="274" r:id="rId18"/>
    <p:sldId id="275" r:id="rId19"/>
    <p:sldId id="279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5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80" units="cm"/>
          <inkml:channel name="Y" type="integer" max="1050" units="cm"/>
        </inkml:traceFormat>
        <inkml:channelProperties>
          <inkml:channelProperty channel="X" name="resolution" value="28.33052" units="1/cm"/>
          <inkml:channelProperty channel="Y" name="resolution" value="28.37838" units="1/cm"/>
        </inkml:channelProperties>
      </inkml:inkSource>
      <inkml:timestamp xml:id="ts0" timeString="2014-08-22T17:20:39.027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fitToCurve" value="1"/>
    </inkml:brush>
  </inkml:definitions>
  <inkml:trace contextRef="#ctx0" brushRef="#br0">0 2036,'0'0,"18"0,-18 0,18 0,-18 0,18 0,-18 0,0 0,0 18,0-18,18 0,0 18,-18-18,0 0,18 0,-18 0,0 19,19-19,-19 0,0 0,18 0,0 0,-18 18,0-18,18 0,-18 0,18 0,-18 0,18 0,0 0,-18 0,19 0,-19 0,18 0,-18 0,18 0,0 0,-18 0,18 0,-18 0,18 0,-18-18,0 18,18 0,0 0,-18-19,0 19,19 0,-19 0,0 0,0-18,18 18,-18 0,0 0,18 0,0 0,-18-18,0 18,18 0,-18 0,0 0,0-18,18 18,-18 0,0-18,0 18,18 0,1 0,-19-19,0 19,0 0,18 0,-18-18,0 18,0 0,0-18,18 18,-18-18,0 18,0 0,18 0,-18-18,0 18,0 0,0-18,18 18,-18 0,18 0,-18-19,0 1,0 18,0-18,18 18,-18 0,0-18,0 18,0 0,19 0,-19-18,0-1,0 19,0-18,0 18,0 0,0-18,0 18,0-18,0 0,18 18,-18 0,0-18,0 18,18 0,-18-19,0 19,0 0,0-18,0 0,18 18,-18 0,0-18,0 18,0 0,0-18,0 18,18 0,-18-18,0 18,0-19,18 19,-18 0,0-18,0 18,18 0,-18-18,0 18,0-18,0 18,0-18,0-1,0 19,0 0,0-18,0 18,0-18,19 18,-19 0,0-18,0 0,0 18,0 0,18 0,-18-18,0 18,0 0,0-19,0 19,18 0,-18-18,0 0,0 18,18 0,-18-18,0 18,0 0,0-18,18 18,-18 0,0-19,0 1,0 18,0 0,0-18,0 18,18 0,-18-18,0 18,0-18,0 0,0 18,0 0,0-19,0 19,18 0,-18-18,0 18,0-18,0 0,19 18,-19 0,0-18,0 18,0 0,0-19,0 19,0-18,18 18,-18-18,0 18,0 0,0-18,0 18,18 0,-18-18,0 18,0 0,0-18,0-1,18 19,-18 0,0-18,18 18,-18 0,0-18,0 18,0 0,0-18,18 18,-18 0,0-18,0-1,0 19,0-18,0 18,0 0,0-18,0 18,0-18,18 18,-18-18,0 18,0-18,0 18,0 0,0-19,19 19,-19 0,0-18,0 0,0 18,18 0,-18-18,0 18,0-18,0 18,0-18,0-1,0 19,0-18,0 18,0-18,18 18,-18 0,0-18,0 18,0-18,0 18,18 0,-18-19,0 19,0 0,0-18,0 18,18 0,-18-18,0 0,18 18,-18 0,0-18,0 18,0-18,0 18,0 0,0-19,0 1,0 18,0-18,0 18,0-18,0 18,0-18,0-1,0 19,0-18,0 18,0-18,0 18,0-18,0 18,0-18,0 0,0 18,0-19,18 19,-18 0,0-18,0 18,0 0,18 0,-18-18,0 18,0-18,19 18,-19 0,0-18,0 18,0 0,0-19,0 19,18 0,0 0,-18-18,0 0,0 18,0 0,18 0,-18-18,0 18,0 0,0-18,18 18,-18 0,0 0,0-18,18 18,-18-19,18 19,-18 0,0-18,19 18,-19 0,0 0,0-18,18 18,-18 0,0 0,18 0,0 0,-18-18,0 18,18 0,-18 0,18 0,-18 0,0 0,0 18,18-18,-18 0,19 0,-19 18,0-18,0 0,18 0,-18 18,0-18,0 0,0 19,0-1,0-18,0 18,18-18,-18 0,0 18,18-18,-18 0,18 0,-18 18,0 0,0-18,18 0,-18 19,0-19,0 0,18 0,-18 18,0-18,0 0,0 18,19-18,-19 18,0-18,0 18,18-18,-18 0,0 0,0 19,0-19,0 18,18-18,-18 18,0-18,0 18,0-18,0 0,0 18,0-18,0 18,0 1,0-19,18 0,-18 18,0-18,0 18,0-18,0 0,0 18,0 0,18-18,-18 0,0 19,0-19,18 0,-18 18,0-18,0 18,0 0,0-18,0 0,0 18,0-18,18 0,-18 18,0-18,0 0,0 19,0-19,19 0,-19 18,0 0,0-18,0 0,0 18,0-18,0 18,18-18,-18 0,0 19,0-1,18-18,-18 0,0 18,0-18,0 0,0 18,0-18,0 18,18-18,-18 18,0-18,0 19,0-19,0 0,0 18,0-18,0 18,0 0,0-18,18 0,-18 18,0-18,0 18,0-18,0 19,0-19,0 18,0-18,0 18,0-18,0 18,0-18,0 18,18-18,-18 19,0-19,0 18,0-18,0 18,0-18,0 0,0 18,0 0,0-18,0 18,18-18,-18 0,0 19,0-19,0 18,0 0,0-18,19 0,-19 18,0-18,0 18,0-18,0 19,0-19,0 0,0 18,0 0,0-18,0 18,0-18,0 18,0-18,0 18,18 1,-18-19,0 18,0-18,0 18,0-18,0 18,0 0,0-18,0 19,0-19,0 18,0-18,0 0,0 18,0 0,0-18,0 18,0-18,0 18,0-18,0 19,18-19,-18 18,0-18,0 18,0-18,0 0,0 18,0-18,0 18,0 1,0-19,18 0,-18 18,0-18,0 18,0-18,0 18,18-18,-18 18,0-18,0 18,0-18,0 0,0 19,0-19,0 18,18-18,-18 18,0-18,0 0,0 18,0-18,0 18,0-18,0 18,18-18,-18 0,0 19,0-1,0-18,0 0,0 18,0-18,0 18,0-18,18 0,-18 18,0 1,0-19,19 0,-19 18,0-18,0 18,0-18,0 18,0 0,0-18,0 18,0-18,0 19,18-19,-18 0,0 18,0 0,0-18,0 18,0-18,0 0,0 18,0-18,0 19,0-1,0-18,0 18,0-18,0 18,0-18,18 0,-18 18,0 0,0-18,0 19,0-19,0 0,0 18,0-18,0 18,0 0,0-18,0 18,0-18,0 19,0-19,18 0,-18 18,0 0,0-18,0 18,0-18,0 18,0-18,18 0,-18 18,0-18,0 19,0-1,0-18,0 18,0-18,0 0,0 18,18-18,-18 0,0 18,0 1,0-19,0 18,0-18,0 18,0-18,0 0,0 18,0 0,0-18,0 18,0-18,0 19,0-19,18 0,-18 18,0 0,0-18,0 18,0-18,0 18,0-18,0 0,0 18,0 1,0-19,0 18,19-18,-19 0,0 18,0-18,0 18,18-18,-18 18,0-18,0 19,0-19,0 18,0-18,0 18,0 0,0-18,0 0,0 18,0-18,0 18,0-18,0 19,0-1,0-18,0 18,0-18,0 18,0-18,18 0,-18 18,0-18,0 19,0-1,0-18,0 18,0-18,0 18,0-18,0 0,0 18,0 0,0-18,18 0,-18 19,0-19,0 18,0-18,0 18,0 0,0-18,0 18,0-18,0 19,0-19,0 0,0 18,0 0,0-18,0 18,0-18,0 18,0-18,18 18,-18 1,0-19,0 18,18-18,-18 0,0 18,0-18,0 0,0 18,0 0,18-18,-18 0,0 19,0-19,0 18,0-18,0 18,0 0,19-18,-19 0,0 18,0-18,0 18,0-18,0 19,0-19,0 18,0-18,18 0,-18 18,0-18,0 18,0-18,18 18,-18-18,0 18,0 1,0-19,0 0,0 18,0-18,0 18,0-18,0 18,18-18,-18 18,0-18,0 19,0-19,0 0,0 18,0-18,18 0,-18 18,0 0,0-18,0 18,0-18,0 18,0-18,0 0,0 19,0-1,0-18,0 18,0-18,18 0,-18 18,0-18,0 18,0 1,0-19,18 0,-18 18,0-18,0 0,0 18,0-18,0 18,0 0,19-18,-19 0,0 18,0-18,0 19,0-19,0 0,0 18,0 0,0-18,0 18,0-18,0 18,0-18,18 0,-18 19,0-1,0-18,0 18,0-18,0 18,0-18,0 0,0 18,0-18,0 18,18-18,-18 19,0-19,0 18,0-18,0 0,0 18,0-18,0 18,0 0,18-18,-18 0,0 19,0-19,0 18,18-18,-18 0,0 18,0-18,0 18,0-18,0 18,0-18,18 0,-18 18,0-18,0 19,0-19,0 18,0-18,0 18,0-18,0 18,18-18,-18 0,0 18,0 0,0-18,0 19,0-19,0 18,0-18,0 0,0 18,19-18,-19 18,0-18,18 0,-18 18,0-18,0 19,0-19,0 0,0 18,0 0,18-18,-18 0,0 0,0 18,18-18,-18 0,0 18,0-18,0 0,0 18,0-18,18 0,-18 19,0-1,18-18,-18 0,0 0,0 18,0-18,18 0,-18 18,0-18,0 0,0 18,0 1,0-19,0 18,18-18,-18 0,0 0,0 18,0-18,0 18,0 0,0-18,19 18,-19-18,0 19,0-19,0 18,18-18,-18 18,0-18,0 18,0-18,0 0,0 18,18-18,-18 0,0 19,0-1,18-18,-18 0,0 18,0-18,0 0,0 18,18-18,-18 0,18 0,-18 18,0-18,0 18,0-18,18 0,-18 19,0-19,19 0,-19 0,18 0,0 0,-18 0,0 0,18 0,-18 0,18 0,-18 18,0-18,18 0,-18 0,18 0,-18 18,0-18,0 18,19-18,-19 0,18 0,-18 0,18 0,0 0,-18 0,18 0,-18 0,0-18,18 18,-18-18,0 18,18 0,-18-18,0 18,0 0,19 0,-19-19,18 19,-18 0,0 0,0-18,18 18,-18-18,0 18,0 0,18 0,-18 0,0-18,18 18,0 0,-18 0,18 0,-18 0,0 0,19 0,-19 0,0-18,18 18,-18 0,0-18,18 18,-18 0,0-19,18 19,-18 0,0-18,0 18,0 0,18 0,-18-18,0 18,0 0,18 0,-18-18,18 18,-18-18,0 18,19 0,-19-19,0 19,0 0,18 0,-18-18,0 18,18 0,-18 0,18-18,-18 18,0-18,18 18,-18 0,0 0,18 0,-18 0,0-18,18 18,0 0,-18-18,0 18,19 0,-19 0,0 0,0-19,18 19,-18-18,0 18,0 0,18 0,-18-18,18 18,-18 0,0 0,18 0,-18-18,0 18,0 0,0-18,18 18,-18 0,0-19,18 19,-18 0,19 0,-19-18,0 18,0 0,18 0,-18-18,0 18,18 0,-18 0,0 0,0-18,18 0,-18 18,0 0,18 0,-18-18,18 18,-18 0,0 0,18 0,-18-19,0 19,0 0,19 0,-19-18,0 18,0 0,18 0,0 0,-18-18,0 0,0 18,0 0,18 0,-18-18,0 18,18 0,-18 0,0 0,0-19,0 19,18 0,-18-18,18 18,-18-18,0 18,19 0,-19-18,0 18,0 0,18 0,-18-18,0 18,0 0,18 0,-18-18,0-1,18 19,-18 0,0 0,0-18,18 18,-18 0,0 0,18 0,-18-18,0 18,0 0,18 0,1 0,-19 0,0-18,18 18,-18 0,0-18,18 18,-18 0,0 0,0-18,18 18,0 0,-18 0,0 0,0-19,18 19,-18 0,0 0,18 0,-18-18,0 18,0-18,18 18,-18 0,19 0,-19 0,0-18,18 18,-18 0,0-18,18 18,-18 0,0 0,18 0,-18-19,18 19,-18 0,0-18,18 18,-18 0,0 0,18 0,-18-18,0 18,19 0,-19 0,0 0,18 0,0 0,-18 0,18 0,-18 0,18 0,-18 0,18 0,0 0,-18 0,0 0,0 18,19-18,-19 0,18 0,-18 0,18 0,-18 18,18-18,-18 0,18 0,-18 0,0 0,18 19,-18-19,0 18,0-18,18 0,-18 18,19-18,-19 0,0 18,18-18,-18 0,0 18,18-18,-18 19,0-1,0-18,18 0,-18 18,0-18,0 18,18-18,-18 0,0 18,0-18,0 18,0-18,18 0,-18 19,0-19,0 18,0-18,0 18,0 0,0-18,18 0,-18 18,0-18,0 18,0-18,0 19,0-1,0-18,19 0,-19 18,0-18,0 18,18-18,-18 0,0 18,0 1,0-19,0 0,0 18,0-18,0 18,0-18,18 0,-18 18,0 0,0-18,0 18,0-18,0 0,0 19,0-19,18 0,-18 18,0-18,0 18,0-18,0 18,0-18,18 18,-18-18,18 19,-18-19,0 0,0 18,0 0,18-18,-18 0,0 18,0-18,0 0,0 18,0-18,19 0,-19 18,0 1,0-19,0 0,18 0,-18 18,0-18,0 0,0 18,0-18,18 0,-18 18,18 0,-18-18,0 0,0 19,0-19,18 0,-18 18,0-18,0 18,0-18,0 18,0-18,18 0,-18 18,0-18,0 18,0-18,0 0,0 19,0-1,0-18,-18 0,0 0,18 18,0-18,-18 0,18 0,0 18,0-18,0 0,0 18,18-18,-18 19,0-19,0 0,18 0,-18 18,0-18,0 0,0 18,18-18,-18 18,0-18,0 18,0-18,0 18,18-18,-18 0,18 0,-18 19,0-19,0 18,0-18,0 0,0 18,19-18,-19 18,0-18,0 0,0 18,0-18,18 0,-18 18,0-18,0 0,0 19,0-1,18-18,-18 0,0 18,0-18,18 0,-18 18,0-18,0 0,0 18,0 1,18-19,-18 0,0 18,0-18,0 0,0 18,0-18,18 0,-18 18,0 0,0-18,0 0,0 18,0-18,0 19,18-19,-18 0,19 0,-19 18,0 0,0-18,0 18,0-18,0 0,0 18,0-18,0 19,18-19,-18 18,0-18,0 18,0-18,0 0,0 18,18-18,-18 0,0 18,0 0,0-18,0 0,0 19,18-19,-18 0,0 18,18-18,-18 0,0 0,18 0,-18 18,0-18,18 0,-18 0,19 0,-1 0,-18 18,0-18,-18 0,-1 0,19 0,0-18,-18 18,18 0,0-18,-18 18,18 0,0 0,0-18,0 18,-18 0,18-19,-18 19,18 0,0 0,0-18,0 0,0 18,-18 0,18-18,0 18,0-18,0 18,0 0,0-18,0-1,0 19,0-18,0 18,-18 0,18-18,0 18,0-18,0 0,0 18,0-19,0 19,0 0,0-18,-19 18,1 0,18 0,0 0,0-18,0 0,-18 18,18 0,0 0,0-18,0 18,-18 0,18-18,0 18,0-19,0 19,0-18,0 18,-18 0,18-18,0 18,-18 0,18-18,0 18,0 0,-18 0,18-18,0-1,0 19,0 0,0-18,0 18,-19 0,19-18,0 18,0-18,0 18,0-18,0 18,0-18,0 18,-18 0,18-19,0 19,0-18,-18 18,18-18,0 0,0 18,0 0,0-18,0 18,0-18,-18 18,18 0,0-19,0 1,0 18,0 0,0-18,0 18,0-18,0 18,-18 0,18-18,0-1,0 19,0-18,0 18,0 0,0-18,0 18,-18 0,18-18,0 0,0 18,-18 0,18-18,0 18,0-19,0 19,0 0,0-18,0 0,0 18,-18 0,18-18,0 18,0-18,0 18,0-19,0 1,0 18,0 0,0-18,-19 18,19 0,0-18,0 18,0 0,0-18,0 0,0 18,0-19,0 19,0-18,-18 18,18-18,0 0,0 18,0-18,0 18,-18 0,18-19,0 19,0-18,0 18,0-18,0 18,0-18,0 18,-18-18,18 18,0-18,0 18,0 0,0-19,0 1,0 18,0-18,0 18,0-18,0 18,-18 0,18 0,-18 0,0 0,18-18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80" units="cm"/>
          <inkml:channel name="Y" type="integer" max="1050" units="cm"/>
        </inkml:traceFormat>
        <inkml:channelProperties>
          <inkml:channelProperty channel="X" name="resolution" value="28.33052" units="1/cm"/>
          <inkml:channelProperty channel="Y" name="resolution" value="28.37838" units="1/cm"/>
        </inkml:channelProperties>
      </inkml:inkSource>
      <inkml:timestamp xml:id="ts0" timeString="2014-08-22T17:24:04.16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fitToCurve" value="1"/>
    </inkml:brush>
  </inkml:definitions>
  <inkml:trace contextRef="#ctx0" brushRef="#br0">0 3396,'0'0,"0"18,0-18,0 0,18 0,-18 18,0-18,0 0,0 18,0-36,0 0,-18 18,18 0,0 0,18 0,-18 0,0 0,0 18,18-18,-18 0,0 0,0 18,19-18,-19 0,0 0,0 19,18-19,-18 0,0 18,18-18,-18 18,0-18,0 0,18 18,-18-18,0 0,18 0,-18 18,0-18,18 0,-18 18,19-18,-19 18,0-18,18 19,-18-19,0 0,0 18,18-18,-18 0,0 0,18 0,0 0,-18 18,0-18,18 0,-18 18,0-18,0 0,19 0,-19 18,0-18,0 0,18 0,0 0,-18 0,0 18,18-18,-18 0,18 0,-18 0,0 0,18 0,0 0,-18 0,19 0,-19 0,18 0,-18-18,0 0,0 18,0-18,0 18,0 0,18 0,-18-18,18 18,-18 0,0 0,0-18,0-1,18 19,-18 0,18 0,-18-18,0 18,0-18,0 18,0 0,0-18,0 0,19 18,-19 0,0-18,18 18,-18 0,0 0,0-18,0 18,18 0,-18-19,0 1,0 18,0 0,0-18,18 18,-18 0,0 0,18-18,-18 18,0 0,0-18,18 18,-18-18,0 18,0-19,0 19,0-18,0 18,0-18,0 0,19 18,-19 0,0-18,0 18,0 0,0-18,18 18,-18 0,0-19,0 1,0 18,18 0,-18-18,0 18,0 0,0-18,0 18,0-18,0 0,18 18,-18 0,0-18,0 18,0-19,0 19,0-18,0 18,0-18,0 0,18 18,-18 0,0-18,0 18,0-18,18 18,-18 0,0 0,0-19,0 1,0 18,0-18,18 18,-18 0,0-18,0 18,0-18,0 0,0 18,0-19,0 19,0 0,0-18,19 18,-19 0,0-18,0 0,18 18,-18 0,0-18,0 18,0 0,0-18,0 18,0-18,18 18,-18-19,0 19,0 0,0-18,0 18,0-18,0 18,0-18,18 18,-18-18,0 18,0-18,0 18,0 0,0-19,0 19,18 0,-18-18,0 0,18 18,-18 0,0-18,0 18,0 0,0-18,0 18,0-18,0-1,0 19,0-18,0 18,0-18,0 18,0-18,19 18,-19 0,0-18,0 0,0 18,18 0,-18-18,0 18,0-19,0 19,0-18,0 0,0 18,0-18,0 18,0-18,0 18,0-18,0-1,0 19,0-18,0 18,0-18,0 18,0-18,0 0,0 18,0-18,0 18,18 0,-18-18,18 18,-18 0,0-19,0 1,0 18,0 0,0-18,0 18,18 0,-18-18,0 18,0-18,0 0,0 18,0 0,0-19,0 19,18 0,-18-18,0 18,0 0,0-18,0 0,19 18,-19 0,0-18,0 18,0-18,0 18,0-19,0 1,0 18,18 0,-18-18,0 18,0-18,0 18,0 0,0-18,18 18,-18 0,0-18,0 0,0 18,0 0,0-19,18 19,-18 0,0-18,0 18,0 0,18 0,-18-18,18 18,-18-18,0 18,0 0,0-18,0 18,19 0,-19-18,0 18,0 0,0-19,18 19,-18-18,0 18,0 0,0-18,0 18,0-18,18 18,-18 0,0-18,18 18,-18-18,0 18,0-19,0 19,0 0,18 0,-18-18,0 18,0-18,0 18,0-18,0 18,0-18,0 18,18 0,-18-18,0 18,0-18,0-1,0 19,0 0,0-18,0 18,18 0,-18-18,0 18,0-18,0 0,0 18,0-18,0 18,0-19,19 19,-19 0,0-18,0 0,18 18,-18 0,0-18,0 18,0 0,0-18,18 18,-18 0,0-18,0 18,0 0,0-19,0 1,0 18,18 0,-18-18,0 18,0-18,0 18,0 0,18 0,-18-18,0 0,18 18,-18 0,0-18,0 18,0 0,0-19,19 19,-19 0,0-18,0 0,0 18,18 0,-18-18,0 18,0-18,0 18,0 0,0-18,0-1,18 19,-18 0,0-18,18 18,-18 0,0 0,0-18,0 18,0-18,18 18,-18-18,0 18,0 0,0-18,0 18,18 0,-18-19,0 19,0 0,0-18,19 0,-19 18,0-18,0 18,18 0,-18-18,0 18,0-18,0 0,0 18,0-19,0 19,0-18,18 18,-18 0,0-18,0 0,0 18,0-18,0 18,0-18,0 18,0-19,0 19,0-18,0 0,18 18,-18 0,0-18,0 18,0-18,0 18,0-18,0 18,0-19,0 19,0-18,0 18,18 0,-18-18,0 18,18 0,-18-18,0 18,0-18,0 18,18 0,-18-18,0 18,0-18,19 18,-19 0,0 0,0-19,18 19,-18-18,0 18,18 0,-18-18,0 18,0 0,0-18,18 18,-18-18,0 18,0-18,0 18,18 0,-18-19,0 19,0 0,0-18,0 18,18 0,-18-18,0 0,19 18,-19 0,0-18,0 18,0 0,0-18,0 18,0-19,18 19,-18-18,0 18,0-18,0 18,0 0,0-18,18 18,-18-18,0 18,0-18,0 18,0-18,18 18,-18 0,0-19,18 19,-18 0,0-18,0 18,18 0,-18 0,0-18,0 18,0-18,0 18,19 0,-19-18,0 18,0 0,0-18,18 18,-18 0,0 0,18 0,0 0,-18-19,0 19,18 0,-18 0,18 0,-18 0,19 0,-1 0,-18 0,0 0,0 19,0-19,0 18,18-18,-18 0,0 18,0-18,0 18,0 0,0-18,0 0,0 18,0-18,18 19,-18-19,0 18,0 0,0-18,0 18,0-18,0 18,0-18,0 0,0 18,0 0,0-18,0 19,0-19,18 0,-18 18,0-18,0 18,0 0,18-18,-18 0,0 18,0-18,0 18,0-18,0 19,0-1,0-18,18 0,-18 18,0-18,0 18,0-18,0 18,0 0,0-18,0 0,0 19,0-19,0 18,19-18,-19 0,0 18,0 0,0-18,0 0,0 18,18-18,-18 0,0 18,18-18,-18 0,0 18,0-18,0 0,0 19,0-1,0-18,18 0,-18 18,0-18,0 18,0-18,0 0,0 18,18-18,-18 18,0-18,0 0,0 19,0-19,0 18,0-18,18 0,-18 18,0 0,19-18,-19 0,0 18,0-18,0 18,0-18,0 0,0 19,0-1,18-18,-18 18,0-18,0 18,0-18,0 0,0 18,0 0,0-18,0 18,0-18,18 0,-18 19,0-19,0 18,0 0,0-18,0 0,0 18,18-18,-18 18,0-18,0 18,0 1,0-19,18 0,-18 18,0-18,0 18,0-18,0 18,0 0,0-18,0 18,0-18,0 19,0-19,0 18,0-18,0 18,0 0,18-18,-18 0,0 18,0-18,0 0,0 18,0-18,0 18,0 1,19-19,-19 18,0-18,0 18,0-18,0 18,0 0,0-18,0 0,0 18,0-18,0 19,0-19,18 0,-18 18,0 0,0-18,18 0,-18 18,0-18,0 0,0 0,0 18,0-18,0 18,18-18,-18 19,0-19,0 18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80" units="cm"/>
          <inkml:channel name="Y" type="integer" max="1050" units="cm"/>
        </inkml:traceFormat>
        <inkml:channelProperties>
          <inkml:channelProperty channel="X" name="resolution" value="28.33052" units="1/cm"/>
          <inkml:channelProperty channel="Y" name="resolution" value="28.37838" units="1/cm"/>
        </inkml:channelProperties>
      </inkml:inkSource>
      <inkml:timestamp xml:id="ts0" timeString="2014-08-22T17:25:04.406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fitToCurve" value="1"/>
    </inkml:brush>
  </inkml:definitions>
  <inkml:trace contextRef="#ctx0" brushRef="#br0">0 689,'0'19,"0"-19,0 0,18 18,-18 0,0-18,18 0,-18 18,19-18,-19 18,0-18,0 0,0 18,0 0,0-18,0 19,18-19,-18 0,0 18,0-18,0 0,0 18,0 0,0-18,18 0,-18 18,0-18,0 18,0-18,0 0,0 18,0 0,0-18,18 0,-18 19,0-19,0 18,18-18,-18 0,0 18,0 0,18-18,-18 0,0 18,0-18,0 0,0 18,18-18,-18 0,0 18,19-18,-19 19,0-19,18 0,-18 18,0-18,18 0,-18 0,0 18,18-18,-18 0,0 18,0 0,18-18,0 0,-18 0,0 18,0-18,18 0,-18 0,0 18,19-18,-19 0,0 19,18-19,-18 0,0 18,18-18,-18 18,0-18,18 0,-18 0,0 0,0 18,18-18,-18 0,0 0,0 18,18-18,0 0,-18 18,0 0,19-18,-19 0,0 18,18-18,-18 0,0 19,0-19,0 0,0 18,18 0,-18-18,18 0,-18 18,0-18,0 0,0 18,18-18,-18 0,0 18,0 0,0-18,18 0,-18 19,0-19,0 0,0 18,18-18,-18 0,0 18,0-18,0 18,19-18,-19 0,0 18,18-18,-18 0,0 18,0-18,18 0,-18 18,0 1,0-19,18 0,-18 18,0-18,0 0,0 18,18-18,-18 0,0 18,18-18,-18 18,0-18,0 0,0 18,0-18,18 0,-18 18,0-18,0 18,0-18,0 19,19-19,-19 0,0 18,0-18,0 0,0 18,18-18,-18 0,0 18,0-18,18 0,-18 18,0-18,0 18,0-18,0 18,18-18,-18 0,0 19,0-19,0 0,0 18,0 0,18-18,-18 0,0 18,0-18,0 0,18 0,-18 18,0-18,18 0,-18 18,0 0,0-18,0 0,0 19,0-19,19 0,-19 18,0-18,0 0,18 0,-18 18,0-18,0 18,0-18,18 0,-18 18,18-18,-18 0,0 18,0-18,0 0,0 18,0 0,18-18,-18 0,0 19,0-19,0 18,18-18,-18 0,0 0,0 18,18-18,-18 18,0-18,19 0,-19 0,18 18,-18-18,18 0,-18 0,18 0,0 0,-18 0,18 0,-18-18,0 0,18 18,-18 0,0 0,19 0,-1 0,-18 0,18 0,-18-18,0 18,18 0,-18 0,0 0,18 0,-18 0,0-18,0 18,18 0,-18-19,18 19,-18-18,0 18,19 0,-19 0,0-18,0 18,18 0,-18-18,0 18,0 0,18 0,0 0,-18-18,0 18,0-18,18 18,-18 0,0 0,18 0,-18-18,0 18,0 0,18-18,1 18,-19 0,0 0,18 0,-18-19,0 19,0-18,18 18,-18 0,18 0,-18 0,18 0,-18-18,0 18,18 0,-18 0,0 0,18 0,-18 0,19 0,-1 0,-18 0,0-18,18 18,-18 0,18 0,-18 0,18 0,-18 0,18 0,-18 18,0-18,0 0,0 18,0-18,18 0,-18 18,0-18,0 0,0 19,0-1,19-18,-19 0,0 18,0-18,0 0,0 18,0-18,0 18,0 0,18-18,-18 0,0 18,18-18,-18 0,0 0,0 18,0-18,0 19,18-19,-18 18,0-18,0 18,0-18,0 0,0 18,18-18,-18 0,0 18,0 0,18-18,-18 0,0 18,18-18,-18 0,0 19,0-19,0 18,0 0,19-18,-19 0,0 0,0 18,0-18,18 0,-18 18,0-18,0 18,0-18,0 18,18-18,-18 0,0 0,0 19,18-19,-18 0,0 18,18-18,-18 0,0 18,0-18,0 18,0-18,18 0,-18 18,0-18,0 0,0 18,18-18,-18 0,0 18,0-18,0 0,19 18,-1-18,-18 19,0-19,0 0,0 18,0-18,18 0,-18 18,0-18,0 0,18 0,-18 18,0-18,0 18,18-18,-18 0,18 0,-18 18,0-18,0 0,18 0,-18 18,0-18,19 0,-19 0,18 0,0 0,-18 0,18 0,-18 0,0-18,18 18,-18 0,18 0,0 0,-18-18,0 18,19 0,-19 0,0 0,0-18,18 18,-18 0,0 0,0-18,18 18,-18 0,18 0,-18-18,0 0,0 18,0 0,0-19,18 19,-18 0,0 0,18 0,-18-18,0 18,0 0,18 0,-18-18,19 18,-19-18,0 18,0 0,18 0,-18-18,0 18,0 0,18 0,-18-18,0 18,0 0,0-18,18 18,-18-18,0 18,18 0,-18-19,0 19,0 0,18 0,-18-18,0 18,0 0,18 0,-18-18,0 18,0-18,19 18,-19 0,0 0,0-18,18 18,-18 0,18 0,-18 0,0-18,18 18,-18 0,18 0,-18 0,0 0,18 0,-18-18,18 18,-18-19,19 19,-19 0,0 0,18 0,-18 0,0-18,18 18,-18 0,18 0,-18-18,0 18,0 0,0-18,0 0,18 18,-18 0,0 0,0-18,0 18,0-18,0 18,18 0,-18-19,0 1,0 18,0-18,0 18,0-18,0 18,0-18,18 18,-18-18,19 18,-19-18,0 18,0 0,0-18,0 18,18 0,-18-19,0 19,0 0,0-18,18 18,-18-18,0 18,0 18,0-18,0 18,0-18,0 19,0-19,0 18,-18-18,18 18,0-18,0 18,0-18,-18 0,18 18,0-18,0 0,-19 18,19-18,0 18,-18-18,18 0,0 0,0 18,-18-18,0 0,18 0,0 0,0 19,0-19,-18 0,18 18,0-18,-18 0,18 18,0-18,0 18,-18-18,18 0,0 18,-19-18,19 0,0 18,0 0,0-18,0 0,0-18,19 18,-19-18,18 18,-18 0,0 0,0-18,18 18,-18 0,0 0,0-18,18 18,0 0,-18 0,0 0,0-18,0 0,18 18,-18 0,0 0,0-19,18 19,-18 0,0-18,0 18,0 0,19 0,-19-18,18 0,-18 18,0-18,0 18,0 0,18 0,-18-18,0 18,0 0,0-18,0 0,18 18,-18 0,0-19,0 19,0-18,0 18,0 0,18-18,-18 0,18 18,-18 0,0-18,0 18,18 0,-18 0,0 0,19 0,-38 0,19 0,-18 18,18-18,0 0,0 18,0-18,-18 0,18 0,0 18,-18-18,18 0</inkml:trace>
  <inkml:trace contextRef="#ctx0" brushRef="#br0" timeOffset="74030">2685 1995,'0'-18,"0"0,0 18,0 0,18 0,-18-18,0 18,0 0,0-18,19 18,-19 0,0-18,0 18,0-19,0 19,0-18,0 18,18 0,-18-18,0 18,0 0,0-18,0 0,18 18,-18-18,0 18,18 0,-18-18,0 18,0-19,0 1,0 18,0 0,0-18,0 18,0-18,18 18,-18 0,0-18,0 0,0 18,0 0,0-18,0 18,18 0,-18-18,0 18,0-19,0 1,0 18,0 0,0-18,0 18,0-18,18 18,-18 0,0-18,0 0,19 18,-19 0,0-18,0 18,0 0,0-19,0 19,0-18,0 0,0 18,18-18,-18 18,0-18,0 18,0 0,0-18,0 18,18 0,-18-18,0-1,0 19,0 0,0-18,0 18,0-18,0 18,18 0,-18-18,0 0,18 18,-18 0,0-18,0 18,0-18,0 18,0 0,18 0,-18-18,0-1,0 19,0-18,0 18,0 0,0-18,0 18,0-18,0 0,18 18,-18 0,0-18,0 18,0 0,0-18,0 18,0-19,19 19,-19-18,18 18,-18 0,0-18,0 18,0 0,0-18,0 18,18 0,-18-18,0 0,0 18,0-18,18 18,-18 0,0-19,0 19,0-18,0 18,0-18,0 18,18-18,-18 18,0-18,0 18,18 0,-18-18,0 0,0 18,0-18,0 18,0 0,18 0,-18-19,0 19,0-18,0 18,0 0,0-18,0 0,0 18,0-18,0 18,0-18,0 18,19 0,-19-18,0-1,0 19,0-18,0 18,0-18,0 18,0-18,0 0,0 18,0-18,0 18,0-18,0 18,0-18,0-1,0 19,0 0,0-18,0 18,18 0,-18-18,0 18,0-18,0 0,0 18,18 0,-18-18,0 18,0-18,0 18,0 0,0-19,0 1,18 18,-18 0,0-18,0 18,0-18,0 18,0 0,0-18,0 0,18 18,-18 0,0-18,0 18,0-19,0 19,0 0,0-18,18 18,-18-18,0 18,0-18,0 18,18 0,-18-18,0 18,0 0,0-18,19 18,-19 0,0-18,0 18,0-18,18 18,-18 0,0-19,0 19,18 0,-18-18,0 18,0-18,0 18,0-18,18 18,-18 0,18 0,-18-18,0 18,0 0,0-18,18 18,-18 0,0 0,0-18,18 18,-18-19,0 19,0 0,19 0,-19-18,18 18,-18 0,18 0,-18 0,18 0,-18 0,0 0,18 0,-18 18,18-18,-18 0,0 0,0 19,18-19,-18 0,0 18,0-18,0 0,19 0,-19 18,0-18,0 18,0-18,18 0,-18 18,0-18,18 0,-18 18,0-18,0 0,0 18,18-18,-18 19,0-19,0 0,18 0,-18 18,0-18,0 18,0-18,0 0,0 18,18-18,-18 18,0-18,18 0,-18 18,0-18,0 0,0 18,0-18,19 18,-19 1,0-19,0 18,0-18,0 0,0 18,0-18,0 18,0 0,0-18,18 0,-18 18,0-18,0 0,0 18,0-18,18 0,-18 19,0-1,18-18,-18 0,0 18,0-18,0 0,0 18,0-18,0 18,0 0,18-18,-18 18,0-18,0 19,0-19,0 0,0 18,0-18,18 18,-18 0,0-18,0 18,0-18,0 18,0-18,0 18,0 0,0-18,0 0,0 19,0-19,0 18,0-18,0 18,18 0,-18-18,0 18,19-18,-19 0,0 18,0-18,0 18,0 1,0-19,0 0,0 18,0-18,0 18,18-18,-18 0,0 18,0 0,0-18,0 0,0 18,0-18,0 18,0-18,18 18,-18 1,0-19,0 18,0-18,0 18,0-18,0 18,0 0,0-18,0 18,0-18,0 18,0-18,0 19,0-1,0-18,0 0,0 18,0-18,0 18,0-18,18 0,-18 18,0-18,0 18,18 0,-18-18,0 19,0-19,18 0,-18 18,0-18,0 18,0-18,0 18,0-18,18 0,-18 18,0-18,0 18,0-18,0 0,19 0,-19 18,0 0,0-18,0 0,0 19,0-19,0 18,0-18,18 0,-18 18,0 0,18-18,-18 0,0 18,0-18,0 18,0-18,0 0,18 18,-18 1,0-19,0 0,0 18,0-18,0 18,0-18,18 0,-18 18,0 0,0-18,0 0,0 18,18-18,-18 0,18 0,-18 0,0 18,19-18,-19 19,0-19,0 18,18-18,-18 0,0 0,0 18,18-18,-18 0,18 0,-18 18,0-18,18 0,-18 0,0 18,0-18,0 18,18-18,-18 0,0 18,18-18,1 0,-19 0,0 0,0 18,0-18,18 0,-18 0,0 19,18-19,-18 0,0 0,18 18,0-18,-18 18,0-18,0 0,18 0,-18 18,0-18,0 0,18 0,-18 0,0 18,19-18,-19 0,18 0,-18 18,0-18,0 18,18-18,-18 0,0 0,18 0,-18 19,0-19,0 0,0 18,18-18,-18 0,18 0,-18 18,0 0,0-18,0 0,18 0,-18 18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80" units="cm"/>
          <inkml:channel name="Y" type="integer" max="1050" units="cm"/>
        </inkml:traceFormat>
        <inkml:channelProperties>
          <inkml:channelProperty channel="X" name="resolution" value="28.33052" units="1/cm"/>
          <inkml:channelProperty channel="Y" name="resolution" value="28.37838" units="1/cm"/>
        </inkml:channelProperties>
      </inkml:inkSource>
      <inkml:timestamp xml:id="ts0" timeString="2014-08-22T16:53:15.218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fitToCurve" value="1"/>
    </inkml:brush>
  </inkml:definitions>
  <inkml:trace contextRef="#ctx0" brushRef="#br0">0 0,'0'18,"0"-18,18 0,-18 0,18 0,-18 0,19 0,-19 0,18 0,0 0,-18 0,18 0,-18 0,18 0,-18 0,0 18,18-18,0 0,-18 0,0 0,0 18,18-18,-18 18,0-18,19 0,-19 19,0-19,0 0,18 0,-18 18,18-18,-18 0,0 0,0 18,18-18,-18 18,0-18,0 0,18 0,-18 18,0-18,18 0,-18 18,18-18,-18 18,0-18,0 18,18-18,-18 19,0-19,0 0,19 18,-19-18,0 0,0 18,0 0,18-18,-18 0,18 18,-18-18,0 0,18 18,-18-18,0 18,0 1,18-19,-18 0,0 18,0-18,18 0,-18 18,0-18,18 0,-18 18,0 0,0-18,0 0,19 0,-19 18,0-18,0 0,0 18,0-18,18 0,-18 18,0 1,0-19,0 0,0 18,0-18,18 0,-18 18,0-18,18 0,-18 18,0-18,0 0,0 18,18-18,-18 18,0-18,0 18,0-18,0 0,0 19,18-19,-18 18,0 0,0-18,18 0,-18 18,0-18,0 18,0-18,18 18,-18 0,0-18,19 0,-19 19,0-19,0 0,0 18,18-18,-18 0,0 18,0 0,0-18,0 18,0-18,0 18,18-18,-18 0,0 0,0 18,18 0,-18-18,0 19,18-19,-18 0,0 18,0-18,0 18,0 0,18-18,-18 0,0 0,0 18,0-18,0 18,18-18,-18 0,0 18,0 1,0-19,0 0,0 18,0-18,19 0,-1 18,-18-18,0 18,0-18,0 18,0-18,18 0,-18 18,0-18,0 18,0-18,0 18,18-18,-18 0,0 19,0-1,0-18,18 0,-18 18,0-18,0 18,18-18,-18 0,0 18,0 0,0-18,18 0,-18 18,0-18,0 19,0-19,18 0,-18 18,0 0,0-18,0 18,0-18,0 0,0 18,19-18,-19 0,18 0,-18 18,0 0,0-18,0 0,0 19,18-19,-18 18,0-18,0 18,0 0,18-18,-18 0,0 18,0-18,0 0,0 18,0-18,18 0,-18 18,0 0,18-18,-18 19,0-19,0 18,0-18,0 0,18 0,-18 18,0 0,0-18,0 0,0 18,0-18,18 0,-18 18,0-18,0 18,0-18,0 19,19-19,-19 18,0-18,18 0,-18 18,0-18,0 0,0 18,18-18,-18 0,0 18,0 0,18-18,-18 0,0 0,0 18,0-18,18 0,-18 18,18-18,-18 0,0 0,18 19,-18-1,0-18,0 0,19 0,-19 18,0-18,18 0,-18 0,0 0,0 18,18-18,-18 0,18 0,-18 0,0 18,18-18,-18 18,0-18,0 0,18 0,-18 18,0-18,18 0,0 0,-18 19,0-19,19 0,-19 0,0 0,18 0,-18 18,0-18,0 18,18-18,-18 0,18 0,-18 0,0 18,18-18,-18 0,0 0,18 0,-18 0,18 18,-18-18,18 0,-18 18,0-18,19 18,-19-18,0 0,18 18,-18-18,0 0,18 0,-18 19,18-19,-18 0,18 18,-18 0,0-18,0 0,18 0,-18 0,0 18,18-18,-18 0,0 18,19-18,-19 0,0 0,18 18,-18 0,0-18,0 0,0 19,18-19,-18 0,0 0,0 18,18-18,0 0,-18 0,0 18,0-18,0 18,18-18,-18 0,0 0,18 18,-18-18,0 18,18-18,1 18,-19-18,0 0,18 19,-18-19,0 18,18-18,-18 0,0 0,0 18,18-18,-18 0,0 18,0-18,0 0,0 18,18-18,-18 18,0-18,18 0,-18 18,0-18,18 0,-18 18,0-18,0 19,0-1,18-18,-18 0,0 18,0-18,19 0,-19 18,0-18,18 0,-18 18,0 0,0-18,0 0,0 18,0-18,0 19,18-19,-18 0,0 18,0 0,0-18,0 0,18 0,-18 18,0-18,0 18,0-18,0 0,0 18,18-18,-18 18,0-18,18 18,-18-18,0 0,0 19,0-19,18 0,-18 18,0 0,0-18,0 0,0 18,0-18,0 18,19-18,-19 18,0 0,18-18,-18 19,0-19,18 18,-18-18,0 18,0-18,18 18,-18 0,0-18,18 0,-18 18,0-18,0 0,0 18,18-18,-18 0,0 18,18-18,-18 19,0-19,18 18,-18-18,0 0,0 18,19-18,-19 18,0-18,0 18,18-18,-18 18,18-18,-18 0,0 18,0-18,0 19,18-1,-18-18,0 18,18-18,-18 0,0 18,0-18,0 0,0 18,18 0,0-18,-18 0,0 18,0-18,0 0,0 19,0-19,19 0,-19 18,0-18,0 18,0-18,0 18,18-18,-18 0,0 18,0-18,0 18,18-18,-18 18,0-18,18 0,-18 18,0-18,0 0,0 19,0-19,18 0,-18 18,0 0,0-18,0 0,0 18,18-18,-18 18,0-18,0 0,0 18,18-18,-18 0,0 0,0 18,0 1,0-19,18 18,-18-18,19 18,-19-18,0 18,0-18,0 18,18-18,-18 0,0 18,0-18,0 0,0 18,0-18,0 18,0 1,18-19,-18 0,0 18,0-18,0 0,0 18,0-18,18 0,-18 18,18-18,-18 18,0-18,0 18,0-18,0 0,18 18,-18-18,0 19,0-19,18 0,-18 18,0-18,0 18,0-18,0 18,18-18,-18 0,19 0,-19 18,0 0,0-18,18 0,-18 18,0-18,18 0,-18 19,0-19,18 18,-18 0,18-18,-18 18,0-18,0 18,18-18,-18 0,0 0,0 18,18-18,-18 18,0-18,0 18,19-18,-1 19,-18-19,0 0,18 18,-18-18,0 0,18 0,-18 0,0 18,18-18,-18 18,18-18,-18 0,0 18,0-18,0 18,0-18,0 18,0 1,0-19,0 18,0-18,0 18,0-18,0 0,0 18,0 0,18-18,-18 0,0 18,18-18,-18 0,0 18,0-18,19 0,-19 18,18-18,-18 0,0 19,18-19,-18 0,0 0,18 18,-18-18,18 0,0 0,-18 0,0 18,18-18,-18 0,18 0,-18 0,0 0,0 18,19-18,-19 18,0-18,18 0,0 0,-18 0,0 0,18 0,-18 0,-18 0,18-18,0 0,-18 18</inkml:trace>
  <inkml:trace contextRef="#ctx0" brushRef="#br0" timeOffset="14816">2738 4243,'0'-18,"0"18,-18 0,18-18,0 18,-18 0,18-18,0 18,0-18,0 18,0-18,-18 18,18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80" units="cm"/>
          <inkml:channel name="Y" type="integer" max="1050" units="cm"/>
        </inkml:traceFormat>
        <inkml:channelProperties>
          <inkml:channelProperty channel="X" name="resolution" value="28.33052" units="1/cm"/>
          <inkml:channelProperty channel="Y" name="resolution" value="28.37838" units="1/cm"/>
        </inkml:channelProperties>
      </inkml:inkSource>
      <inkml:timestamp xml:id="ts0" timeString="2014-08-22T16:52:25.373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fitToCurve" value="1"/>
    </inkml:brush>
  </inkml:definitions>
  <inkml:trace contextRef="#ctx0" brushRef="#br0">0 0,'18'0,"-18"0,18 0,0 0,-18 0,19 0,-19 0,18 0,-18 0,18 0,0 0,-18 0,18 0,-18 0,0 0,0 18,18-18,-18 0,0 0,18 0,-18 18,19-18,-19 0,0 0,0 18,18-18,-18 0,0 0,0 18,18-18,-18 19,0-19,0 0,0 18,18-18,-18 18,18-18,-18 0,0 18,0-18,0 18,0-18,0 18,18-18,-18 0,0 18,0-18,0 0,18 19,-18-19,0 18,0-18,19 0,-19 18,0-18,0 18,18-18,-18 0,0 0,0 18,18-18,-18 18,0-18,0 0,0 18,0-18,18 0,-18 19,0-19,0 0,0 18,0 0,18-18,-18 0,18 0,-18 18,0-18,0 18,0-18,0 0,0 18,18-18,-18 18,0-18,0 19,0-19,0 0,0 18,19-18,-19 18,0 0,0-18,0 0,0 18,0-18,18 0,-18 18,0-18,0 18,18-18,-18 0,0 19,0-1,0-18,0 0,18 0,-18 18,0-18,0 18,0-18,0 0,0 18,0 0,18-18,-18 0,0 18,0-18,0 0,18 0,-18 19,0-19,0 18,0-18,0 18,0-18,18 0,-18 18,0-18,0 18,19-18,-19 0,0 18,0-18,0 18,0-18,18 0,-18 19,0-19,0 18,0-18,0 0,0 18,0 0,18-18,-18 0,0 18,0-18,0 0,0 18,18-18,-18 0,0 18,0 1,0-19,18 0,-18 18,0-18,0 18,0-18,0 0,0 18,0 0,0-18,0 18,0-18,18 0,-18 18,0-18,0 19,0-19,0 18,18-18,-18 0,0 18,0-18,0 0,0 18,0-18,0 18,19-18,-19 0,0 18,0 0,0-18,0 19,0-19,0 18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80" units="cm"/>
          <inkml:channel name="Y" type="integer" max="1050" units="cm"/>
        </inkml:traceFormat>
        <inkml:channelProperties>
          <inkml:channelProperty channel="X" name="resolution" value="28.33052" units="1/cm"/>
          <inkml:channelProperty channel="Y" name="resolution" value="28.37838" units="1/cm"/>
        </inkml:channelProperties>
      </inkml:inkSource>
      <inkml:timestamp xml:id="ts0" timeString="2014-08-22T17:29:21.003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fitToCurve" value="1"/>
    </inkml:brush>
  </inkml:definitions>
  <inkml:trace contextRef="#ctx0" brushRef="#br0">0 18,'0'0,"0"0,18 0,-18 18,0-18,0 19,0-19,0 18,0-18,0 0,0 18,0 0,18-18,-18 0,0 18,0-18,0 18,0-18,0 0,0 19,0-1,0-18,0 18,18-18,-18 0,0 18,0-18,0 18,0-18,0 18,0-18,0 18,18-18,-18 0,0 19,0-19,0 18,0 0,18-18,-18 0,0 18,0-18,0 18,0-18,0 0,0 18,0 0,0-18,0 19,0-19,19 0,-19 18,0-18,0 18,0 0,0-18,0 0,0 18,0-18,18 0,-18 18,0-18,0 19,0-1,0-18,0 18,0-18,18 0,-18 18,0-18,0 18,0-18,18 0,-18 18,0 0,0-18,0 19,0-19,0 18,18-18,-18 0,0 18,0 0,0-18,0 18,0-18,0 0,0 18,0-18,18 0,-18 19,0-1,0-18,0 18,0-18,0 0,0 18,18-18,-18 0,0 18,0 0,0-18,18 0,-18 18,0-18,0 19,0-19,0 0,0 18,0 0,0-18,0 18,0-18,0 18,0-18,19 0,-19 18,0-18,0 19,0-19,0 18,0-18,0 18,18-18,-18 0,0 18,0 0,0-18,0 0,0 18,0-18,0 18,0-18,18 0,-18 19,0-1,0-18,0 18,0-18,18 18,-18-18,0 18,0-18,0 0,0 18,0 0,0-18,0 19,0-19,18 0,-18 18,0-18,0 18,0 0,0-18,0 0,0 18,0-18,0 18,0-18,0 19,18-19,-18 18,0-18,0 18,0-18,0 18,0-18,18 0,-18 18,0 0,18-18,-18 0,0 18,0-18,0 0,0 19,0-19,0 18,0 0,19-18,-19 0,0 0,0 18,0-18,18 0,-18 18,0-18,0 18,0 1,0-19,0 0,0 18,0-18,18 0,-18 18,0-18,18 0,-18 18,0 0,0-18,0 0,0 18,18-18,-18 0,0 18,0-18,0 0,0 19,0-1,18-18,-18 0,0 18,0-18,0 0,0 18,18-18,-18 0,0 18,0-18,0 18,18-18,-18 18,0-18,0 19,0-19,0 0,19 0,-19 18,0-18,0 0,0 18,18-18,-18 0,0 18,0-18,18 0,-18 18,0-18,18 0,-18 0,0 18,18-18,-18 0,18 0,-18 0,0 0,0 19,18-19,-18 18,0-18,18 0,1 0,-19 0,18 0,-18 0,18 0,-18 0,0-18,0-1,18 19,0 0,-18 0,0-18,0 18,18 0,-18 0,0-18,0 18,0 0,0-18,18 18,-18-18,0 18,0 0,18 0,-18-18,19 18,-19 0,0-19,0 19,0 0,18 0,-18-18,0 18,18 0,-18-18,0 18,18 0,-18-18,18 18,-18 0,18 0,-18 0,0 0,0-18,0 18,18 0,-18-18,0 18,0-18,18 18,-18 0,0-19,0 19,19 0,-19-18,0 18,0-18,0 0,0 18,0 0,0-18,0 18,18 0,-18-18,0 18,0 0,0-18,0-1,18 19,-18 0,0-18,0 18,0 0,0-18,18 18,-18 0,18 0,-18-18,0 0,0 18,0 0,18 0,-18-18,0 18,0 0,0-19,18 19,-18 0,0-18,0 0,18 18,-18 0,0-18,0 18,19 0,-19-18,0 18,0-18,0 18,0 0,0-18,0-1,0 19,0-18,18 18,-18 0,0 0,0-18,0 18,0-18,18 18,-18-18,0 18,0 0,0-18,0 18,0-19,18 19,-18 0,0 0,0-18,18 18,-18-18,0 18,18-18,-18 18,0 0,0-18,0 18,0-18,18 18,-18-18,0 18,0 0,0-19,0 19,18 0,-18-18,0 18,0 0,0-18,0 0,0 18,19 0,-19-18,18 18,-18 0,0-18,0 18,0 0,0-18,0-1,18 19,-18 0,0 0,0-18,0 18,18 0,-18-18,0 18,0 0,18 0,-18-18,18 0,-18 18,0-18,0 18,18 0,-18 0,0 0,0-19,0 19,18 0,-18-18,0 18,0-18,19 18,-1 0,-18-18,0 18,18 0,-18 0,0-18,18 18,-18 0,0 0,0-18,0 18,0-18,18 18,-18-19,0 19,18 0,-18-18,0 18,0-18,0 18,0 0,18 0,-18-18,0 0,0 18,0 0,18-18,-18 18,0 0,0-19,19 19,-19-18,18 18,-18 0,0-18,18 18,-18 0,0-18,0 18,0 0,18 0,-18-18,0 18,0 0,18 0,-18-18,18 0,-18 18,0 0,18 0,-18-19,0 19,0 0,0-18,18 18,-18 0,0 0,19 0,-19-18,18 0,-18 18,0 0,0-18,18 18,-18 0,0 0,0-18,18 18,-18 0,0-19,0 19,0-18,0 18,18 0,-18-18,0 18,0 0,0-18,18 18,-18 0,18 0,-18-18,0 0,0 18,0 0,0-18,18 18,-18 0,0 0,19-19,-19 19,0 0,0-18,0 0,18 18,-18 0,18 0,-18-18,0 18,0 0,0-18,0 18,18 0,-18-18,0 18,0-18,0-1,0 19,0-18,0 18,18 0,-18-18,0 18,0-18,0 0,0 18,18 0,-18-18,0 18,0-19,18 19,-18 0,0-18,0 18,18 0,-18 0,0-18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80" units="cm"/>
          <inkml:channel name="Y" type="integer" max="1050" units="cm"/>
        </inkml:traceFormat>
        <inkml:channelProperties>
          <inkml:channelProperty channel="X" name="resolution" value="28.33052" units="1/cm"/>
          <inkml:channelProperty channel="Y" name="resolution" value="28.37838" units="1/cm"/>
        </inkml:channelProperties>
      </inkml:inkSource>
      <inkml:timestamp xml:id="ts0" timeString="2014-08-22T17:32:09.653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fitToCurve" value="1"/>
    </inkml:brush>
  </inkml:definitions>
  <inkml:trace contextRef="#ctx0" brushRef="#br0">0 2520,'0'0,"18"0,-18 0,18 0,-18 0,0-18,18 18,-18 0,0-18,19 18,-1 0,-18-19,0 19,0-18,18 18,-18 0,0-18,0 18,0-18,18 18,-18 0,0 0,18 0,-18-19,18 19,-18 0,0 0,0-18,18 18,-18 0,0 0,0-18,18 18,-18-18,0 18,0-19,0 19,0 0,0-18,19 18,-19 0,18 0,-18 0,0-18,0 0,18 18,-18 0,0 0,18 0,-18 0,0-19,18 19,0 0,-18-18,0 18,18 0,-18 0,0 0,0-18,19 0,-19 18,18 0,-18-19,0 19,18 0,-18-18,0 18,0 0,0-18,0 0,18 18,-18 0,0 0,0-19,18 19,-18 0,0 0,0-18,18 18,-18 0,18-18,-18 0,0 18,0 0,19-19,-19 19,0-18,0 18,0 0,0-18,18 18,-18-19,0 19,0 0,0-18,18 18,-18 0,0-18,18 18,-18 0,0-18,0 18,0 0,0-19,0 1,18 18,-18 0,0-18,0 18,18 0,-18-18,0 18,0-19,0 1,0 18,18 0,-18-18,0 18,0-18,0 18,0 0,18 0,-18-19,0 1,0 18,0-18,0 18,19 0,-19-18,0 18,0-19,0 19,0-18,0 18,0-18,0 18,0-18,0 18,18-19,-18 1,0 18,0 0,0-18,0 18,18 0,-18-18,0 18,0 0,0-19,0 1,0 18,0-18,0 18,0-18,18 18,-18-19,0 1,18 18,-18 0,0-18,0 18,0 0,0-18,0 18,18 0,-18-19,0 19,0-18,0 18,0-18,18 18,-18 0,0 0,0-19,0 19,0-18,0 18,19 0,-19-18,0 0,18 18,-18 0,0-19,0 19,0 0,0-18,0 18,0-18,18 18,-18-18,0 18,0 0,0-19,0 19,0-18,0 18,18-18,-18 0,0 18,0-19,0 19,0-18,0 18,0-18,0 0,0 18,0-19,18 19,-18-18,0 18,0-18,0 0,0 18,0-19,0 19,18 0,-18-18,0 18,0 0,0-18,0 0,18 18,-18 0,0 0,19 0,-19-19,0 19,0 0,0-18,18 18,-18 0,0-18,0 0,18 18,-18 0,0-19,0 19,0 0,18 0,-18-18,0 18,0 0,0-18,0 0,18 18,-18 0,0 0,0-19,0 19,18 0,-18-18,18 18,-18 0,0-18,0 18,0 0,0-19,0 1,0 18,0-18,0 18,18 0,-18-18,0 18,0-19,0 19,0 19,0-19,0 18,-18-18,18 0,0 18,0-18,0 18,0 1,0-19,0 18,-18-18,18 0,0 18,0-18,0 0,0 19,0-1,0-18,0 18,-18-18,18 0,0 18,0-18,0 0,0 19,0-1,-18-18,18 0,0 0,0 18,0-18,0 18,-18-18,18 0,0 19,-18-19,18 18,0-18,0 0,0 18,-18-18,18 0,0 18,0-18,-19 0,19 19,0-19,0 18,-18-18,0 0,18 0,0 18,0-18,0 0,-18 18,18-18,0 0,0 19,0-1,0-18,-18 0,18 18,0-18,0 0,0 18,0-18,0-18,0 0,18 18,-18 0,0-18,0 18,18-19,-18 19,0 0,0-18,18 18,-18-18,0 18,0-18,0 18,0 0,0-19,0 19,0-18,0 0,18 18,-18 0,0-18,0 18,0-19,0 19,19-18,-19 0,0 18,0 0,0-18,0 18,0-19,18 19,-18 0,0-18,0 18,0-18,0 18,18 0,-18-18,0 18,0-19,18 19,-18 0,0-18,0 0,18 18,-18 0,0-19,0 19,0 0,0-18,0 18,0-18,18 18,-18-18,0 18,0 0,0-19,0 19,0-18,18 18,-18 0,0-18,0 0,0 18,0 0,0-19,0 19,0-18,18 18,-18 0,0-18,0 18,0-18,19 18,-19-19,0 19,0-18,0 18,0-18,0 18,0-18,0-1,0 19,0-18,0 18,0-18,0 18,0-18,0-1,0 19,18 0,-18-18,0 18,0-18,0 18,0-18,18 18,-18-19,0 19,0 0,0-18,0 18,18 0,-18-18,0 18,0-18,18 18,-18-19,0 19,0 0,0-18,0 18,18 0,-18-18,0 18,0-18,0 18,0-19,0 19,18 0,-18-18,0 18,19 0,-19-18,18 18,-18 0,0 0,0-19,18 19,-18 0,18-18,-18 18,0 0,18 0,-18-18,18 18,-18 0,0 0,18 0,-18 0,0-18,19 18,-19 0,18 0,-18 0,18 0,-18 0,18 0,-18 0,18 0,-18 0,18 0,-18 0,18 0,0 0,-18 0,0 0,0 18,0-18,19 0,-19 18,0-18,0 0,18 0,-18 18,0-18,0 19,0-1,0-18,0 18,0-18,18 0,-18 19,0-19,0 18,18 0,-18-18,0 0,0 18,0-18,0 19,18-19,-18 0,0 18,0 0,0-18,0 0,0 18,0-18,18 0,-18 19,0-19,0 18,0 0,0-18,0 0,18 0,-18 18,0-18,19 0,-19 19,0-19,0 18,0 0,0-18,0 0,0 18,0-18,0 19,0-19,18 0,-18 18,0 0,0-18,0 0,0 18,18-18,-18 0,0 19,0-19,0 0,0 18,0 0,18-18,-18 0,0 18,18-18,-18 0,0 19,0-19,0 0,0 18,0-18,18 0,-18 18,0 0,0-18,0 0,0 19,0-19,18 0,-18 18,0-18,0 0,0 18,18-18,-18 18,0-18,19 0,-19 19,0-19,0 18,0-18,0 0,0 18,18-18,-18 19,0-19,0 0,0 18,18-18,-18 0,0 18,0-18,0 0,0 18,18-18,-18 19,18-19,-18 0,0 18,0-18,0 0,0 18,0-18,18 0,-18 18,0 1,0-19,0 18,0-18,18 0,-18 18,0-18,0 0,0 18,0 1,0-19,19 0,-19 18,0-18,18 0,-18 18,0-18,0 18,0 1,0-19,0 0,18 0,-18 18,0-18,0 18,0-18,0 18,0 1,0-19,18 0,-18 18,0-18,0 18,0-18,0 18,0-18,0 19,18-19,-18 18,18-18,-18 0,0 18,0-18,0 0,0 18,0-18,18 0,-18 19,0-1,0-18,0 0,0 18,0-18,19 0,-19 18,0-18,0 19,0-19,0 18,0-18,0 18,18-18,-18 0,0 19,0-19,0 0,0 18,0 0,18-18,-18 0,18 0,-18 18,0-18,0 19,18-19,-18 0,0 18,0-18,0 18,18-18,-18 0,0 18,0-18,0 0,0 19,18-19,-18 0,0 18,18 0,-18-18,0 18,0-18,0 0,19 0,-19 19,0-19,0 0,0 18,18-18,-18 18,0-18,0 18,18-18,-18 0,0 19,18-19,-18 0,0 18,0-18,0 18,0-18,18 0,-18 18,0-18,0 0,0 19,18-19,-18 18,0-18,0 0,0 18,18-18,-18 18,19-18,-19 0,0 19,0-19,18 0,-18 18,0-18,0 18,0 0,18-18,-18 0,0 0,0 19,18-19,-18 0,18 18,-18-18,0 0,0 18,18-18,-18 18,0-18,0 0,18 0,-18 19,0-19,19 18,-1-18,-18 0,0 0,0 18,0 1,18-19,-18 0,0 0,0 18,18-18,-18 0,0 0,0 18,18-18,-18 0,18 18,-18 1,0-19,0 0,18 18,-18-18,0 0,0 18,18-18,-18 18,0 1,0-19,0 0,0 18,0-18,0 18,19-18,-19 0,18 0,-18 18,0 1,0-19,0 18,0-18,0 18,0-18,18 18,-18 1,0-19,0 18,0-18,0 18,0-18,0 0,0 18,0-18,0 19,0-1,0-18,0 18,0-18,0 18,0-18,0 19,0-1,0-18,0 18,18-18,-18 0,0 18,0-18,0 19,0-19,0 18,0-36,0-1,0 19,0-18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80" units="cm"/>
          <inkml:channel name="Y" type="integer" max="1050" units="cm"/>
        </inkml:traceFormat>
        <inkml:channelProperties>
          <inkml:channelProperty channel="X" name="resolution" value="28.33052" units="1/cm"/>
          <inkml:channelProperty channel="Y" name="resolution" value="28.37838" units="1/cm"/>
        </inkml:channelProperties>
      </inkml:inkSource>
      <inkml:timestamp xml:id="ts0" timeString="2014-08-22T17:33:12.321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fitToCurve" value="1"/>
    </inkml:brush>
  </inkml:definitions>
  <inkml:trace contextRef="#ctx0" brushRef="#br0">0 2229,'0'0,"0"-18,0 18,0 0,0-18,18 18,-18 0,0 0,0-18,18 0,-18 18,0 0,18 0,-18-18,0 18,0 0,19-18,-19 18,18 0,-18-18,0 18,0-19,18 19,-18 0,0-18,0 18,0 0,18 0,-18-18,0 18,0 0,18 0,0 0,-18-18,0 18,0-18,18 18,-18 0,19 0,-19-18,0 18,0 0,18 0,0 0,-18-18,0 18,18 0,-18 0,0 0,0-18,18 18,-18-19,0 19,0 0,18 0,-18-18,18 18,-18 0,0 0,0-18,19 18,-19 0,0 0,0-18,18 18,-18-18,0 18,0 0,18 0,-18-18,18 18,-18 0,0-18,0 18,18 0,-18-18,0 18,0-19,18 19,-18 0,0 0,0-18,18 18,-18 0,19-18,-19 18,0 0,0-18,18 18,-18 0,0 0,0-18,18 18,-18-18,0 18,18 0,-18-18,18 18,-18 0,0-18,0 18,0 0,18 0,-18-18,0 18,0-19,18 19,-18 0,0-18,0 18,0 0,0-18,19 18,-19 0,0-18,0 18,18 0,-18-18,0 18,18 0,-18-18,0 18,0 0,0-18,18 18,-18 0,0-18,0 18,18 0,-18-19,0 19,0 0,18 0,-18-18,18 18,-18 0,0 0,19 0,-19-18,0 18,0 0,18 0,-18-18,0 18,0-18,18 18,-18 0,18 0,-18-18,0 18,0 0,0-18,18 18,-18 0,0 0,0-18,0 0,0 18,18 0,-18-19,0 19,0-18,0 18,0-18,18 0,-18 18,19 0,-19-18,0 18,0 0,0-18,18 18,-18 0,0-18,0 18,0 0,18 0,-18-18,0-1,0 19,18 0,-18-18,0 18,18 0,-18-18,0 18,0 0,0-18,0 0,18 18,-18 0,0 0,0-18,0 18,18-18,-18 18,0-18,0 18,0-19,0 19,19 0,-1 0,-18-18,0 18,0 0,18 0,-18-18,0 18,18 0,-18 0,0 0,18 0,-18-18,18 18,-18 0,0-18,18 18,-18 0,0 0,0-18,19 18,-19 0,0 0,0-18,18 18,-18 0,18-18,-18 0,0 18,0 0,0-19,18 19,-18 0,0-18,0 18,0 0,18 0,-18-18,0 18,0-18,0 18,18 0,-18-18,0 18,18 0,1 0,-19-18,0 18,0 0,18 0,-18 0,0-18,18 18,-18 0,18 0,0 0,-18 0,18 0,-18 0,18 0,-18 0,19 0,-1 0,-18 0,18 0,-18 0,18 0,-18 0,0 0,0 18,18-18,0 0,-18 0,0 0,0 18,18-18,-18 0,0 0,0 18,19-18,-19 0,0 0,18 0,-18 18,18-18,-18 18,0-18,0 0,0 18,18-18,-18 0,0 0,0 19,18-19,-18 0,0 18,0 0,18-18,-18 0,18 0,-18 0,0 18,0-18,19 0,-19 18,0-18,0 0,18 0,-18 18,18-18,-18 18,0-18,18 0,-18 0,0 18,18-18,-18 0,0 0,18 0,-18 18,0-18,18 0,-18 19,19-19,-19 0,0 18,18-18,-18 0,0 0,18 0,-18 0,0 18,18-18,-18 0,0 0,18 0,0 0,-18 18,0-18,18 0,-18 0,0 0,19 0,-19 0,18 0,-18 18,18-18,-18 18,18-18,-18 0,18 0,-18 0,0 0,18 0,0 0,-18 0,19 0,-19 0,18 0,-18 0,18 0,-18-18,18 18,-18-18,0 18,0 0,18 0,-18-18,0 18,0 0,0-18,18 18,-18 0,0-18,0-1,0 19,0 0,0-18,18 18,-18 0,0-18,0 18,0-18,19 18,-19-18,0 18,0-18,0 18,0-18,0 18,0 0,0-18,0 0,0 18,0-19,18 19,-18 0,0-18,0 18,0 0,0-18,18 18,-18-18,0 18,0 0,0-18,0 18,0-18,0 18,18 0,-18-18,0 0,0 18,0-19,18 19,-18 0,0 0,0-18,0 18,18 0,-18-18,0 0,0 18,0 0,0-18,18 18,-18 0,0-18,0 18,19 0,-19 0,0-18,18 18,-18-18,0 18,0 0,0-18,0 18,0-19,0 19,18 0,-18-18,0 18,0 0,0-18,0 0,18 18,-18 0,0-18,0 18,0 0,0-18,0 18,0-18,18 18,-18-18,0 18,0-19,18 19,-18 0,0-18,0 18,0 0,0-18,0 0,18 18,-18-18,0 18,0-18,0 18,0 0,0-18,19 18,-19-18,0 18,0 0,0-19,0 19,18 0,-18-18,0 18,0-18,0 18,0-18,18 18,-18 0,0-18,0 18,18 0,-18-18,0 18,0 0,0-18,18 18,-18-18,0 18,0 0,0-18,18 18,-18 0,0 0,0-19,0 19,18 0,-18-18,19 18,-19-18,0 18,0 0,18 0,-18-18,0 18,0 0,18 0,-18-18,0 18,0 0,18 0,-18-18,18 18,-18-18,0 18,18 0,-18 0,0 0,18 0,-18 0,19 0,-1 0,-18 0,0 0,18 0,-18 0,18 18,-18-18,0 0,18 18,0-18,-18 0,0 0,0 18,18-18,-18 0,0 18,0-18,0 18,19-18,-19 18,0-18,0 0,0 19,0-19,0 18,0 0,0-18,0 18,0-18,0 18,18-18,-18 0,0 18,0 0,0-18,18 0,-18 18,0-18,0 18,0-18,0 19,0-1,0-18,0 0,0 18,18-18,-18 0,0 18,0-18,0 0,0 18,0 0,18-18,-18 18,0-18,0 0,0 18,0-18,18 0,-18 19,0-1,0-18,18 0,-18 18,0-18,0 18,0-18,0 0,0 18,0 0,0-18,19 0,-19 18,0-18,0 18,0-18,0 0,18 0,-18 19,0-19,0 0,0 18,0 0,0-18,0 18,18-18,-18 0,0 18,0-18,18 0,-18 18,0-18,0 18,0-18,18 0,-18 18,0-18,0 0,0 18,0-18,0 19,0-1,18-18,-18 0,0 18,0-18,0 0,0 18,18-18,-18 0,0 18,0 0,0-18,0 18,0-18,19 0,-19 18,0-18,0 19,0-1,18-18,-18 0,0 0,0 18,0-18,0 18,0-18,0 18,0 0,0-18,18 0,-18 18,0-18,0 18,0-18,0 18,0 1,0-19,0 0,0 18,0-18,0 18,0-18,18 0,-18 18,0 0,0-18,0 18,0-18,0 18,0-18,0 0,0 18,18-18,-18 0,0 19,0-1,18-18,-18 18,0-18,0 18,0-18,0 0,0 18,0 0,0-18,0 18,0-18,18 0,-18 18,0-18,0 19,0-19,0 18,0-18,0 18,0-18,0 18,0-18,0 18,0 0,19-18,-19 0,0 18,0-18,0 18,0-18,0 18,0 1,0-19,0 0,0 18,0-18,0 18,0-18,0 18,0 0,0-18,18 18,-18-18,0 18,0-18,0 18,0 1,18-19,-18 0,0 18,0-18,0 18,0-18,0 0,0 18,0 0,0-18,0 18,18-18,-18 0,0 18,0-18,0 18,0-18,0 0,0 18,0 1,0-19,0 18,0-18,18 0,-18 18,0-18,0 18,0-18,0 18,0-18,0 18,0-18,18 18,-18-18,0 18,0 1,0-19,18 0,-18 18,0-18,0 18,0-18,0 18,0-18,0 18,0-18,0 18,0-18,0 18,19-18,-19 0,0 18,0 1,0-19,0 0,0 18,0-18,0 18,0-18,0 18,18-18,-18 18,0-18,0 18,0-18,0 18,0-18,0 0,0 18,0 0,0-18,0 19,0-19,18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80" units="cm"/>
          <inkml:channel name="Y" type="integer" max="1050" units="cm"/>
        </inkml:traceFormat>
        <inkml:channelProperties>
          <inkml:channelProperty channel="X" name="resolution" value="28.33052" units="1/cm"/>
          <inkml:channelProperty channel="Y" name="resolution" value="28.37838" units="1/cm"/>
        </inkml:channelProperties>
      </inkml:inkSource>
      <inkml:timestamp xml:id="ts0" timeString="2014-08-22T17:07:58.204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fitToCurve" value="1"/>
    </inkml:brush>
  </inkml:definitions>
  <inkml:trace contextRef="#ctx0" brushRef="#br0">0 0,'0'0,"0"18,0-18,0 18,0-18,0 0,18 18,-18-18,0 18,0-18,0 19,0-19,18 0,-18 18,0-18,0 18,0-18,0 0,18 18,-18 0,0-18,0 18,0-18,0 0,0 19,0-19,0 18,0 0,0-18,0 18,18-18,-18 0,0 18,0-18,0 18,18-18,-18 18,0-18,0 19,0-19,0 18,0-18,0 18,0-18,0 18,0-18,0 18,0-18,18 0,-18 18,0-18,0 19,0-1,0-18,0 0,0 18,0-18,0 18,0-18,19 0,-19 18,0 0,0-18,0 18,0-18,0 0,0 19,18-19,-18 0,0 18,0-18,0 18,18-18,-18 18,0-18,0 18,0-18,0 0,0 18,0-18,0 19,0-1,0-18,18 0,-18 18,0-18,0 18,0-18,0 18,0 0,0-18,18 0,-18 18,0-18,0 19,0-19,0 0,0 18,0 0,0-18,18 0,-18 18,0-18,0 18,0-18,18 0,-18 18,0 1,0-19,0 18,0-18,0 18,0-18,0 18,0 0,19-18,-19 0,0 18,0-18,0 18,0-18,0 0,0 19,0-1,0-18,0 18,0-18,0 18,18-18,-18 0,0 18,0 0,0-18,0 0,0 19,0-19,18 18,-18-18,0 18,0-18,18 0,-18 18,0 0,0-18,0 18,0-18,0 18,18-18,-18 19,0-1,0-18,0 18,18-18,-18 18,0-18,0 0,0 18,0 0,0-18,19 19,-19-19,0 18,18-18,-18 0,0 0,0 18,0 0,0-18,18 0,-18 18,0-18,0 18,0-18,0 0,0 18,18-18,-18 19,0-19,0 0,0 18,0-18,0 18,0-18,18 0,-18 18,0 0,0-18,18 18,-18-18,0 19,0-19,0 18,0 0,0-18,0 18,0-18,18 0,-18 18,0-18,0 0,0 18,0 0,0-18,0 19,19-19,-19 0,0 18,0-18,0 18,0-18,0 0,0 18,0 0,18-18,-18 0,0 18,18-18,-18 19,0-19,0 18,0 0,0-18,0 18,0-18,0 18,0-18,18 0,-18 18,0 0,0-18,0 19,0-19,0 0,0 18,0-18,0 18,0 0,18-18,-18 0,0 18,0-18,0 0,0 18,0-18,0 19,0-1,0-18,18 0,-18 18,0-18,0 18,0-18,0 18,0 0,0-18,18 0,-18 18,0-18,19 0,-19 19,0-19,0 18,0-18,0 18,0-18,0 18,18-18,-18 0,0 18,0-18,0 18,0 1,0-19,18 0,-18 18,0-18,0 18,0-18,0 18,18-18,-18 0,0 18,18 0,-18-18,0 18,0-18,0 0,0 19,18-19,-18 0,0 18,0 0,0-18,0 0,0 18,0-18,18 0,-18 18,0-18,0 18,0-18,0 19,0-19,0 18,19-18,-19 0,18 0,-18 18,0-18,0 18,0 0,0-18,18 0,-18 18,0-18,0 18,0-18,0 0,18 0,-18 19,0-1,0-18,0 18,0-18,0 18,18-18,-18 0,0 18,0 0,18-18,-18 0,0 18,0-18,0 19,0-19,0 0,18 18,-18 0,0-18,0 18,0-18,0 18,0-18,19 18,-19 1,0-19,0 18,0-18,0 0,0 18,0-18,18 0,-18 18,0-18,0 18,18-18,-18 18,0-18,0 18,0-18,0 0,0 19,0-19,0 18,18-18,-18 18,0-18,0 18,0-18,0 0,0 18,18-18,-18 0,0 18,0 1,0-19,0 0,0 18,0-18,18 0,-18 18,0-18,18 18,-18 0,0-18,0 0,0 18,0-18,19 0,-19 18,0-18,0 19,0-1,0-18,0 0,0 18,0-18,0 18,18-18,-18 0,0 18,0 0,0-18,18 19,-18-19,0 18,18-18,-18 18,0 0,0-18,0 18,18-18,-18 18,0-18,0 0,0 18,18-18,-18 19,0-19,0 0,0 18,19-18,-19 0,0 18,0-18,18 18,-18-18,0 0,18 18,-18 0,0-18,0 0,0 19,18-19,-18 0,0 18,0-18,18 0,-18 18,0 0,0-18,0 0,0 18,0-18,18 0,-18 18,0-18,0 18,0 1,18-19,-18 0,0 18,0-18,0 18,0-18,0 18,0 0,19-18,-19 18,0-18,0 19,0-19,0 18,0-18,0 18,0-18,18 18,-18-18,18 18,-18-18,18 18,-18 0,0-18,0 19,18-19,-18 18,0-18,18 18,-18 0,0-18,0 18,18-18,1 0,-19 18,0-18,0 19,0-1,0-18,18 0,-18 18,0-18,0 18,0-18,18 0,-18 18,0-18,0 18,0 0,18-18,-18 0,18 19,-18-19,18 18,-18-18,0 18,18 0,-18-18,0 18,19-18,-1 0,-18 18,0-18,0 19,18-1,-18-18,0 0,18 18,-18-18,0 18,0-18,0 0,18 18,-18 0,0-18,18 0,-18 18,0-18,0 0,0 19,18-19,-18 0,0 18,0-18,0 18,0-18,19 18,-19-18,0 0,0 18,18-18,0 0,-18 18,0-18,0 19,18-19,-18 18,0-18,18 0,-18 18,0-18,18 18,-18 0,18-18,-18 0,0 18,0-18,19 0,-19 18,0-18,0 0,0 19,18-19,-18 18,0-18,0 18,18-18,-18 0,0 18,0-18,18 0,-18 18,0-18,18 0,-18 18,0 1,0-19,18 0,-18 18,0-18,0 0,0 18,0-18,19 0,-19 18,0 0,0-18,0 0,18 0,-18 18,0-18,18 0,-18 18,0-18,18 0,-18 0,0 19,18-1,-18-18,18 18,0-18,-18 18,0-18,19 0,-19 18,0-18,18 18,-18-18,18 0,0 19,-18-19,0 0,18 0,-18 0,0 18,18-18,-18 0,0 0,0 18,18-18,1 0,-19 18,0-18,18 0,-18 0,0 0,18 0,-18 0,18 0,0 0,-18 18,18-18,-18 0,18 0,-18 0,19 0,-1 0,-18 0,18 0,-18-18,0 18,18 0,-18 0,0-18,-18 18</inkml:trace>
  <inkml:trace contextRef="#ctx0" brushRef="#br0" timeOffset="24504">3556 1670,'0'18,"0"-18,0 0,0 18,18-18,-18 0,0 0,0 18,0-18,19 0,-19 19,0-19,0 18,18-18,-18 0,18 0,-18 0,0 18,18-18,-18 0,0 0,0 18,18-18,-18 0,0 18,18-18,-18 18,18-18,-18 0,0 19,0-19,0 0,19 0,-19 18,0-18,0 0,18 0,-18 18,0 0,0-18,0 0,18 0,-18 18,18-18,-18 0,0 18,0-18,0 0,0 18,0 1,18-19,-18 0,0 18,0-18,0 0,0 18,0-18,18 0,-18 18,0-18,0 18,0-18,18 18,-18-18,0 19,19-19,-19 0,0 0,0 18,18-18,-18 18,0-18,0 18,0-18,0 0,0 18,18-18,-18 0,0 18,0-18,0 18,0-18,18 0,-18 19,0-19,18 0,-18 18,0-18,0 18,0-18,18 18,-18 0,0-18,0 0,0 18,19-18,-19 19,0-19,0 18,0 0,18-18,-18 0,0 18,0-18,18 0,-18 18,0-18,0 18,0 0,18-18,-18 0,0 19,0-19,0 0,0 18,18-18,-18 0,0 18,0 0,0-18,0 0,0 18,0-18,18 0,-18 18,0-18,0 19,0-19,0 18,0-18,18 18,-18-18,0 18,19-18,-19 0,0 18,0 0,0-18,0 0,0 18,0-18,18 19,-18-19,0 18,0 0,0-18,0 0,0 18,0-18,0 18,18-18,-18 0,0 18,0 0,0-18,0 19,18-19,-18 18,0-18,0 18,18-18,-18 18,0 0,0-18,0 18,0-18,0 19,0-19,0 18,18-18,-18 18,0-18,0 18,0-18,0 0,0 18,0-18,18 0,-18 18,0 0,0-18,0 19,0-19,0 18,0-18,0 18,0 0,0-18,19 0,-19 18,0-18,0 18,18-18,-18 19,0-19,0 18,0-18,0 18,0-18,18 0,-18 18,0-18,0 18,0 0,0-18,0 0,0 18,0-18,18 19,-18-19,0 18,0 0,0-18,0 18,0-18,0 0,0 18,0-18,18 0,-18 18,0 1,0-19,0 18,18-18,-18 0,0 18,0-18,0 18,0-18,0 0,0 18,0 0,0-18,0 18,18-18,-18 0,0 19,0-19,0 0,0 18,0 0,0-18,0 18,19-18,-19 0,0 18,0-18,0 18,0 1,0-19,0 18,0-18,0 0,0 18,0-18,0 18,0 0,0-18,18 0,-18 18,0-18,0 18,0-18,18 0,-18 19,0-1,0-18,0 0,0 18,0-18,0 18,0-18,18 18,-18 0,0-18,0 19,0-19,0 0,0 18,0-18,0 18,0 0,0-18,0 18,18-18,-18 0,0 18,0-18,0 0,0 18,0 1,0-19,18 0,-18 18,0-18,0 18,0-18,0 18,18-18,-18 0,0 18,0 0,0-18,0 0,0 19,0-19,0 18,0-18,0 18,19-18,-19 18,0-18,0 0,0 18,0-18,0 18,0-18,0 18,0 1,18-19,-18 0,0 18,0-18,0 18,0-18,0 0,0 18,0 0,0-18,0 18,0-18,18 0,-18 19,0-19,0 18,18-18,-18 18,0-18,0 18,0-18,0 18,0-18,0 0,0 18,0 0,0-18,18 0,-18 19,0-19,0 18,0-18,0 18,0-18,0 18,0-18,0 18,0-18,0 18,18-18,-18 0,0 0,0 19,0-1,19-18,-19 18,18-18,-18 0,0 18,0-18,0 18,0-18,0 0,18 0,-18 18,0 0,0-18,0 19,0-19,0 0,0 18,0-18,0 18,0 0,18-18,-18 0,0 18,0-18,0 18,0-18,0 0,0 19,0-1,0-18,0 18,18-18,-18 0,0 18,0-18,0 0,0 18,0 0,18-18,-18 0,0 18,0-18,18 0,-18 19,0-19,19 0,-19 18,0 0,0-18,18 0,-18 0,0 18,18-18,0 0,-18 0,0 0,0 18,18-18,-18 0,18 0,-18 0,0 0,18 0,-18 18,19-18,-19 0,18 0,-18 0,18 0,-18 0,18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80" units="cm"/>
          <inkml:channel name="Y" type="integer" max="1050" units="cm"/>
        </inkml:traceFormat>
        <inkml:channelProperties>
          <inkml:channelProperty channel="X" name="resolution" value="28.33052" units="1/cm"/>
          <inkml:channelProperty channel="Y" name="resolution" value="28.37838" units="1/cm"/>
        </inkml:channelProperties>
      </inkml:inkSource>
      <inkml:timestamp xml:id="ts0" timeString="2014-08-22T17:08:37.807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fitToCurve" value="1"/>
    </inkml:brush>
  </inkml:definitions>
  <inkml:trace contextRef="#ctx0" brushRef="#br0">0 0,'0'0,"19"0,-19 0,18 0,-18 0,0 18,18-18,-18 0,0 0,18 0,-18 18,0-18,18 0,-18 18,19-18,-19 19,0-1,0-18,0 0,0 18,0-18,18 0,-18 18,0-18,0 18,0 0,18-18,-18 0,0 18,18-18,-18 0,0 19,0-19,0 0,0 18,0 0,19-18,-19 0,0 0,0 18,0-18,0 18,18-18,-18 0,0 18,0 0,0-18,0 0,0 19,0-19,18 0,-18 18,18-18,-18 0,0 18,0 0,0-18,0 0,0 18,0-18,18 0,-18 18,0-18,0 18,0-18,0 19,0-19,0 18,19-18,-19 0,0 18,0-18,0 0,0 18,0 0,0-18,18 0,-18 18,0-18,0 18,0-18,18 0,-18 19,0-19,0 18,0-18,0 18,0-18,18 0,-18 18,0-18,0 18,0-18,0 18,0 0,0-18,0 0,0 19,0-19,0 18,18-18,-18 0,0 18,0 0,0-18,0 18,0-18,0 18,0-18,0 0,0 18,0 1,0-19,0 18,0-18,0 18,0-18,19 0,-19 18,0 0,18-18,-18 0,0 18,0-18,0 18,0-18,0 0,0 19,0-1,0-18,0 18,0-18,18 0,-18 18,0-18,0 18,0 0,0-18,0 0,0 18,18-18,-18 0,0 19,0-19,0 18,0 0,0-18,0 0,0 18,0-18,0 18,19-18,-19 0,0 18,0-18,18 0,-18 18,0 1,0-19,0 0,0 18,0-18,0 18,18-18,-18 0,0 18,0 0,0-18,0 0,0 18,0-18,0 18,18-18,-18 0,0 19,0-1,0-18,0 18,0-18,0 0,0 18,0-18,0 18,0 0,0-18,18 0,-18 18,0-18,0 19,0-19,0 18,0 0,19-18,-19 0,0 18,0-18,0 18,0-18,0 18,0 0,0-18,0 19,18-19,-18 0,0 18,0-18,0 18,0-18,0 18,0-18,18 0,-18 18,0-18,0 18,0-18,0 18,0 1,0-19,0 18,0-18,0 0,0 18,0-18,0 18,18-18,-18 0,0 18,0-18,18 0,-18 18,19-18,-19 18,0-18,0 0,18 0,-18 19,0-19,0 0,18 0,-18 18,0-18,18 0,1 0,-19 0,18 0,-18 0,18 0,-18 0,0-18,18 18,0 0,-18 0,19 0,-19-19,-19 19,1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80" units="cm"/>
          <inkml:channel name="Y" type="integer" max="1050" units="cm"/>
        </inkml:traceFormat>
        <inkml:channelProperties>
          <inkml:channelProperty channel="X" name="resolution" value="28.33052" units="1/cm"/>
          <inkml:channelProperty channel="Y" name="resolution" value="28.37838" units="1/cm"/>
        </inkml:channelProperties>
      </inkml:inkSource>
      <inkml:timestamp xml:id="ts0" timeString="2014-08-22T17:13:13.421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fitToCurve" value="1"/>
    </inkml:brush>
  </inkml:definitions>
  <inkml:trace contextRef="#ctx0" brushRef="#br0">18 1942,'19'0,"-38"0,1 0,18-18,0 0,0 18,0-19,0 19,0 0,0-18,0 18,0-18,18 18,-18-18,0 18,0 0,0-18,0 18,0-18,0 18,19 0,-19-18,0 0,0 18,0 0,0-18,0 18,0-19,18 19,-18 0,0-18,0 18,0-18,0 18,0-18,0 18,0-18,18 18,-18 0,0-18,0 0,0 18,0-18,0 18,0-18,0 18,0-18,18-1,-18 19,0-18,0 18,0-18,18 18,-18-18,0 0,0 18,0-18,0 18,0 0,0-18,0 18,0-18,0 18,0-18,0-1,0 19,0-18,18 18,-18-18,0 18,0-18,0 18,0-18,0 18,0-18,18 18,-18 0,0-18,0 18,19 0,-19-18,0 0,0 18,0-18,0 18,0-19,0 19,0-18,0 0,0 18,0-18,0 18,0-18,18 18,-18 0,0-18,0 18,0-18,0 18,0-18,0 18,0-18,0 18,18 0,-18-19,0 1,0 18,0-18,0 18,0 0,0-18,0 18,0-18,0 0,0 18,0-18,0 18,18-18,-18 18,18 0,-18-18,0 0,0 18,0-19,0 19,18 0,-18-18,0 18,0-18,0 18,0-18,0 0,0 18,0-18,18 18,-18 0,0-18,0 18,0-18,0 0,0 18,0-19,0 19,0-18,18 18,-18-18,19 18,-19-18,0 18,0-18,0 18,0-18,0 18,18 0,-36 0,-1 0,19 0,19 0,-19-18,0 0,0 18,0 0,0-18,0 18,0-19,18 19,-18 0,0-18,0 0,0 18,0 0,0-18,0 18,0-18,0 18,18 0,-18-18,0 0,0 18,0-18,0 18,0-18,0 18,0-18,18 18,-18-19,0 19,18 0,-18-18,0 18,0-18,0 18,0 0,0-18,18 0,-18 18,0-18,18 18,-18 0,0-18,0 18,0 0,0-18,0 18,19 0,-19-18,0-1,18 19,-18 0,0-18,0 18,18 0,-18-18,0 18,0-18,0 18,0-18,0 18,18 0,-18-18,0 18,0 0,18-18,-18 18,18 0,-18-18,0 0,0 18,0 0,0-18,0 18,18 0,-18-19,0 19,19 0,-19 0,0 0,18 0,0 0,-18 0,18 0,-18 0,18 0,-18 0,18 0,-18 19,0-19,0 18,18-18,-18 0,0 0,0 18,0-18,0 18,0 0,19-18,-19 0,0 18,0-18,0 0,0 18,0-18,18 0,-18 18,0 0,0-18,0 0,0 18,0-18,0 19,18-19,-18 0,0 18,0 0,18-18,-18 0,0 0,0 18,0-18,0 18,18-18,-18 0,0 18,0 0,0-18,0 0,0 18,0-18,18 0,-18 18,0-18,0 19,0-19,0 18,0-18,0 18,0-18,18 0,-18 18,0-18,0 18,18-18,-18 18,0-18,0 18,0-18,0 0,0 18,0-18,0 18,19-18,-19 18,0-18,0 0,0 19,0-19,0 18,0-18,0 18,0-18,0 18,0 0,18-18,-18 0,0 18,0-18,0 18,0-18,0 18,0 0,0-18,0 0,0 19,0-19,0 18,0-18,0 18,0 0,18-18,-18 0,0 18,0-18,0 18,0-18,0 0,0 18,0 0,0-18,0 18,0-18,0 19,0-19,0 18,18-18,-18 18,0-18,0 18,0-18,0 18,18-18,-18 18,0 0,0-18,0 18,0-18,0 0,0 18,0-18,0 18,0 1,0-19,18 0,-18 18,0-18,0 18,0-18,0 18,0-18,0 18,0-18,0 18,0-18,0 18,0-18,18 0,-18 18,0-18,0 18,0 1,0-19,0 18,0-18,0 18,0-18,19 0,-19 18,0 0,0-18,18 0,-18 18,0-18,0 18,0-18,0 18,0-18,0 18,0-18,0 18,0-18,18 0,-18 19,0-19,0 18,0 0,0-18,0 18,0-18,0 18,0-18,0 18,0 0,0-18,0 0,0 18,0-18,0 18,0-18,0 19,0-1,0-18,0 18,0-18,0 18,0-18,0 18,0 0,0-18,0 18,0-18,0 18,18-18,-18 0,0 18,0 0,0-18,0 19,0-19,0 18,0-18,0 18,0-18,0 0,0 18,0 0,0-18,0 18,0-18,0 18,0-18,0 18,0 0,0-18,0 19,0-19,0 18,0-18,0 18,0 0,0-18,0 18,0-18,0 18,0-18,18 0,-18 18,0 0,0-18,0 18,0-18,0 18,0-18,0 19,18-19,-18 18,0-18,0 18,0-18,0 18,0-18,0 18,0-18,0 18,0-18,0 18,0-18,18 0,-18 18,0-18,0 18,0 1,0-19,0 18,0-18,0 18,0-18,0 18,0 0,0-18,0 18,19-18,-19 0,0 18,0-18,0 18,0-18,0 18,0 1,0-19,0 18,18-18,-18 18,0-18,18 0,-18 18,0 0,0-18,0 18,0-18,0 18,0-18,0 0,0 18,0 0,0-18,0 18,18-18,-18 0,0 19,0-19,0 18,0-18,0 18,0-18,18 0,-18 18,0-18,0 18,0-18,18 18,-18 0,18-18,-18 0,0 0,0 18,19-18,-19 0,0 18,0-18,0 0,18 0,-18 19,0-19,0 18,18-18,-18 18,18-18,-18 0,0 18,0-18,0 0,18 0,-18 18,0-18,0 18,18-18,-18 0,0 0,18 0,0 0,-18 0,0 18,19-18,-19 0,0 0,18 0,-18 0,18 0,0 0,-18 18,0-18,18 0,-18 0,0 0,18 0,-18 0,18 0,-18 18,0-18,0 18,19-18,-1 0,-18 0,0 0,18 0,-18 19,0-19,18 0,-18 0,0 0,18 0,0 0,-18 0,18 0,-18 0,19 0,-19 0,18 0,0 0,-18 0,18 0,-18 0,18 0,-18 0,18 0,0 0,-18 0,0-19,18 19,-18 0,19 0,-19-18,0 18,18 0,0 0,-18-18,0 18,18 0,-18 0,0 0,0-18,18 18,-18 0,0 0,0-18,18 18,-18-18,18 18,-18 0,0-18,0 18,19-18,-19 18,0 0,18-18,-18 0,0 18,0-19,0 19,0 0,0-18,0 18,0-18,0 0,18 18,-18 0,18-18,-18 18,0-18,0 18,18 0,-18-18,0 18,0-18,0 18,18-18,-18 18,0-19,0 19,0 0,18 0,-18-18,19 18,-19-18,0 18,0-18,0 18,0 0,18-18,-18 18,0-18,0 0,18 18,-18-18,0 18,0-18,18 18,-18-18,0 18,0-19,18 19,-18 0,0-18,18 18,-18 0,0-18,0 18,0-18,0 18,18 0,-18-18,0 18,0-18,19 18,-19 0,0-18,0 18,0 0,0-18,0 18,0-18,0-1,18 19,-18 0,0-18,0 18,0-18,18 18,-18 0,0-18,0 0,0 18,18 0,-18-18,0 18,0-18,0 18,0-18,0 18,0-18,0 18,0-19,0 19,0-18,18 18,-18-18,0 0,0 18,0-18,0 18,0-18,0 18,0-18,0 0,0 18,0-18,0 18,0-18,0 18,18-19,-18 1,0 18,0-18,0 18,18 0,-18-18,0 18,0-18,0 0,0 18,0-18,0 18,0 0,0-18,0 18,0-18,18 18,-18 0,0-19,0 19,0-18,0 18,0-18,0 18,19 0,-19-18,0 18,0-18,0 0,0 18,0 0,0-18,0 18,18 0,-18-18,0 18,18 0,-18-18,0 18,0-18,0 18,0-19,0 19,0-18,18 18,-18 0,0-18,0 0,0 18,0 0,0-18,0 18,18-18,-18 18,0 0,0-18,0 0,0 18,0-18,18 18,-18 0,0-19,0 19,0-18,18 18,-18-18,0 18,0-18,0 18,0 0,0-18,19 18,-19 0,0 0,0-18,0 0,0 18,18 0,-18-18,0 18,0-18,0 18,0-18,0 18,0-19,0 19,0-18,0 18,0-18,18 18,-18 0,0-18,0 18,18 0,-18-18,0 0,0 18,0-18,0 18,0-18,0 18,0-18,0-1,18 19,-18 0,0-18,0 18,0 0,0-18,0 18,0-18,18 18,-18-18,0 18,0 0,0-18,18 18,-18 0,0-18,0 18,19 0,-19-18,0 0,0 18,0 0,0-18,18 18,-18 0,0-19,0 19,0 0,0-18,18 18,-18-18,0 18,0 0,0-18,0 18,18 0,0-18,-18 18,0 0,0-18,0 0,18 18,-18 0,0 0,18 0,-18-18,0 18,0 0,0-18,19 18,-19 0,18 0,0 0,-18 0,18 0,-18 0,18 0,-18 0,0 0,18 0,-18 18,18-18,-18 0,18 0,-18 18,0-18,0 0,19 18,-19-18,0 0,0 18,18-18,-18 18,0-18,18 0,-18 18,0-18,0 18,0-18,0 0,0 18,0 1,18-19,-18 0,0 18,0-18,0 18,18-18,-18 0,0 18,0 0,0-18,0 0,0 18,0-18,18 0,-18 18,0-18,0 18,18-18,-18 18,0-18,0 0,0 18,0-18,0 19,19-19,-19 0,0 18,0-18,0 18,0-18,18 0,-18 18,0-18,0 18,0-18,0 0,18 0,-18 18,0 0,18-18,-18 0,0 18,0-18,0 18,0-18,0 19,0-1,18-18,-18 0,0 18,0-18,0 0,0 18,0-18,0 18,0-18,0 18,18-18,-18 18,0-18,0 18,0-18,0 0,0 18,0-18,0 18,0 1,0-19,0 18,18-18,-18 0,0 18,0-18,0 18,0 0,19-18,-19 0,0 18,0-18,0 0,0 18,0-18,0 18,0 0,0-18,0 19,18-19,-18 0,0 18,0-18,0 18,0 0,0-18,0 0,0 18,0-18,0 18,0-18,18 0,-18 18,0 0,0-18,0 18,0-18,18 0,-18 18,0-18,0 19,18-1,-18-18,0 18,0-18,0 0,0 18,0-18,0 18,18-18,-18 18,0-18,0 0,0 18,0-18,0 18,18-18,-18 0,0 18,0-18,0 19,0-1,0-18,0 18,0-18,0 18,19-18,-19 18,18-18,-18 18,0-18,0 18,0-18,0 0,0 18,0-18,0 18,0 0,0-18,18 0,-18 19,0-19,0 18,0-18,0 18,0 0,0-18,0 18,18-18,-18 0,0 18,0-18,0 0,0 18,0 0,0-18,18 0,-18 18,0-18,0 19,0-19,0 18,0-18,0 18,0-18,18 0,-18 18,18-18,-18 0,0 18,0-18,0 0,0 18,18-18,-18 18,0-18,0 18,0-18,19 0,-19 18,0-18,0 0,18 0,-18 19,0-1,0-18,18 0,-18 18,0-18,0 0,18 0,-18 18,0-18,18 0,-18 0,18 0,0 0,-18 0,0 18,19-18,-19 0,0 18,0-18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80" units="cm"/>
          <inkml:channel name="Y" type="integer" max="1050" units="cm"/>
        </inkml:traceFormat>
        <inkml:channelProperties>
          <inkml:channelProperty channel="X" name="resolution" value="28.33052" units="1/cm"/>
          <inkml:channelProperty channel="Y" name="resolution" value="28.37838" units="1/cm"/>
        </inkml:channelProperties>
      </inkml:inkSource>
      <inkml:timestamp xml:id="ts0" timeString="2014-08-22T17:14:56.833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fitToCurve" value="1"/>
    </inkml:brush>
  </inkml:definitions>
  <inkml:trace contextRef="#ctx0" brushRef="#br0">0 890,'0'-18,"0"0,0 18,0-18,0 18,0-19,0 19,0-18,0 0,0 18,0-18,0 18,0 0,18 0,-18-18,0 18,18 0,-18-18,0 0,0 18,0 0,0-19,0 19,0-18,19 18,-19 0,0-18,0 18,0-18,18 18,-18 0,0-18,0 18,0 0,0-18,0 18,0-19,0 1,0 18,0-18,0 18,0-18,0 18,0-18,0 0,0 18,19 0,-19-19,18 19,-18 0,0 0,0-18,0 18,0-18,0 0,0 18,0-18,0 18,0-18,0 18,-18 0,18-19,0 1,0 18,0-18,0 18,0-18,0 18,0-18,0 18,0-18,0 18,0-19,0 19,18 0,-18-18,0 18,0-18,0 18,0-18,0 0,18 18,-18 0,0-18,0 18,0-19,19 19,-19-18,0 0,0 18,0-18,18 18,-18 0,0-18,0 18,0-18,0-1,0 19,0-18,0 18,0-18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14C8A-ACA8-4B52-ADBE-993A7829EBC3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06019-B616-495E-A48F-CCCE5F3F37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14C8A-ACA8-4B52-ADBE-993A7829EBC3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06019-B616-495E-A48F-CCCE5F3F37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14C8A-ACA8-4B52-ADBE-993A7829EBC3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06019-B616-495E-A48F-CCCE5F3F37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14C8A-ACA8-4B52-ADBE-993A7829EBC3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06019-B616-495E-A48F-CCCE5F3F37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14C8A-ACA8-4B52-ADBE-993A7829EBC3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06019-B616-495E-A48F-CCCE5F3F37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14C8A-ACA8-4B52-ADBE-993A7829EBC3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06019-B616-495E-A48F-CCCE5F3F37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14C8A-ACA8-4B52-ADBE-993A7829EBC3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06019-B616-495E-A48F-CCCE5F3F37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14C8A-ACA8-4B52-ADBE-993A7829EBC3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06019-B616-495E-A48F-CCCE5F3F37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14C8A-ACA8-4B52-ADBE-993A7829EBC3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06019-B616-495E-A48F-CCCE5F3F37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14C8A-ACA8-4B52-ADBE-993A7829EBC3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06019-B616-495E-A48F-CCCE5F3F37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14C8A-ACA8-4B52-ADBE-993A7829EBC3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06019-B616-495E-A48F-CCCE5F3F37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C14C8A-ACA8-4B52-ADBE-993A7829EBC3}" type="datetimeFigureOut">
              <a:rPr lang="ru-RU" smtClean="0"/>
              <a:pPr/>
              <a:t>23.11.2024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D06019-B616-495E-A48F-CCCE5F3F379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oleObject" Target="../embeddings/oleObject1.bin"/><Relationship Id="rId7" Type="http://schemas.openxmlformats.org/officeDocument/2006/relationships/image" Target="../media/image4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package" Target="../embeddings/Microsoft_Word_Document.docx"/><Relationship Id="rId5" Type="http://schemas.openxmlformats.org/officeDocument/2006/relationships/image" Target="../media/image3.png"/><Relationship Id="rId4" Type="http://schemas.openxmlformats.org/officeDocument/2006/relationships/image" Target="../media/image2.wmf"/><Relationship Id="rId9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emf"/><Relationship Id="rId5" Type="http://schemas.openxmlformats.org/officeDocument/2006/relationships/customXml" Target="../ink/ink3.xml"/><Relationship Id="rId4" Type="http://schemas.openxmlformats.org/officeDocument/2006/relationships/image" Target="../media/image25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customXml" Target="../ink/ink5.xml"/><Relationship Id="rId4" Type="http://schemas.openxmlformats.org/officeDocument/2006/relationships/image" Target="../media/image1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ustomXml" Target="../ink/ink6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ustomXml" Target="../ink/ink7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1.emf"/><Relationship Id="rId5" Type="http://schemas.openxmlformats.org/officeDocument/2006/relationships/customXml" Target="../ink/ink8.xml"/><Relationship Id="rId4" Type="http://schemas.openxmlformats.org/officeDocument/2006/relationships/image" Target="../media/image3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ustomXml" Target="../ink/ink9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emf"/><Relationship Id="rId5" Type="http://schemas.openxmlformats.org/officeDocument/2006/relationships/customXml" Target="../ink/ink10.xml"/><Relationship Id="rId4" Type="http://schemas.openxmlformats.org/officeDocument/2006/relationships/image" Target="../media/image1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1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emf"/><Relationship Id="rId5" Type="http://schemas.openxmlformats.org/officeDocument/2006/relationships/customXml" Target="../ink/ink12.xml"/><Relationship Id="rId4" Type="http://schemas.openxmlformats.org/officeDocument/2006/relationships/image" Target="../media/image20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Применение производной к исследованию функций, заданных графиками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488" y="4286256"/>
            <a:ext cx="5857916" cy="1857388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Арутюнян </a:t>
            </a:r>
          </a:p>
          <a:p>
            <a:pPr algn="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Татьяна </a:t>
            </a:r>
            <a:r>
              <a:rPr lang="ru-RU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Беняминовна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algn="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учитель математики </a:t>
            </a:r>
          </a:p>
          <a:p>
            <a:pPr algn="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МОБУ гимназии №76 г.Сочи</a:t>
            </a:r>
          </a:p>
          <a:p>
            <a:pPr algn="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2200" dirty="0">
                <a:latin typeface="Arial" pitchFamily="34" charset="0"/>
                <a:cs typeface="Arial" pitchFamily="34" charset="0"/>
              </a:rPr>
              <a:t>1.На рисунке изображён график функции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у=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и касательная к нему в точке с абсциссой х</a:t>
            </a:r>
            <a:r>
              <a:rPr lang="ru-RU" sz="2200" baseline="-25000" dirty="0">
                <a:latin typeface="Arial" pitchFamily="34" charset="0"/>
                <a:cs typeface="Arial" pitchFamily="34" charset="0"/>
              </a:rPr>
              <a:t>0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. Найдите значение производной функции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в точке х</a:t>
            </a:r>
            <a:r>
              <a:rPr lang="ru-RU" sz="2200" baseline="-25000" dirty="0">
                <a:latin typeface="Arial" pitchFamily="34" charset="0"/>
                <a:cs typeface="Arial" pitchFamily="34" charset="0"/>
              </a:rPr>
              <a:t>0 </a:t>
            </a: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000240"/>
            <a:ext cx="2011688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3286116" y="1643050"/>
            <a:ext cx="5429288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latin typeface="Arial" pitchFamily="34" charset="0"/>
                <a:cs typeface="Arial" pitchFamily="34" charset="0"/>
              </a:rPr>
              <a:t>Решение: </a:t>
            </a: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Значение производной функции </a:t>
            </a:r>
            <a:r>
              <a:rPr lang="ru-RU" i="1" dirty="0">
                <a:latin typeface="Arial" pitchFamily="34" charset="0"/>
                <a:cs typeface="Arial" pitchFamily="34" charset="0"/>
              </a:rPr>
              <a:t>у = </a:t>
            </a:r>
            <a:r>
              <a:rPr lang="en-US" i="1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i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latin typeface="Arial" pitchFamily="34" charset="0"/>
                <a:cs typeface="Arial" pitchFamily="34" charset="0"/>
              </a:rPr>
              <a:t>в точке </a:t>
            </a:r>
            <a:r>
              <a:rPr lang="ru-RU" i="1" dirty="0">
                <a:latin typeface="Arial" pitchFamily="34" charset="0"/>
                <a:cs typeface="Arial" pitchFamily="34" charset="0"/>
              </a:rPr>
              <a:t>х</a:t>
            </a:r>
            <a:r>
              <a:rPr lang="ru-RU" i="1" baseline="-25000" dirty="0">
                <a:latin typeface="Arial" pitchFamily="34" charset="0"/>
                <a:cs typeface="Arial" pitchFamily="34" charset="0"/>
              </a:rPr>
              <a:t>0</a:t>
            </a:r>
            <a:r>
              <a:rPr lang="ru-RU" i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latin typeface="Arial" pitchFamily="34" charset="0"/>
                <a:cs typeface="Arial" pitchFamily="34" charset="0"/>
              </a:rPr>
              <a:t>равно</a:t>
            </a:r>
            <a:r>
              <a:rPr lang="ru-RU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>
                <a:latin typeface="Arial" pitchFamily="34" charset="0"/>
                <a:cs typeface="Arial" pitchFamily="34" charset="0"/>
              </a:rPr>
              <a:t>tg</a:t>
            </a:r>
            <a:r>
              <a:rPr lang="en-US" i="1" dirty="0">
                <a:latin typeface="Arial" pitchFamily="34" charset="0"/>
                <a:cs typeface="Arial" pitchFamily="34" charset="0"/>
              </a:rPr>
              <a:t> </a:t>
            </a:r>
            <a:r>
              <a:rPr lang="el-GR" i="1" dirty="0">
                <a:latin typeface="Arial" pitchFamily="34" charset="0"/>
                <a:cs typeface="Arial" pitchFamily="34" charset="0"/>
              </a:rPr>
              <a:t>α</a:t>
            </a:r>
            <a:r>
              <a:rPr lang="en-US" i="1" dirty="0">
                <a:latin typeface="Arial" pitchFamily="34" charset="0"/>
                <a:cs typeface="Arial" pitchFamily="34" charset="0"/>
              </a:rPr>
              <a:t> –</a:t>
            </a:r>
            <a:r>
              <a:rPr lang="ru-RU" i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>
                <a:latin typeface="Arial" pitchFamily="34" charset="0"/>
                <a:cs typeface="Arial" pitchFamily="34" charset="0"/>
              </a:rPr>
              <a:t>угловому коэффициенту  касательной, проведённой к графику функции в данной точке. Чтобы найти угловой коэффициент, выберем две точки</a:t>
            </a:r>
            <a:r>
              <a:rPr lang="ru-RU" i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dirty="0">
                <a:latin typeface="Arial" pitchFamily="34" charset="0"/>
                <a:cs typeface="Arial" pitchFamily="34" charset="0"/>
              </a:rPr>
              <a:t>лежащие на касательной, абсциссы и ординаты которых – целые числа.</a:t>
            </a:r>
          </a:p>
          <a:p>
            <a:r>
              <a:rPr lang="ru-RU" i="1" dirty="0">
                <a:latin typeface="Arial" pitchFamily="34" charset="0"/>
                <a:cs typeface="Arial" pitchFamily="34" charset="0"/>
              </a:rPr>
              <a:t>  </a:t>
            </a:r>
            <a:r>
              <a:rPr lang="ru-RU" dirty="0">
                <a:latin typeface="Arial" pitchFamily="34" charset="0"/>
                <a:cs typeface="Arial" pitchFamily="34" charset="0"/>
              </a:rPr>
              <a:t>Знак производной можно определить по рисунку: если касательная «идёт» вверх – то производная положительная, вниз – отрицательна. Если касательная горизонтальна, то производная равна 0.</a:t>
            </a: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  Модуль углового коэффициента равен</a:t>
            </a: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   Ответ: 3 </a:t>
            </a:r>
          </a:p>
          <a:p>
            <a:endParaRPr lang="ru-RU" baseline="0" dirty="0">
              <a:latin typeface="Times New Roman"/>
            </a:endParaRP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рмула" r:id="rId3" imgW="114120" imgH="215640" progId="Equation.3">
                  <p:embed/>
                </p:oleObj>
              </mc:Choice>
              <mc:Fallback>
                <p:oleObj name="Формула" r:id="rId3" imgW="114120" imgH="21564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9125" y="3228975"/>
            <a:ext cx="285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33" name="Object 9"/>
          <p:cNvGraphicFramePr>
            <a:graphicFrameLocks noChangeAspect="1"/>
          </p:cNvGraphicFramePr>
          <p:nvPr/>
        </p:nvGraphicFramePr>
        <p:xfrm>
          <a:off x="7643834" y="5214950"/>
          <a:ext cx="1000132" cy="513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Документ" r:id="rId6" imgW="770993" imgH="542898" progId="Word.Document.12">
                  <p:embed/>
                </p:oleObj>
              </mc:Choice>
              <mc:Fallback>
                <p:oleObj name="Документ" r:id="rId6" imgW="770993" imgH="542898" progId="Word.Document.12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43834" y="5214950"/>
                        <a:ext cx="1000132" cy="513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Прямая соединительная линия 9"/>
          <p:cNvCxnSpPr/>
          <p:nvPr/>
        </p:nvCxnSpPr>
        <p:spPr>
          <a:xfrm rot="5400000">
            <a:off x="892943" y="3607595"/>
            <a:ext cx="1500198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1142976" y="4357694"/>
            <a:ext cx="500066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Блок-схема: узел 14"/>
          <p:cNvSpPr/>
          <p:nvPr/>
        </p:nvSpPr>
        <p:spPr>
          <a:xfrm flipH="1" flipV="1">
            <a:off x="1571604" y="2786058"/>
            <a:ext cx="117156" cy="11715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Блок-схема: узел 15"/>
          <p:cNvSpPr/>
          <p:nvPr/>
        </p:nvSpPr>
        <p:spPr>
          <a:xfrm flipH="1" flipV="1">
            <a:off x="1071538" y="4286256"/>
            <a:ext cx="117156" cy="11715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grpSp>
        <p:nvGrpSpPr>
          <p:cNvPr id="13" name="Group 30"/>
          <p:cNvGrpSpPr>
            <a:grpSpLocks/>
          </p:cNvGrpSpPr>
          <p:nvPr/>
        </p:nvGrpSpPr>
        <p:grpSpPr bwMode="auto">
          <a:xfrm>
            <a:off x="1785918" y="2357430"/>
            <a:ext cx="417525" cy="298441"/>
            <a:chOff x="1740" y="1207"/>
            <a:chExt cx="278" cy="181"/>
          </a:xfrm>
        </p:grpSpPr>
        <p:sp>
          <p:nvSpPr>
            <p:cNvPr id="14" name="Arc 25"/>
            <p:cNvSpPr>
              <a:spLocks/>
            </p:cNvSpPr>
            <p:nvPr/>
          </p:nvSpPr>
          <p:spPr bwMode="auto">
            <a:xfrm>
              <a:off x="1740" y="1252"/>
              <a:ext cx="90" cy="13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CC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17" name="Object 26"/>
            <p:cNvGraphicFramePr>
              <a:graphicFrameLocks noChangeAspect="1"/>
            </p:cNvGraphicFramePr>
            <p:nvPr/>
          </p:nvGraphicFramePr>
          <p:xfrm>
            <a:off x="1830" y="1207"/>
            <a:ext cx="188" cy="1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" imgW="164880" imgH="152280" progId="">
                    <p:embed/>
                  </p:oleObj>
                </mc:Choice>
                <mc:Fallback>
                  <p:oleObj name="Equation" r:id="rId8" imgW="164880" imgH="152280" progId="">
                    <p:embed/>
                    <p:pic>
                      <p:nvPicPr>
                        <p:cNvPr id="0" name="Picture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30" y="1207"/>
                          <a:ext cx="188" cy="17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4" name="Group 30"/>
          <p:cNvGrpSpPr>
            <a:grpSpLocks/>
          </p:cNvGrpSpPr>
          <p:nvPr/>
        </p:nvGrpSpPr>
        <p:grpSpPr bwMode="auto">
          <a:xfrm>
            <a:off x="1214412" y="4001039"/>
            <a:ext cx="425034" cy="366043"/>
            <a:chOff x="1258" y="2068"/>
            <a:chExt cx="283" cy="222"/>
          </a:xfrm>
        </p:grpSpPr>
        <p:sp>
          <p:nvSpPr>
            <p:cNvPr id="25" name="Arc 25"/>
            <p:cNvSpPr>
              <a:spLocks/>
            </p:cNvSpPr>
            <p:nvPr/>
          </p:nvSpPr>
          <p:spPr bwMode="auto">
            <a:xfrm>
              <a:off x="1258" y="2154"/>
              <a:ext cx="90" cy="13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CC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aphicFrame>
          <p:nvGraphicFramePr>
            <p:cNvPr id="26" name="Object 26"/>
            <p:cNvGraphicFramePr>
              <a:graphicFrameLocks noChangeAspect="1"/>
            </p:cNvGraphicFramePr>
            <p:nvPr/>
          </p:nvGraphicFramePr>
          <p:xfrm>
            <a:off x="1353" y="2068"/>
            <a:ext cx="188" cy="1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" imgW="164880" imgH="152280" progId="">
                    <p:embed/>
                  </p:oleObj>
                </mc:Choice>
                <mc:Fallback>
                  <p:oleObj name="Equation" r:id="rId8" imgW="164880" imgH="152280" progId="">
                    <p:embed/>
                    <p:pic>
                      <p:nvPicPr>
                        <p:cNvPr id="0" name="Picture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53" y="2068"/>
                          <a:ext cx="188" cy="17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2200" dirty="0">
                <a:latin typeface="Arial" pitchFamily="34" charset="0"/>
                <a:cs typeface="Arial" pitchFamily="34" charset="0"/>
              </a:rPr>
              <a:t>2.На рисунке изображён график функции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у=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и касательная к нему в точке с абсциссой х</a:t>
            </a:r>
            <a:r>
              <a:rPr lang="ru-RU" sz="2200" baseline="-25000" dirty="0">
                <a:latin typeface="Arial" pitchFamily="34" charset="0"/>
                <a:cs typeface="Arial" pitchFamily="34" charset="0"/>
              </a:rPr>
              <a:t>0 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. Найдите значение производной функции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в точке х</a:t>
            </a:r>
            <a:r>
              <a:rPr lang="ru-RU" sz="2200" baseline="-25000" dirty="0">
                <a:latin typeface="Arial" pitchFamily="34" charset="0"/>
                <a:cs typeface="Arial" pitchFamily="34" charset="0"/>
              </a:rPr>
              <a:t>0 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04000" cy="4525963"/>
          </a:xfrm>
        </p:spPr>
        <p:txBody>
          <a:bodyPr/>
          <a:lstStyle/>
          <a:p>
            <a:pPr>
              <a:buNone/>
            </a:pPr>
            <a:r>
              <a:rPr lang="ru-RU" i="1" dirty="0"/>
              <a:t>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Решение:</a:t>
            </a:r>
          </a:p>
          <a:p>
            <a:pPr>
              <a:buNone/>
            </a:pP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i="1" dirty="0">
                <a:latin typeface="Arial" pitchFamily="34" charset="0"/>
                <a:cs typeface="Arial" pitchFamily="34" charset="0"/>
              </a:rPr>
              <a:t>f'(x)</a:t>
            </a:r>
            <a:r>
              <a:rPr lang="ru-RU" sz="1800" i="1" dirty="0">
                <a:latin typeface="Arial" pitchFamily="34" charset="0"/>
                <a:cs typeface="Arial" pitchFamily="34" charset="0"/>
              </a:rPr>
              <a:t>=</a:t>
            </a:r>
            <a:r>
              <a:rPr lang="en-US" sz="18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i="1" dirty="0" err="1">
                <a:latin typeface="Arial" pitchFamily="34" charset="0"/>
                <a:cs typeface="Arial" pitchFamily="34" charset="0"/>
              </a:rPr>
              <a:t>tg</a:t>
            </a:r>
            <a:r>
              <a:rPr lang="en-US" sz="1800" i="1" dirty="0">
                <a:latin typeface="Arial" pitchFamily="34" charset="0"/>
                <a:cs typeface="Arial" pitchFamily="34" charset="0"/>
              </a:rPr>
              <a:t> </a:t>
            </a:r>
            <a:r>
              <a:rPr lang="el-GR" sz="1800" i="1" dirty="0">
                <a:latin typeface="Arial" pitchFamily="34" charset="0"/>
                <a:cs typeface="Arial" pitchFamily="34" charset="0"/>
              </a:rPr>
              <a:t>α</a:t>
            </a:r>
            <a:r>
              <a:rPr lang="ru-RU" sz="1800" i="1" dirty="0">
                <a:latin typeface="Arial" pitchFamily="34" charset="0"/>
                <a:cs typeface="Arial" pitchFamily="34" charset="0"/>
              </a:rPr>
              <a:t>= </a:t>
            </a:r>
          </a:p>
          <a:p>
            <a:pPr>
              <a:buNone/>
            </a:pPr>
            <a:r>
              <a:rPr lang="ru-RU" sz="1800" i="1" dirty="0">
                <a:latin typeface="Arial" pitchFamily="34" charset="0"/>
                <a:cs typeface="Arial" pitchFamily="34" charset="0"/>
              </a:rPr>
              <a:t>       </a:t>
            </a:r>
          </a:p>
          <a:p>
            <a:pPr>
              <a:buNone/>
            </a:pPr>
            <a:endParaRPr lang="ru-RU" sz="1800" i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ru-RU" sz="1800" i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1800" i="1" dirty="0">
                <a:latin typeface="Arial" pitchFamily="34" charset="0"/>
                <a:cs typeface="Arial" pitchFamily="34" charset="0"/>
              </a:rPr>
              <a:t>    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Ответ: -0,25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5" y="1643050"/>
            <a:ext cx="3778868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Прямая соединительная линия 5"/>
          <p:cNvCxnSpPr/>
          <p:nvPr/>
        </p:nvCxnSpPr>
        <p:spPr>
          <a:xfrm rot="5400000">
            <a:off x="1106878" y="3609562"/>
            <a:ext cx="504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1357290" y="3857628"/>
            <a:ext cx="2143140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Блок-схема: узел 8"/>
          <p:cNvSpPr/>
          <p:nvPr/>
        </p:nvSpPr>
        <p:spPr>
          <a:xfrm flipH="1" flipV="1">
            <a:off x="1285852" y="3286124"/>
            <a:ext cx="117156" cy="11715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Блок-схема: узел 9"/>
          <p:cNvSpPr/>
          <p:nvPr/>
        </p:nvSpPr>
        <p:spPr>
          <a:xfrm flipH="1" flipV="1">
            <a:off x="3428992" y="3786190"/>
            <a:ext cx="117156" cy="11715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16388" name="Object 4"/>
          <p:cNvGraphicFramePr>
            <a:graphicFrameLocks noChangeAspect="1"/>
          </p:cNvGraphicFramePr>
          <p:nvPr/>
        </p:nvGraphicFramePr>
        <p:xfrm>
          <a:off x="5929322" y="2143116"/>
          <a:ext cx="1333510" cy="1000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Документ" r:id="rId3" imgW="760853" imgH="784106" progId="Word.Document.12">
                  <p:embed/>
                </p:oleObj>
              </mc:Choice>
              <mc:Fallback>
                <p:oleObj name="Документ" r:id="rId3" imgW="760853" imgH="784106" progId="Word.Document.12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9322" y="2143116"/>
                        <a:ext cx="1333510" cy="100013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" name="Group 37"/>
          <p:cNvGrpSpPr>
            <a:grpSpLocks/>
          </p:cNvGrpSpPr>
          <p:nvPr/>
        </p:nvGrpSpPr>
        <p:grpSpPr bwMode="auto">
          <a:xfrm>
            <a:off x="3286116" y="3500438"/>
            <a:ext cx="528638" cy="420687"/>
            <a:chOff x="2184" y="1623"/>
            <a:chExt cx="333" cy="265"/>
          </a:xfrm>
        </p:grpSpPr>
        <p:graphicFrame>
          <p:nvGraphicFramePr>
            <p:cNvPr id="12" name="Object 22"/>
            <p:cNvGraphicFramePr>
              <a:graphicFrameLocks noChangeAspect="1"/>
            </p:cNvGraphicFramePr>
            <p:nvPr/>
          </p:nvGraphicFramePr>
          <p:xfrm>
            <a:off x="2329" y="1623"/>
            <a:ext cx="188" cy="1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5" imgW="164880" imgH="152280" progId="">
                    <p:embed/>
                  </p:oleObj>
                </mc:Choice>
                <mc:Fallback>
                  <p:oleObj name="Equation" r:id="rId5" imgW="164880" imgH="152280" progId="">
                    <p:embed/>
                    <p:pic>
                      <p:nvPicPr>
                        <p:cNvPr id="0" name="Picture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29" y="1623"/>
                          <a:ext cx="188" cy="174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Arc 21"/>
            <p:cNvSpPr>
              <a:spLocks/>
            </p:cNvSpPr>
            <p:nvPr/>
          </p:nvSpPr>
          <p:spPr bwMode="auto">
            <a:xfrm rot="-1230386">
              <a:off x="2184" y="1735"/>
              <a:ext cx="197" cy="153"/>
            </a:xfrm>
            <a:custGeom>
              <a:avLst/>
              <a:gdLst>
                <a:gd name="G0" fmla="+- 16014 0 0"/>
                <a:gd name="G1" fmla="+- 21600 0 0"/>
                <a:gd name="G2" fmla="+- 21600 0 0"/>
                <a:gd name="T0" fmla="*/ 0 w 37614"/>
                <a:gd name="T1" fmla="*/ 7105 h 31832"/>
                <a:gd name="T2" fmla="*/ 35037 w 37614"/>
                <a:gd name="T3" fmla="*/ 31832 h 31832"/>
                <a:gd name="T4" fmla="*/ 16014 w 37614"/>
                <a:gd name="T5" fmla="*/ 21600 h 31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614" h="31832" fill="none" extrusionOk="0">
                  <a:moveTo>
                    <a:pt x="-1" y="7104"/>
                  </a:moveTo>
                  <a:cubicBezTo>
                    <a:pt x="4094" y="2580"/>
                    <a:pt x="9912" y="-1"/>
                    <a:pt x="16014" y="0"/>
                  </a:cubicBezTo>
                  <a:cubicBezTo>
                    <a:pt x="27943" y="0"/>
                    <a:pt x="37614" y="9670"/>
                    <a:pt x="37614" y="21600"/>
                  </a:cubicBezTo>
                  <a:cubicBezTo>
                    <a:pt x="37614" y="25171"/>
                    <a:pt x="36728" y="28686"/>
                    <a:pt x="35036" y="31831"/>
                  </a:cubicBezTo>
                </a:path>
                <a:path w="37614" h="31832" stroke="0" extrusionOk="0">
                  <a:moveTo>
                    <a:pt x="-1" y="7104"/>
                  </a:moveTo>
                  <a:cubicBezTo>
                    <a:pt x="4094" y="2580"/>
                    <a:pt x="9912" y="-1"/>
                    <a:pt x="16014" y="0"/>
                  </a:cubicBezTo>
                  <a:cubicBezTo>
                    <a:pt x="27943" y="0"/>
                    <a:pt x="37614" y="9670"/>
                    <a:pt x="37614" y="21600"/>
                  </a:cubicBezTo>
                  <a:cubicBezTo>
                    <a:pt x="37614" y="25171"/>
                    <a:pt x="36728" y="28686"/>
                    <a:pt x="35036" y="31831"/>
                  </a:cubicBezTo>
                  <a:lnTo>
                    <a:pt x="16014" y="21600"/>
                  </a:lnTo>
                  <a:close/>
                </a:path>
              </a:pathLst>
            </a:custGeom>
            <a:noFill/>
            <a:ln w="28575">
              <a:solidFill>
                <a:srgbClr val="CC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2200" dirty="0">
                <a:latin typeface="Arial" pitchFamily="34" charset="0"/>
                <a:cs typeface="Arial" pitchFamily="34" charset="0"/>
              </a:rPr>
              <a:t>3. Прямая, изображённая на рисунке, является графиком одной из первообразных функции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у=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. Найдите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f(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)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000496" y="1600200"/>
            <a:ext cx="4686304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/>
              <a:t>    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Решение: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По определению первообразной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F’(x) = f(x)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Таким образом,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f(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)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=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F’(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)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Так как графиком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 F(x)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является прямая, то значением производной функции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F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в каждой точке будет угловой коэффициент этой прямой.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f(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)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= -4/2= -2</a:t>
            </a:r>
          </a:p>
          <a:p>
            <a:pPr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Ответ:-2</a:t>
            </a:r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09" y="1571611"/>
            <a:ext cx="2571769" cy="2763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7" name="Прямая соединительная линия 6"/>
          <p:cNvCxnSpPr/>
          <p:nvPr/>
        </p:nvCxnSpPr>
        <p:spPr>
          <a:xfrm rot="16200000" flipH="1">
            <a:off x="1000100" y="2786058"/>
            <a:ext cx="85725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428728" y="3214686"/>
            <a:ext cx="428628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Блок-схема: узел 14"/>
          <p:cNvSpPr/>
          <p:nvPr/>
        </p:nvSpPr>
        <p:spPr>
          <a:xfrm flipH="1" flipV="1">
            <a:off x="1357290" y="2285992"/>
            <a:ext cx="117156" cy="11715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Блок-схема: узел 15"/>
          <p:cNvSpPr/>
          <p:nvPr/>
        </p:nvSpPr>
        <p:spPr>
          <a:xfrm flipH="1" flipV="1">
            <a:off x="1785918" y="3143248"/>
            <a:ext cx="117156" cy="11715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2200" dirty="0">
                <a:latin typeface="Arial" pitchFamily="34" charset="0"/>
                <a:cs typeface="Arial" pitchFamily="34" charset="0"/>
              </a:rPr>
              <a:t>4.На рисунке изображён график функции </a:t>
            </a:r>
            <a:r>
              <a:rPr lang="en-US" sz="2200" i="1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200" i="1" dirty="0">
                <a:latin typeface="Arial" pitchFamily="34" charset="0"/>
                <a:cs typeface="Arial" pitchFamily="34" charset="0"/>
              </a:rPr>
              <a:t>. 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Касательная к этому графику, проведённая в точке с абсциссой 2, проходит через начало координат. Найдите </a:t>
            </a:r>
            <a:r>
              <a:rPr lang="en-US" sz="2200" i="1" dirty="0">
                <a:latin typeface="Arial" pitchFamily="34" charset="0"/>
                <a:cs typeface="Arial" pitchFamily="34" charset="0"/>
              </a:rPr>
              <a:t>f'(</a:t>
            </a:r>
            <a:r>
              <a:rPr lang="ru-RU" sz="2200" i="1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200" i="1" dirty="0">
                <a:latin typeface="Arial" pitchFamily="34" charset="0"/>
                <a:cs typeface="Arial" pitchFamily="34" charset="0"/>
              </a:rPr>
              <a:t>)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1843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428868"/>
            <a:ext cx="3418360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500562" y="1600200"/>
            <a:ext cx="4186238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Решение: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Если касательная проходит через начало координат, то можно изобразить её на рисунке, проведя прямую через начало координат и точку касания.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Затем определим угловой коэффициент этой прямой. В качестве точек с целочисленными координатами можно взять начало координат и точку касания.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f'(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)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=4/2=2</a:t>
            </a:r>
          </a:p>
          <a:p>
            <a:pPr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Ответ:2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rot="5400000" flipH="1" flipV="1">
            <a:off x="785786" y="3500438"/>
            <a:ext cx="1714512" cy="857256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5400000">
            <a:off x="1358084" y="3928272"/>
            <a:ext cx="1142214" cy="79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357290" y="4500570"/>
            <a:ext cx="571504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Блок-схема: узел 15"/>
          <p:cNvSpPr/>
          <p:nvPr/>
        </p:nvSpPr>
        <p:spPr>
          <a:xfrm flipH="1" flipV="1">
            <a:off x="1285852" y="4429132"/>
            <a:ext cx="117156" cy="11715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Блок-схема: узел 16"/>
          <p:cNvSpPr/>
          <p:nvPr/>
        </p:nvSpPr>
        <p:spPr>
          <a:xfrm flipH="1" flipV="1">
            <a:off x="1857356" y="3286124"/>
            <a:ext cx="117156" cy="11715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CFDAEB-0642-F886-BE7F-2849C8528A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37909A-6739-DEDA-07AE-022F9CF84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400" dirty="0">
                <a:latin typeface="Arial" pitchFamily="34" charset="0"/>
                <a:cs typeface="Arial" pitchFamily="34" charset="0"/>
              </a:rPr>
              <a:t>5.На рисунке изображён график функции, определённой на интервале (-1; 13). Найдите количество точек, в которых производная функции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равна 0.</a:t>
            </a:r>
          </a:p>
        </p:txBody>
      </p:sp>
      <p:sp>
        <p:nvSpPr>
          <p:cNvPr id="4" name="Содержимое 3">
            <a:extLst>
              <a:ext uri="{FF2B5EF4-FFF2-40B4-BE49-F238E27FC236}">
                <a16:creationId xmlns:a16="http://schemas.microsoft.com/office/drawing/2014/main" id="{DBB3A2EE-BD17-59B7-B56F-5BB441FAE7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0" y="1571612"/>
            <a:ext cx="4038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/>
              <a:t>     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Решение: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Производная функции равна нулю в точках минимума и максимума. Касательная, проведённая в этих точках, горизонтальна.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Таких точек на графике 7.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Ответ:7</a:t>
            </a:r>
          </a:p>
        </p:txBody>
      </p:sp>
      <p:pic>
        <p:nvPicPr>
          <p:cNvPr id="20483" name="Picture 3">
            <a:extLst>
              <a:ext uri="{FF2B5EF4-FFF2-40B4-BE49-F238E27FC236}">
                <a16:creationId xmlns:a16="http://schemas.microsoft.com/office/drawing/2014/main" id="{08AE73D7-B7EB-E832-CD16-4AD068C87BDC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 l="3286" r="6344"/>
          <a:stretch>
            <a:fillRect/>
          </a:stretch>
        </p:blipFill>
        <p:spPr bwMode="auto">
          <a:xfrm>
            <a:off x="285720" y="1571612"/>
            <a:ext cx="3929090" cy="2441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Блок-схема: узел 16">
            <a:extLst>
              <a:ext uri="{FF2B5EF4-FFF2-40B4-BE49-F238E27FC236}">
                <a16:creationId xmlns:a16="http://schemas.microsoft.com/office/drawing/2014/main" id="{9712BF68-EEE0-ED56-4279-900AEFD959C4}"/>
              </a:ext>
            </a:extLst>
          </p:cNvPr>
          <p:cNvSpPr/>
          <p:nvPr/>
        </p:nvSpPr>
        <p:spPr>
          <a:xfrm>
            <a:off x="857224" y="2071678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Блок-схема: узел 25">
            <a:extLst>
              <a:ext uri="{FF2B5EF4-FFF2-40B4-BE49-F238E27FC236}">
                <a16:creationId xmlns:a16="http://schemas.microsoft.com/office/drawing/2014/main" id="{6E5CE5AC-0A5F-1CE6-33AB-95105DF9FDC6}"/>
              </a:ext>
            </a:extLst>
          </p:cNvPr>
          <p:cNvSpPr/>
          <p:nvPr/>
        </p:nvSpPr>
        <p:spPr>
          <a:xfrm>
            <a:off x="1285852" y="2285992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Блок-схема: узел 26">
            <a:extLst>
              <a:ext uri="{FF2B5EF4-FFF2-40B4-BE49-F238E27FC236}">
                <a16:creationId xmlns:a16="http://schemas.microsoft.com/office/drawing/2014/main" id="{7DD34185-E7D3-15DC-7D44-F5D16ED8D832}"/>
              </a:ext>
            </a:extLst>
          </p:cNvPr>
          <p:cNvSpPr/>
          <p:nvPr/>
        </p:nvSpPr>
        <p:spPr>
          <a:xfrm>
            <a:off x="1071538" y="2500306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Блок-схема: узел 27">
            <a:extLst>
              <a:ext uri="{FF2B5EF4-FFF2-40B4-BE49-F238E27FC236}">
                <a16:creationId xmlns:a16="http://schemas.microsoft.com/office/drawing/2014/main" id="{E5BDF247-12F9-06B9-3053-814DD38F7F4E}"/>
              </a:ext>
            </a:extLst>
          </p:cNvPr>
          <p:cNvSpPr/>
          <p:nvPr/>
        </p:nvSpPr>
        <p:spPr>
          <a:xfrm>
            <a:off x="1714480" y="3571876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Блок-схема: узел 28">
            <a:extLst>
              <a:ext uri="{FF2B5EF4-FFF2-40B4-BE49-F238E27FC236}">
                <a16:creationId xmlns:a16="http://schemas.microsoft.com/office/drawing/2014/main" id="{8C1C3EE4-426F-BC49-39E3-D11E27B2D26E}"/>
              </a:ext>
            </a:extLst>
          </p:cNvPr>
          <p:cNvSpPr/>
          <p:nvPr/>
        </p:nvSpPr>
        <p:spPr>
          <a:xfrm>
            <a:off x="1928794" y="3143248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Блок-схема: узел 29">
            <a:extLst>
              <a:ext uri="{FF2B5EF4-FFF2-40B4-BE49-F238E27FC236}">
                <a16:creationId xmlns:a16="http://schemas.microsoft.com/office/drawing/2014/main" id="{A77FA90C-DEDD-8A23-6DC9-E245812CC12C}"/>
              </a:ext>
            </a:extLst>
          </p:cNvPr>
          <p:cNvSpPr/>
          <p:nvPr/>
        </p:nvSpPr>
        <p:spPr>
          <a:xfrm>
            <a:off x="2786050" y="2071678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Блок-схема: узел 33">
            <a:extLst>
              <a:ext uri="{FF2B5EF4-FFF2-40B4-BE49-F238E27FC236}">
                <a16:creationId xmlns:a16="http://schemas.microsoft.com/office/drawing/2014/main" id="{CF1E9624-E571-F56E-82E4-AE8D433EEB51}"/>
              </a:ext>
            </a:extLst>
          </p:cNvPr>
          <p:cNvSpPr/>
          <p:nvPr/>
        </p:nvSpPr>
        <p:spPr>
          <a:xfrm>
            <a:off x="2357422" y="3571876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2128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400" dirty="0">
                <a:latin typeface="Arial" pitchFamily="34" charset="0"/>
                <a:cs typeface="Arial" pitchFamily="34" charset="0"/>
              </a:rPr>
              <a:t>6.На рисунке изображён график производной функции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определённой на интервале (-8; 3). Найдите точку экстремума функции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принадлежащую отрезку [-6; 1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]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00562" y="1600200"/>
            <a:ext cx="4186238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/>
              <a:t>     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Решение: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Для начала отметим на рисунке границы отрезка.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На этом отрезке производная функции один раз обращается в 0 (в точке -3) и при переходе через эту точку меняет знак. Значит, точка -3 и есть искомая точка экстремума функции на отрезке.</a:t>
            </a:r>
          </a:p>
          <a:p>
            <a:pPr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Ответ: -3.</a:t>
            </a:r>
          </a:p>
        </p:txBody>
      </p:sp>
      <p:pic>
        <p:nvPicPr>
          <p:cNvPr id="17411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643050"/>
            <a:ext cx="4154314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0" name="Прямая соединительная линия 9"/>
          <p:cNvCxnSpPr/>
          <p:nvPr/>
        </p:nvCxnSpPr>
        <p:spPr>
          <a:xfrm rot="5400000">
            <a:off x="2001026" y="3356768"/>
            <a:ext cx="2285222" cy="794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5400000">
            <a:off x="143638" y="3356768"/>
            <a:ext cx="2285222" cy="794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928662" y="3357562"/>
            <a:ext cx="3722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-6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928926" y="3357562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1</a:t>
            </a:r>
          </a:p>
        </p:txBody>
      </p:sp>
      <p:sp>
        <p:nvSpPr>
          <p:cNvPr id="15" name="Блок-схема: узел 14"/>
          <p:cNvSpPr/>
          <p:nvPr/>
        </p:nvSpPr>
        <p:spPr>
          <a:xfrm>
            <a:off x="2071670" y="3286124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785918" y="3357562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Arial" pitchFamily="34" charset="0"/>
                <a:cs typeface="Arial" pitchFamily="34" charset="0"/>
              </a:rPr>
              <a:t>-3.</a:t>
            </a:r>
            <a:endParaRPr lang="ru-RU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1506" name="Ink 2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1306513" y="2279650"/>
              <a:ext cx="1835150" cy="2116138"/>
            </p14:xfrm>
          </p:contentPart>
        </mc:Choice>
        <mc:Fallback xmlns="">
          <p:pic>
            <p:nvPicPr>
              <p:cNvPr id="21506" name="Ink 2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97154" y="2270290"/>
                <a:ext cx="1853869" cy="2134859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 animBg="1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358246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dirty="0">
                <a:latin typeface="Arial" pitchFamily="34" charset="0"/>
                <a:cs typeface="Arial" pitchFamily="34" charset="0"/>
              </a:rPr>
              <a:t>7.На рисунке изображён график производной функции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определённой на интервале (-13; 8). Найдите количество точек максимума функции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принадлежащую отрезку [-8; 6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]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210080" cy="452596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/>
              <a:t> </a:t>
            </a:r>
            <a:r>
              <a:rPr lang="ru-RU" sz="2100" dirty="0">
                <a:latin typeface="Arial" pitchFamily="34" charset="0"/>
                <a:cs typeface="Arial" pitchFamily="34" charset="0"/>
              </a:rPr>
              <a:t>Решение: </a:t>
            </a:r>
          </a:p>
          <a:p>
            <a:pPr>
              <a:buNone/>
            </a:pPr>
            <a:r>
              <a:rPr lang="ru-RU" sz="2100" dirty="0">
                <a:latin typeface="Arial" pitchFamily="34" charset="0"/>
                <a:cs typeface="Arial" pitchFamily="34" charset="0"/>
              </a:rPr>
              <a:t> В точке максимума производная</a:t>
            </a:r>
          </a:p>
          <a:p>
            <a:pPr>
              <a:buNone/>
            </a:pPr>
            <a:r>
              <a:rPr lang="ru-RU" sz="2100" dirty="0">
                <a:latin typeface="Arial" pitchFamily="34" charset="0"/>
                <a:cs typeface="Arial" pitchFamily="34" charset="0"/>
              </a:rPr>
              <a:t> функции равна 0 или не существует.</a:t>
            </a:r>
          </a:p>
          <a:p>
            <a:pPr>
              <a:buNone/>
            </a:pPr>
            <a:r>
              <a:rPr lang="ru-RU" sz="2100" dirty="0">
                <a:latin typeface="Arial" pitchFamily="34" charset="0"/>
                <a:cs typeface="Arial" pitchFamily="34" charset="0"/>
              </a:rPr>
              <a:t> Таких точек, принадлежащих </a:t>
            </a:r>
          </a:p>
          <a:p>
            <a:pPr>
              <a:buNone/>
            </a:pPr>
            <a:r>
              <a:rPr lang="ru-RU" sz="2100" dirty="0">
                <a:latin typeface="Arial" pitchFamily="34" charset="0"/>
                <a:cs typeface="Arial" pitchFamily="34" charset="0"/>
              </a:rPr>
              <a:t>отрезку [-8; 6</a:t>
            </a:r>
            <a:r>
              <a:rPr lang="en-US" sz="2100" dirty="0">
                <a:latin typeface="Arial" pitchFamily="34" charset="0"/>
                <a:cs typeface="Arial" pitchFamily="34" charset="0"/>
              </a:rPr>
              <a:t>]</a:t>
            </a:r>
            <a:r>
              <a:rPr lang="ru-RU" sz="2100" dirty="0">
                <a:latin typeface="Arial" pitchFamily="34" charset="0"/>
                <a:cs typeface="Arial" pitchFamily="34" charset="0"/>
              </a:rPr>
              <a:t> четыре: -6; -2; 3; 5.</a:t>
            </a:r>
          </a:p>
          <a:p>
            <a:pPr>
              <a:buNone/>
            </a:pPr>
            <a:r>
              <a:rPr lang="ru-RU" sz="2100" dirty="0">
                <a:latin typeface="Arial" pitchFamily="34" charset="0"/>
                <a:cs typeface="Arial" pitchFamily="34" charset="0"/>
              </a:rPr>
              <a:t> При этом в точках -6 и 3</a:t>
            </a:r>
          </a:p>
          <a:p>
            <a:pPr>
              <a:buNone/>
            </a:pPr>
            <a:r>
              <a:rPr lang="ru-RU" sz="2100" dirty="0">
                <a:latin typeface="Arial" pitchFamily="34" charset="0"/>
                <a:cs typeface="Arial" pitchFamily="34" charset="0"/>
              </a:rPr>
              <a:t> производная меняет знак с «-» на </a:t>
            </a:r>
          </a:p>
          <a:p>
            <a:pPr>
              <a:buNone/>
            </a:pPr>
            <a:r>
              <a:rPr lang="ru-RU" sz="2100" dirty="0">
                <a:latin typeface="Arial" pitchFamily="34" charset="0"/>
                <a:cs typeface="Arial" pitchFamily="34" charset="0"/>
              </a:rPr>
              <a:t>«+», а , значит, это точки минимума.</a:t>
            </a:r>
          </a:p>
          <a:p>
            <a:pPr>
              <a:buNone/>
            </a:pPr>
            <a:r>
              <a:rPr lang="ru-RU" sz="2100" dirty="0">
                <a:latin typeface="Arial" pitchFamily="34" charset="0"/>
                <a:cs typeface="Arial" pitchFamily="34" charset="0"/>
              </a:rPr>
              <a:t> А вот в точках -2 и 5 производная</a:t>
            </a:r>
          </a:p>
          <a:p>
            <a:pPr>
              <a:buNone/>
            </a:pPr>
            <a:r>
              <a:rPr lang="ru-RU" sz="2100" dirty="0">
                <a:latin typeface="Arial" pitchFamily="34" charset="0"/>
                <a:cs typeface="Arial" pitchFamily="34" charset="0"/>
              </a:rPr>
              <a:t> меняет знак с «+» на «-», а, значит,</a:t>
            </a:r>
          </a:p>
          <a:p>
            <a:pPr>
              <a:buNone/>
            </a:pPr>
            <a:r>
              <a:rPr lang="ru-RU" sz="2100" dirty="0">
                <a:latin typeface="Arial" pitchFamily="34" charset="0"/>
                <a:cs typeface="Arial" pitchFamily="34" charset="0"/>
              </a:rPr>
              <a:t> это точки максимума.</a:t>
            </a:r>
          </a:p>
          <a:p>
            <a:pPr>
              <a:buNone/>
            </a:pPr>
            <a:endParaRPr lang="ru-RU" sz="21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2100" dirty="0">
                <a:latin typeface="Arial" pitchFamily="34" charset="0"/>
                <a:cs typeface="Arial" pitchFamily="34" charset="0"/>
              </a:rPr>
              <a:t> Ответ: 2</a:t>
            </a:r>
          </a:p>
          <a:p>
            <a:pPr>
              <a:buNone/>
            </a:pPr>
            <a:br>
              <a:rPr lang="ru-RU" sz="2000" dirty="0"/>
            </a:br>
            <a:endParaRPr lang="ru-RU" sz="2000" dirty="0"/>
          </a:p>
        </p:txBody>
      </p:sp>
      <p:pic>
        <p:nvPicPr>
          <p:cNvPr id="1843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1643050"/>
            <a:ext cx="4452188" cy="221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9" name="Прямая соединительная линия 8"/>
          <p:cNvCxnSpPr/>
          <p:nvPr/>
        </p:nvCxnSpPr>
        <p:spPr>
          <a:xfrm rot="5400000">
            <a:off x="286117" y="2714223"/>
            <a:ext cx="2143140" cy="794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5400000">
            <a:off x="2715009" y="2785661"/>
            <a:ext cx="2143140" cy="794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3643306" y="2928934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6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142976" y="2928934"/>
            <a:ext cx="3722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-8</a:t>
            </a:r>
          </a:p>
        </p:txBody>
      </p:sp>
      <p:sp>
        <p:nvSpPr>
          <p:cNvPr id="16" name="Блок-схема: узел 15"/>
          <p:cNvSpPr/>
          <p:nvPr/>
        </p:nvSpPr>
        <p:spPr>
          <a:xfrm>
            <a:off x="3571868" y="2857496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2357422" y="2857496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2530" name="Ink 2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1377950" y="2076450"/>
              <a:ext cx="817563" cy="1327150"/>
            </p14:xfrm>
          </p:contentPart>
        </mc:Choice>
        <mc:Fallback xmlns="">
          <p:pic>
            <p:nvPicPr>
              <p:cNvPr id="22530" name="Ink 2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368590" y="2067091"/>
                <a:ext cx="836283" cy="134586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2531" name="Ink 3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2200275" y="2390775"/>
              <a:ext cx="1568450" cy="966788"/>
            </p14:xfrm>
          </p:contentPart>
        </mc:Choice>
        <mc:Fallback xmlns="">
          <p:pic>
            <p:nvPicPr>
              <p:cNvPr id="22531" name="Ink 3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190915" y="2381417"/>
                <a:ext cx="1587169" cy="985505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3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6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400" dirty="0">
                <a:latin typeface="Arial" pitchFamily="34" charset="0"/>
                <a:cs typeface="Arial" pitchFamily="34" charset="0"/>
              </a:rPr>
              <a:t>8. На рисунке изображён график движения точки по прямой. По горизонтали отложено время, по вертикали – расстояние до точки отсчёта. Сколько раз за наблюдаемый период точка останавливалась.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dirty="0"/>
              <a:t>    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Решение: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Точками остановок будут точки в которых производная равна 0.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Таких точек 6.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Ответ: 6</a:t>
            </a:r>
          </a:p>
        </p:txBody>
      </p:sp>
      <p:pic>
        <p:nvPicPr>
          <p:cNvPr id="21507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785926"/>
            <a:ext cx="3863469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Блок-схема: узел 6"/>
          <p:cNvSpPr/>
          <p:nvPr/>
        </p:nvSpPr>
        <p:spPr>
          <a:xfrm>
            <a:off x="1857356" y="3357562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2357422" y="3929066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узел 9"/>
          <p:cNvSpPr/>
          <p:nvPr/>
        </p:nvSpPr>
        <p:spPr>
          <a:xfrm>
            <a:off x="1357290" y="3500438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/>
          <p:cNvSpPr/>
          <p:nvPr/>
        </p:nvSpPr>
        <p:spPr>
          <a:xfrm>
            <a:off x="1142976" y="3786190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1643042" y="4071942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/>
          <p:cNvSpPr/>
          <p:nvPr/>
        </p:nvSpPr>
        <p:spPr>
          <a:xfrm>
            <a:off x="3143240" y="2357430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2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2200" dirty="0">
                <a:latin typeface="Arial" pitchFamily="34" charset="0"/>
                <a:cs typeface="Arial" pitchFamily="34" charset="0"/>
              </a:rPr>
              <a:t>9.На рисунке изображён график функции у=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, определённой на интервале (-8; 5). Определите количество целых чисел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x</a:t>
            </a:r>
            <a:r>
              <a:rPr lang="en-US" sz="2200" baseline="-25000" dirty="0">
                <a:latin typeface="Arial" pitchFamily="34" charset="0"/>
                <a:cs typeface="Arial" pitchFamily="34" charset="0"/>
              </a:rPr>
              <a:t>i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, для которых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f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'(x</a:t>
            </a:r>
            <a:r>
              <a:rPr lang="en-US" sz="2200" baseline="-25000" dirty="0">
                <a:latin typeface="Arial" pitchFamily="34" charset="0"/>
                <a:cs typeface="Arial" pitchFamily="34" charset="0"/>
              </a:rPr>
              <a:t>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)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отрицательно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643050"/>
            <a:ext cx="4038600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Решение: 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Производная дифференцируемой функции на промежутке убывания (возрастания)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неположительна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(неотрицательна). Значит, необходимо выделить промежутки убывания функции и сосчитать количество целых чисел, принадлежащим этим промежуткам. Причём производная равна нулю на концах этих промежутков, значит, нужно брать только внутренние точки промежутка.  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Ответ: 4</a:t>
            </a:r>
          </a:p>
        </p:txBody>
      </p:sp>
      <p:pic>
        <p:nvPicPr>
          <p:cNvPr id="19459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643050"/>
            <a:ext cx="4274295" cy="2821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Блок-схема: узел 9"/>
          <p:cNvSpPr/>
          <p:nvPr/>
        </p:nvSpPr>
        <p:spPr>
          <a:xfrm>
            <a:off x="1928794" y="2143116"/>
            <a:ext cx="142876" cy="142876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узел 15"/>
          <p:cNvSpPr/>
          <p:nvPr/>
        </p:nvSpPr>
        <p:spPr>
          <a:xfrm>
            <a:off x="2143108" y="2643182"/>
            <a:ext cx="142876" cy="142876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2428860" y="2928934"/>
            <a:ext cx="142876" cy="142876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узел 17"/>
          <p:cNvSpPr/>
          <p:nvPr/>
        </p:nvSpPr>
        <p:spPr>
          <a:xfrm>
            <a:off x="2643174" y="3286124"/>
            <a:ext cx="142876" cy="142876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8434" name="Ink 2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1881188" y="2143125"/>
              <a:ext cx="1090612" cy="1612900"/>
            </p14:xfrm>
          </p:contentPart>
        </mc:Choice>
        <mc:Fallback xmlns="">
          <p:pic>
            <p:nvPicPr>
              <p:cNvPr id="18434" name="Ink 2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871827" y="2133764"/>
                <a:ext cx="1109335" cy="16316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8435" name="Ink 3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3703638" y="2233613"/>
              <a:ext cx="255587" cy="450850"/>
            </p14:xfrm>
          </p:contentPart>
        </mc:Choice>
        <mc:Fallback xmlns="">
          <p:pic>
            <p:nvPicPr>
              <p:cNvPr id="18435" name="Ink 3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694265" y="2224258"/>
                <a:ext cx="274332" cy="46956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400" dirty="0">
                <a:latin typeface="Arial" pitchFamily="34" charset="0"/>
                <a:cs typeface="Arial" pitchFamily="34" charset="0"/>
              </a:rPr>
              <a:t>10.На рисунке изображён график производной функции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определённой на интервале (-7; 4). Найдите промежутки убывания  функции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. В ответе укажите сумму целых чисел, входящих в эти промежутки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000" dirty="0"/>
              <a:t>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Решение: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На промежутках убывания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дифференцируемой функции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f(x)</a:t>
            </a: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её производная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неположительна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У нас один такой промежуток: </a:t>
            </a:r>
          </a:p>
          <a:p>
            <a:pPr>
              <a:buNone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[-5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,5; -2,5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]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Целые числа, входящие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в эти промежутки -5; -4; -3.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Искомая сумма равна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-5+(-4)+(-3)=-12</a:t>
            </a:r>
          </a:p>
          <a:p>
            <a:pPr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Ответ: -12</a:t>
            </a: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643050"/>
            <a:ext cx="3706988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8" name="Прямая соединительная линия 7"/>
          <p:cNvCxnSpPr/>
          <p:nvPr/>
        </p:nvCxnSpPr>
        <p:spPr>
          <a:xfrm rot="5400000">
            <a:off x="142844" y="3357562"/>
            <a:ext cx="2428892" cy="1588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858018" y="3357562"/>
            <a:ext cx="2428098" cy="794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1571604" y="3429000"/>
            <a:ext cx="3722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-4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285852" y="3429000"/>
            <a:ext cx="3722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-5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785918" y="3429000"/>
            <a:ext cx="3722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-3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3554" name="Ink 2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1365250" y="3435350"/>
              <a:ext cx="711200" cy="712788"/>
            </p14:xfrm>
          </p:contentPart>
        </mc:Choice>
        <mc:Fallback xmlns="">
          <p:pic>
            <p:nvPicPr>
              <p:cNvPr id="23554" name="Ink 2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355892" y="3425990"/>
                <a:ext cx="729916" cy="731508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9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400" dirty="0">
                <a:latin typeface="Arial" pitchFamily="34" charset="0"/>
                <a:cs typeface="Arial" pitchFamily="34" charset="0"/>
              </a:rPr>
              <a:t>11.На рисунке изображён график производной функции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определённой на интервале (-12; 2). Найдите промежутки возрастания функции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. В ответе укажите длину наибольшего из них.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600200"/>
            <a:ext cx="4214842" cy="4525963"/>
          </a:xfrm>
        </p:spPr>
        <p:txBody>
          <a:bodyPr/>
          <a:lstStyle/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Решение: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На промежутках возрастания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дифференцируемой функции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её производная неотрицательна.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У нас два таких промежутка: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[-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11; -7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]</a:t>
            </a: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и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[-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4; 1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]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Наибольшую длину имеет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промежуток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[-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4; 1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]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. Его длина равна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1-(-4)=5</a:t>
            </a:r>
          </a:p>
          <a:p>
            <a:pPr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Ответ: 5.</a:t>
            </a:r>
          </a:p>
          <a:p>
            <a:endParaRPr lang="ru-RU" dirty="0"/>
          </a:p>
        </p:txBody>
      </p:sp>
      <p:pic>
        <p:nvPicPr>
          <p:cNvPr id="17411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643050"/>
            <a:ext cx="4307393" cy="2669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642910" y="3143248"/>
            <a:ext cx="4892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-11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571604" y="3143248"/>
            <a:ext cx="3722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-7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500430" y="3071810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1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357422" y="3143248"/>
            <a:ext cx="3722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-4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857224" y="3143248"/>
            <a:ext cx="936000" cy="1588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2500298" y="3143248"/>
            <a:ext cx="1224000" cy="1588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4578" name="Ink 2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868363" y="2227263"/>
              <a:ext cx="914400" cy="920750"/>
            </p14:xfrm>
          </p:contentPart>
        </mc:Choice>
        <mc:Fallback xmlns="">
          <p:pic>
            <p:nvPicPr>
              <p:cNvPr id="24578" name="Ink 2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59003" y="2217904"/>
                <a:ext cx="933120" cy="93946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4579" name="Ink 3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2514600" y="2319338"/>
              <a:ext cx="1182688" cy="815975"/>
            </p14:xfrm>
          </p:contentPart>
        </mc:Choice>
        <mc:Fallback xmlns="">
          <p:pic>
            <p:nvPicPr>
              <p:cNvPr id="24579" name="Ink 3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505239" y="2309980"/>
                <a:ext cx="1201409" cy="834692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2200" dirty="0">
                <a:latin typeface="Arial" pitchFamily="34" charset="0"/>
                <a:cs typeface="Arial" pitchFamily="34" charset="0"/>
              </a:rPr>
              <a:t>12. На рисунке изображён график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у=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одной из первообразных некоторой функции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, определённой на интервале (-2; 11). Определите количество целых чисел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x</a:t>
            </a:r>
            <a:r>
              <a:rPr lang="en-US" sz="2200" baseline="-25000" dirty="0">
                <a:latin typeface="Arial" pitchFamily="34" charset="0"/>
                <a:cs typeface="Arial" pitchFamily="34" charset="0"/>
              </a:rPr>
              <a:t>i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, для которых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f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x</a:t>
            </a:r>
            <a:r>
              <a:rPr lang="en-US" sz="2200" baseline="-25000" dirty="0">
                <a:latin typeface="Arial" pitchFamily="34" charset="0"/>
                <a:cs typeface="Arial" pitchFamily="34" charset="0"/>
              </a:rPr>
              <a:t>i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) отрицательно.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ru-RU" dirty="0"/>
              <a:t>   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Решение: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Эта задача аналогична предыдущим, с той лишь разницей, что вместо рассмотрения функции и её производной, мы рассматриваем первообразную и функцию.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Таких точек 6.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 Ответ: 6</a:t>
            </a:r>
          </a:p>
        </p:txBody>
      </p:sp>
      <p:pic>
        <p:nvPicPr>
          <p:cNvPr id="2355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71612"/>
            <a:ext cx="4195888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Блок-схема: узел 17"/>
          <p:cNvSpPr/>
          <p:nvPr/>
        </p:nvSpPr>
        <p:spPr>
          <a:xfrm>
            <a:off x="928662" y="3000372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узел 18"/>
          <p:cNvSpPr/>
          <p:nvPr/>
        </p:nvSpPr>
        <p:spPr>
          <a:xfrm>
            <a:off x="1142976" y="3571876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1428728" y="3929066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Блок-схема: узел 20"/>
          <p:cNvSpPr/>
          <p:nvPr/>
        </p:nvSpPr>
        <p:spPr>
          <a:xfrm>
            <a:off x="2071670" y="2928934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Блок-схема: узел 21"/>
          <p:cNvSpPr/>
          <p:nvPr/>
        </p:nvSpPr>
        <p:spPr>
          <a:xfrm>
            <a:off x="2357422" y="3786190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Блок-схема: узел 22"/>
          <p:cNvSpPr/>
          <p:nvPr/>
        </p:nvSpPr>
        <p:spPr>
          <a:xfrm>
            <a:off x="3286116" y="2643182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9471" name="Ink 15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757238" y="2233613"/>
              <a:ext cx="1757362" cy="1843087"/>
            </p14:xfrm>
          </p:contentPart>
        </mc:Choice>
        <mc:Fallback xmlns="">
          <p:pic>
            <p:nvPicPr>
              <p:cNvPr id="19471" name="Ink 15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47879" y="2224254"/>
                <a:ext cx="1776080" cy="186180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9472" name="Ink 16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3173413" y="2378075"/>
              <a:ext cx="282575" cy="673100"/>
            </p14:xfrm>
          </p:contentPart>
        </mc:Choice>
        <mc:Fallback xmlns="">
          <p:pic>
            <p:nvPicPr>
              <p:cNvPr id="19472" name="Ink 16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64054" y="2368716"/>
                <a:ext cx="301293" cy="691817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400" dirty="0">
                <a:latin typeface="Arial" pitchFamily="34" charset="0"/>
                <a:cs typeface="Arial" pitchFamily="34" charset="0"/>
              </a:rPr>
              <a:t>13. На рисунке изображён график производной функции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определённой на интервале (-2; 9). В какой точке отрезка   [3; 8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]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f(x)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принимает наименьшее значение.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429124" y="1600200"/>
            <a:ext cx="425767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   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Решение: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Для начала отметим на рисунке границы отрезка, о котором идёт речь.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  На этом отрезке производная положительна, значит, сама функция возрастает. Значит, наименьшее значение на этом отрезке она принимает в левом конце отрезка, то есть в точке 3.</a:t>
            </a:r>
          </a:p>
          <a:p>
            <a:pPr>
              <a:buNone/>
            </a:pPr>
            <a:endParaRPr lang="ru-RU" sz="1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Ответ: 3</a:t>
            </a:r>
          </a:p>
        </p:txBody>
      </p:sp>
      <p:pic>
        <p:nvPicPr>
          <p:cNvPr id="24579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571612"/>
            <a:ext cx="4044032" cy="3082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9" name="Прямая соединительная линия 8"/>
          <p:cNvCxnSpPr/>
          <p:nvPr/>
        </p:nvCxnSpPr>
        <p:spPr>
          <a:xfrm rot="5400000">
            <a:off x="1000894" y="3357562"/>
            <a:ext cx="2285222" cy="794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5400000">
            <a:off x="2286778" y="3356768"/>
            <a:ext cx="2285222" cy="794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Блок-схема: узел 13"/>
          <p:cNvSpPr/>
          <p:nvPr/>
        </p:nvSpPr>
        <p:spPr>
          <a:xfrm>
            <a:off x="2071670" y="3071810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928794" y="3429000"/>
            <a:ext cx="2222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3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143240" y="3429000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8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0482" name="Ink 2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2162175" y="2214563"/>
              <a:ext cx="1247775" cy="1058862"/>
            </p14:xfrm>
          </p:contentPart>
        </mc:Choice>
        <mc:Fallback xmlns="">
          <p:pic>
            <p:nvPicPr>
              <p:cNvPr id="20482" name="Ink 2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152815" y="2205202"/>
                <a:ext cx="1266495" cy="107758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0483" name="Ink 3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2135188" y="2749550"/>
              <a:ext cx="60325" cy="320675"/>
            </p14:xfrm>
          </p:contentPart>
        </mc:Choice>
        <mc:Fallback xmlns="">
          <p:pic>
            <p:nvPicPr>
              <p:cNvPr id="20483" name="Ink 3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125852" y="2740192"/>
                <a:ext cx="78997" cy="33939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200" dirty="0">
                <a:latin typeface="Arial" pitchFamily="34" charset="0"/>
                <a:cs typeface="Arial" pitchFamily="34" charset="0"/>
              </a:rPr>
              <a:t>14.На рисунке изображён график функции у=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, определённой на интервале (-1; 10). Найдите количество точек, в которых касательная к графику функции параллельна прямой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у=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-3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600200"/>
            <a:ext cx="41148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/>
              <a:t>     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Решение: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Прямая  у = -3 – горизонтальная значит, если касательная к графику  функции ей параллельна, то она тоже горизонтальна.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Таких точек 4.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Ответ: 4</a:t>
            </a:r>
          </a:p>
        </p:txBody>
      </p:sp>
      <p:pic>
        <p:nvPicPr>
          <p:cNvPr id="22531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18072" y="1714488"/>
            <a:ext cx="4185156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Блок-схема: узел 8"/>
          <p:cNvSpPr/>
          <p:nvPr/>
        </p:nvSpPr>
        <p:spPr>
          <a:xfrm>
            <a:off x="1643042" y="2285992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узел 9"/>
          <p:cNvSpPr/>
          <p:nvPr/>
        </p:nvSpPr>
        <p:spPr>
          <a:xfrm>
            <a:off x="1071538" y="2786058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/>
          <p:cNvSpPr/>
          <p:nvPr/>
        </p:nvSpPr>
        <p:spPr>
          <a:xfrm>
            <a:off x="2428860" y="4429132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3000364" y="2500306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642910" y="4214818"/>
            <a:ext cx="3276000" cy="1588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3929058" y="4000504"/>
            <a:ext cx="8322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>
                <a:latin typeface="Arial" pitchFamily="34" charset="0"/>
                <a:cs typeface="Arial" pitchFamily="34" charset="0"/>
              </a:rPr>
              <a:t>у=</a:t>
            </a:r>
            <a:r>
              <a:rPr lang="ru-RU" dirty="0">
                <a:latin typeface="Arial" pitchFamily="34" charset="0"/>
                <a:cs typeface="Arial" pitchFamily="34" charset="0"/>
              </a:rPr>
              <a:t> -3.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1" animBg="1"/>
      <p:bldP spid="10" grpId="1" animBg="1"/>
      <p:bldP spid="11" grpId="1" animBg="1"/>
      <p:bldP spid="12" grpId="1" animBg="1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ru-RU" sz="2400" dirty="0">
                <a:latin typeface="Arial" pitchFamily="34" charset="0"/>
                <a:cs typeface="Arial" pitchFamily="34" charset="0"/>
              </a:rPr>
            </a:br>
            <a:r>
              <a:rPr lang="ru-RU" sz="2400" dirty="0">
                <a:latin typeface="Arial" pitchFamily="34" charset="0"/>
                <a:cs typeface="Arial" pitchFamily="34" charset="0"/>
              </a:rPr>
              <a:t>15.На рисунке изображён график производной функции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определённой на интервале (-6; 8). Найдите количество таких чисел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x</a:t>
            </a:r>
            <a:r>
              <a:rPr lang="en-US" sz="2400" baseline="-25000" dirty="0">
                <a:latin typeface="Arial" pitchFamily="34" charset="0"/>
                <a:cs typeface="Arial" pitchFamily="34" charset="0"/>
              </a:rPr>
              <a:t>i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что касательная к графику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в точке с абсциссой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x</a:t>
            </a:r>
            <a:r>
              <a:rPr lang="en-US" sz="2400" baseline="-25000" dirty="0">
                <a:latin typeface="Arial" pitchFamily="34" charset="0"/>
                <a:cs typeface="Arial" pitchFamily="34" charset="0"/>
              </a:rPr>
              <a:t>i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параллельна прямой у=2х-5 или совпадает с ней.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86314" y="1643050"/>
            <a:ext cx="40386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Решение: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Если касательная к графику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функции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параллельна прямой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у=2х-5 или совпадает с ней, то её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угловой коэффициент равен 2, а,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значит, нам нужно найти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количество точек, в которых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производная функции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равна 2.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Для этого на графике проведём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горизонтальную прямую у=2, и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посчитаем количество точек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графика производной, лежащих на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этой прямой.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Таких точек 4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Ответ: 4</a:t>
            </a:r>
          </a:p>
        </p:txBody>
      </p:sp>
      <p:pic>
        <p:nvPicPr>
          <p:cNvPr id="1843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2000240"/>
            <a:ext cx="4269692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714348" y="3000372"/>
            <a:ext cx="3096000" cy="1588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Блок-схема: узел 8"/>
          <p:cNvSpPr/>
          <p:nvPr/>
        </p:nvSpPr>
        <p:spPr>
          <a:xfrm>
            <a:off x="1785918" y="2928934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Блок-схема: узел 20"/>
          <p:cNvSpPr/>
          <p:nvPr/>
        </p:nvSpPr>
        <p:spPr>
          <a:xfrm>
            <a:off x="785786" y="2928934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Блок-схема: узел 21"/>
          <p:cNvSpPr/>
          <p:nvPr/>
        </p:nvSpPr>
        <p:spPr>
          <a:xfrm>
            <a:off x="3500430" y="2928934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Блок-схема: узел 23"/>
          <p:cNvSpPr/>
          <p:nvPr/>
        </p:nvSpPr>
        <p:spPr>
          <a:xfrm>
            <a:off x="2214546" y="2928934"/>
            <a:ext cx="71438" cy="71438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1" grpId="0" animBg="1"/>
      <p:bldP spid="22" grpId="0" animBg="1"/>
      <p:bldP spid="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200" dirty="0">
                <a:latin typeface="Arial" pitchFamily="34" charset="0"/>
                <a:cs typeface="Arial" pitchFamily="34" charset="0"/>
              </a:rPr>
              <a:t>16.Прямая у=6х+9 параллельна касательной к графику функции у = х</a:t>
            </a:r>
            <a:r>
              <a:rPr lang="ru-RU" sz="2200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+7х-6. Найдите абсциссу точки касания.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000" dirty="0"/>
              <a:t>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Решение: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Если прямая параллельна касательной к графику функции в какой-то точке, то её угловой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коэффициент (в нашем случае 2) равен значению производной функции в этой точке.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Производной функции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               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f(x)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= х</a:t>
            </a:r>
            <a:r>
              <a:rPr lang="ru-RU" sz="1800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+7х-6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будет функция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               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f'(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х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)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=2х+7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 Значит, для нахождения искомой точки касания  необходимо, чтобы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    2х+7=6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     х=-0,5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 Ответ: -0,5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071570"/>
          </a:xfrm>
        </p:spPr>
        <p:txBody>
          <a:bodyPr>
            <a:normAutofit/>
          </a:bodyPr>
          <a:lstStyle/>
          <a:p>
            <a:pPr algn="l"/>
            <a:r>
              <a:rPr lang="ru-RU" sz="2200" dirty="0">
                <a:latin typeface="Arial" pitchFamily="34" charset="0"/>
                <a:cs typeface="Arial" pitchFamily="34" charset="0"/>
              </a:rPr>
              <a:t>17.Прямая у=2х+37 параллельна касательной к графику функции у =х</a:t>
            </a:r>
            <a:r>
              <a:rPr lang="ru-RU" sz="2200" baseline="30000" dirty="0">
                <a:latin typeface="Arial" pitchFamily="34" charset="0"/>
                <a:cs typeface="Arial" pitchFamily="34" charset="0"/>
              </a:rPr>
              <a:t>3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+3х</a:t>
            </a:r>
            <a:r>
              <a:rPr lang="ru-RU" sz="2200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-7х+10. Найдите абсциссу точки касания.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472518" cy="564357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Решение: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Если прямая является касательной к графику, то её угловой коэффициент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должен быть равен производной функции в точке касания. Получаем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   3х</a:t>
            </a:r>
            <a:r>
              <a:rPr lang="ru-RU" sz="1800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+6х - 7= 2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    х</a:t>
            </a:r>
            <a:r>
              <a:rPr lang="ru-RU" sz="1800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+2х - 3= 0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    х</a:t>
            </a:r>
            <a:r>
              <a:rPr lang="ru-RU" sz="1800" baseline="-25000" dirty="0">
                <a:latin typeface="Arial" pitchFamily="34" charset="0"/>
                <a:cs typeface="Arial" pitchFamily="34" charset="0"/>
              </a:rPr>
              <a:t>1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=-3   х</a:t>
            </a:r>
            <a:r>
              <a:rPr lang="ru-RU" sz="18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=1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Таким образом, есть две точки, в которых касательная к графику функции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имеет угловой коэффициент равный 2. Для того чтобы определить в какой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из этих двух точек прямая у=2х+37 касается графика функции, вычислим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значения функции в этих точках и проверим удовлетворяют ли они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уравнению касательной. Значение функции у =х</a:t>
            </a:r>
            <a:r>
              <a:rPr lang="ru-RU" sz="1800" baseline="30000" dirty="0">
                <a:latin typeface="Arial" pitchFamily="34" charset="0"/>
                <a:cs typeface="Arial" pitchFamily="34" charset="0"/>
              </a:rPr>
              <a:t>3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+3х</a:t>
            </a:r>
            <a:r>
              <a:rPr lang="ru-RU" sz="1800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-7х+10 в точке -3 равно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-27+27 +21+10=31, а в точке 1 равно 1+3-7+10=7.Точка с координатами (1; 7)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не удовлетворяет уравнению касательной. А точка (-3; 31) уравнению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касательной удовлетворяет. Значит, искомая точка касания равна -3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       </a:t>
            </a:r>
          </a:p>
          <a:p>
            <a:pPr>
              <a:buNone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 Ответ: -3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используемой литературы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1.</a:t>
            </a:r>
            <a:r>
              <a:rPr lang="ru-RU" sz="2400" i="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ЕГЭ 2024. Математика. Функции, заданные графиками, и их производные. Задача 8 (профильный уровень). Задача 7 (базовый уровень). Рабочая тетрадь. Шестаков С.А., Ященко И.В. Москва, МНЦМО 2024 г.</a:t>
            </a:r>
          </a:p>
          <a:p>
            <a:pPr marL="342000" indent="-34200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Е</a:t>
            </a:r>
            <a:r>
              <a:rPr lang="ru-RU" sz="2400" i="0" u="none" strike="noStrike" dirty="0">
                <a:solidFill>
                  <a:srgbClr val="070707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ГЭ 2024 Математика. Профильный уровень. Готовимся к итоговой аттестации. Прокофьев А.А. Москва, Интеллект-Центр, 2024</a:t>
            </a:r>
          </a:p>
          <a:p>
            <a:pPr marL="342000" indent="-342000">
              <a:buNone/>
            </a:pP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ru-RU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1009</TotalTime>
  <Words>1816</Words>
  <Application>Microsoft Office PowerPoint</Application>
  <PresentationFormat>Экран (4:3)</PresentationFormat>
  <Paragraphs>179</Paragraphs>
  <Slides>19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Calibri</vt:lpstr>
      <vt:lpstr>Times New Roman</vt:lpstr>
      <vt:lpstr>Тема Office</vt:lpstr>
      <vt:lpstr>Формула</vt:lpstr>
      <vt:lpstr>Документ</vt:lpstr>
      <vt:lpstr>Equation</vt:lpstr>
      <vt:lpstr>Применение производной к исследованию функций, заданных графиками</vt:lpstr>
      <vt:lpstr>1.На рисунке изображён график функции у=f(x) и касательная к нему в точке с абсциссой х0. Найдите значение производной функции f(x) в точке х0 </vt:lpstr>
      <vt:lpstr>2.На рисунке изображён график функции у=f(x) и касательная к нему в точке с абсциссой х0  . Найдите значение производной функции f(x) в точке х0 </vt:lpstr>
      <vt:lpstr>3. Прямая, изображённая на рисунке, является графиком одной из первообразных функции у=f(x). Найдите f(2)</vt:lpstr>
      <vt:lpstr>4.На рисунке изображён график функции f(x). Касательная к этому графику, проведённая в точке с абсциссой 2, проходит через начало координат. Найдите f'(2) </vt:lpstr>
      <vt:lpstr>5.На рисунке изображён график функции, определённой на интервале (-1; 13). Найдите количество точек, в которых производная функции f(x) равна 0.</vt:lpstr>
      <vt:lpstr>6.На рисунке изображён график производной функции f(x), определённой на интервале (-8; 3). Найдите точку экстремума функции f(x), принадлежащую отрезку [-6; 1]</vt:lpstr>
      <vt:lpstr>7.На рисунке изображён график производной функции f(x), определённой на интервале (-13; 8). Найдите количество точек максимума функции f(x), принадлежащую отрезку [-8; 6]</vt:lpstr>
      <vt:lpstr>8. На рисунке изображён график движения точки по прямой. По горизонтали отложено время, по вертикали – расстояние до точки отсчёта. Сколько раз за наблюдаемый период точка останавливалась.</vt:lpstr>
      <vt:lpstr>9.На рисунке изображён график функции у=f(x), определённой на интервале (-8; 5). Определите количество целых чисел xi, для которых f '(xi) отрицательно. </vt:lpstr>
      <vt:lpstr>10.На рисунке изображён график производной функции f(x), определённой на интервале (-7; 4). Найдите промежутки убывания  функции f(x). В ответе укажите сумму целых чисел, входящих в эти промежутки</vt:lpstr>
      <vt:lpstr>11.На рисунке изображён график производной функции f(x), определённой на интервале (-12; 2). Найдите промежутки возрастания функции f(x). В ответе укажите длину наибольшего из них.</vt:lpstr>
      <vt:lpstr>12. На рисунке изображён график у=F(x) одной из первообразных некоторой функции f(x), определённой на интервале (-2; 11). Определите количество целых чисел xi, для которых f(xi) отрицательно.</vt:lpstr>
      <vt:lpstr>13. На рисунке изображён график производной функции f(x), определённой на интервале (-2; 9). В какой точке отрезка   [3; 8] f(x) принимает наименьшее значение.</vt:lpstr>
      <vt:lpstr>14.На рисунке изображён график функции у=f(x), определённой на интервале (-1; 10). Найдите количество точек, в которых касательная к графику функции параллельна прямой у= -3</vt:lpstr>
      <vt:lpstr> 15.На рисунке изображён график производной функции f(x), определённой на интервале (-6; 8). Найдите количество таких чисел xi, что касательная к графику f(x) в точке с абсциссой xi параллельна прямой у=2х-5 или совпадает с ней.</vt:lpstr>
      <vt:lpstr>16.Прямая у=6х+9 параллельна касательной к графику функции у = х2 +7х-6. Найдите абсциссу точки касания.</vt:lpstr>
      <vt:lpstr>17.Прямая у=2х+37 параллельна касательной к графику функции у =х3+3х2-7х+10. Найдите абсциссу точки касания.</vt:lpstr>
      <vt:lpstr>Список используемой литературы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увв</dc:title>
  <dc:creator>User</dc:creator>
  <cp:lastModifiedBy>Александр Арутюнян</cp:lastModifiedBy>
  <cp:revision>121</cp:revision>
  <dcterms:created xsi:type="dcterms:W3CDTF">2014-08-06T15:19:52Z</dcterms:created>
  <dcterms:modified xsi:type="dcterms:W3CDTF">2024-11-23T11:56:06Z</dcterms:modified>
</cp:coreProperties>
</file>