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9" r:id="rId5"/>
    <p:sldId id="260" r:id="rId6"/>
    <p:sldId id="261" r:id="rId7"/>
    <p:sldId id="263" r:id="rId8"/>
    <p:sldId id="264" r:id="rId9"/>
    <p:sldId id="258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12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600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69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33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931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864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032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44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530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313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25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8AD3E-25B5-4571-94F8-68F3D5712B51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16855-53B3-4B0D-9DA2-7F6DD92F4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687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1.wav"/><Relationship Id="rId7" Type="http://schemas.openxmlformats.org/officeDocument/2006/relationships/slide" Target="slide5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1.wav"/><Relationship Id="rId7" Type="http://schemas.openxmlformats.org/officeDocument/2006/relationships/slide" Target="slide8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1.wav"/><Relationship Id="rId7" Type="http://schemas.openxmlformats.org/officeDocument/2006/relationships/slide" Target="slide9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1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.jpeg"/><Relationship Id="rId4" Type="http://schemas.openxmlformats.org/officeDocument/2006/relationships/image" Target="../media/image4.jpeg"/><Relationship Id="rId9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audio2.wav"/><Relationship Id="rId7" Type="http://schemas.openxmlformats.org/officeDocument/2006/relationships/slide" Target="slide1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xn--80aj3aofgr6b.xn--p1ai/assets/galleries/97/14411689151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38"/>
            <a:ext cx="9172184" cy="68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5078" y="2338311"/>
            <a:ext cx="5768757" cy="216024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Интерактивная игра </a:t>
            </a:r>
            <a:b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«Через книгу к природе» </a:t>
            </a:r>
            <a:b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 мотивам </a:t>
            </a:r>
            <a:b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произведений</a:t>
            </a:r>
            <a:b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В. В. Бианки</a:t>
            </a:r>
            <a:endParaRPr lang="ru-RU" sz="28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-3546648" y="4365104"/>
            <a:ext cx="9036496" cy="18497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     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Рисунок 4" descr="https://fs.znanio.ru/d5af0e/0f/5e/064b7f615d12ceb960dc039390e07dfff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9" t="12474" r="49273" b="10186"/>
          <a:stretch/>
        </p:blipFill>
        <p:spPr bwMode="auto">
          <a:xfrm>
            <a:off x="755576" y="2084001"/>
            <a:ext cx="1728192" cy="22286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flomaster.top/uploads/posts/2021-02/1612171118_20-p-filin-risunok-dlya-detei-22.jpg">
            <a:hlinkClick r:id="rId4" action="ppaction://hlinksldjump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355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547664" y="329676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Arial Black" panose="020B0A04020102020204" pitchFamily="34" charset="0"/>
                <a:cs typeface="Arial" panose="020B0604020202020204" pitchFamily="34" charset="0"/>
              </a:rPr>
              <a:t>Муниципальное автономное дошкольное образовательное учреждение детский сад «Солнышко» комбинированного вида структурное подразделение детский сад  № 162, г. Нижний Тагил</a:t>
            </a:r>
            <a:endParaRPr lang="ru-RU" sz="14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62807" y="548234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Разработала воспитатель </a:t>
            </a:r>
          </a:p>
          <a:p>
            <a:pPr algn="r"/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первой квалификационной категории</a:t>
            </a:r>
          </a:p>
          <a:p>
            <a:pPr algn="r"/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Е. В. Проскурякова</a:t>
            </a:r>
          </a:p>
        </p:txBody>
      </p:sp>
    </p:spTree>
    <p:extLst>
      <p:ext uri="{BB962C8B-B14F-4D97-AF65-F5344CB8AC3E}">
        <p14:creationId xmlns:p14="http://schemas.microsoft.com/office/powerpoint/2010/main" val="196506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foni.club/uploads/posts/2023-02/1675845894_foni-club-p-fon-krasivii-detskii-zelenii-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492896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Правила игры</a:t>
            </a:r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.</a:t>
            </a:r>
            <a:b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При клике на правильный ответ прозвучит звуковой сигал «Молодец». При клике на неверный ответ, картинка исчезнет. Переход на следующий слайд происходит по гиперссылке в нижнем правом углу (сова).</a:t>
            </a:r>
            <a:b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Удачи!</a:t>
            </a:r>
            <a:r>
              <a:rPr lang="ru-RU" sz="2800" dirty="0">
                <a:latin typeface="Arial Black" panose="020B0A04020102020204" pitchFamily="34" charset="0"/>
              </a:rPr>
              <a:t/>
            </a:r>
            <a:br>
              <a:rPr lang="ru-RU" sz="2800" dirty="0">
                <a:latin typeface="Arial Black" panose="020B0A04020102020204" pitchFamily="34" charset="0"/>
              </a:rPr>
            </a:b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 descr="https://flomaster.top/uploads/posts/2021-02/1612171118_20-p-filin-risunok-dlya-detei-22.jpg">
            <a:hlinkClick r:id="rId3" action="ppaction://hlinksldjump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355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936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От кого спас ёж девочку Машу в произведении В. Бианки </a:t>
            </a:r>
            <a:b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«Ёж –  спаситель»?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 descr="https://bogatyr.club/uploads/posts/2023-03/1678182218_bogatyr-club-p-obiknovennaya-gadyuka-foni-vkontakte-15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93" b="18295"/>
          <a:stretch/>
        </p:blipFill>
        <p:spPr bwMode="auto">
          <a:xfrm>
            <a:off x="787089" y="2656041"/>
            <a:ext cx="3672408" cy="22288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i.pinimg.com/originals/4b/85/95/4b85953564ec9239aed406857b23e8c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56422"/>
            <a:ext cx="3576955" cy="2458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532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4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Кто просил отдать хвост в одном из произведений В. Бианки»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zeleniymir.org/wp-content/uploads/2019/04/muha-37-1024x74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1" r="5866"/>
          <a:stretch/>
        </p:blipFill>
        <p:spPr bwMode="auto">
          <a:xfrm>
            <a:off x="5171612" y="2523490"/>
            <a:ext cx="3100705" cy="25057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raskraskirus.ru/wp-content/uploads/0/e/f/0ef93bb79ee803a4fbd8fd4e5977f89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94" y="2270926"/>
            <a:ext cx="3261365" cy="27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58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Кого встретила в лесу девочка </a:t>
            </a:r>
            <a:r>
              <a:rPr lang="ru-RU" sz="28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Ариша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 в рассказе «</a:t>
            </a:r>
            <a:r>
              <a:rPr lang="ru-RU" sz="28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Аришка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-трусишка»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 descr="https://avatars.mds.yandex.net/i?id=40eabdcdd868c3318d30939127d22cf645c9ac44-10812190-images-thumbs&amp;n=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3456384" cy="2686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llustrators.ru/uploads/illustration/image/682114/main_682114_original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6" t="7467" r="10124" b="7467"/>
          <a:stretch/>
        </p:blipFill>
        <p:spPr bwMode="auto">
          <a:xfrm>
            <a:off x="5292080" y="2365007"/>
            <a:ext cx="2848610" cy="25825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209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Кто спорил в сказке </a:t>
            </a:r>
            <a:b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«Чей нос лучше»?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uramdb.ru/uploads/2023/3/6/5111668-chej-nos-luchshe_bi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37" y="2564904"/>
            <a:ext cx="3769360" cy="212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3d-linker.ru/components/com_jshopping/files/img_products/nakleyka-pol-detskay-giraf-zebra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62644"/>
            <a:ext cx="3014980" cy="2725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626" y="5805264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949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чём играл медведь в рассказе «Музыкант»?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gas-kvas.com/uploads/posts/2023-01/1673522604_gas-kvas-com-p-risunok-detskii-balalaika-39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4144">
            <a:off x="403098" y="2259646"/>
            <a:ext cx="3789045" cy="2338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cdn0.iconfinder.com/data/icons/trees-5/100/23-1024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" t="17464" b="17048"/>
          <a:stretch/>
        </p:blipFill>
        <p:spPr bwMode="auto">
          <a:xfrm>
            <a:off x="4572000" y="2276872"/>
            <a:ext cx="3953510" cy="26441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967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 помощью кого сбежал рак из кухни в сказке «Где раки зимуют»?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catherineasquithgallery.com/uploads/posts/2021-03/1614589710_5-p-kartinka-sobaki-na-belom-fone-6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3486150" cy="2298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ndasil.club/uploads/posts/2022-11/1669801338_8-indasil-club-p-risunok-kotenok-dlya-detei-instagram-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8" r="8819"/>
          <a:stretch/>
        </p:blipFill>
        <p:spPr bwMode="auto">
          <a:xfrm>
            <a:off x="5724128" y="2636912"/>
            <a:ext cx="1988820" cy="22485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041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Куда Лис столкнул ежа в произведении «Как Лис ежа перехитрил»?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gas-kvas.com/uploads/posts/2023-01/1673575179_gas-kvas-com-p-luzhi-risunok-detskii-1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67" y="2348880"/>
            <a:ext cx="2570813" cy="2649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.ytimg.com/vi/4oZuUMLoHa8/maxresdefault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3" b="-2965"/>
          <a:stretch/>
        </p:blipFill>
        <p:spPr bwMode="auto">
          <a:xfrm>
            <a:off x="4595905" y="2879801"/>
            <a:ext cx="3434715" cy="1588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8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025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Кто помог муравью спуститься с берёзы в произведении «Как </a:t>
            </a:r>
            <a:r>
              <a:rPr lang="ru-RU" sz="2800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муравьишка</a:t>
            </a:r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домой спешил»?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C:\Users\Elena\AppData\Local\Packages\Microsoft.Windows.Photos_8wekyb3d8bbwe\TempState\ShareServiceTempFolder\гусеница.jpe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89" b="17711"/>
          <a:stretch/>
        </p:blipFill>
        <p:spPr bwMode="auto">
          <a:xfrm>
            <a:off x="755576" y="2852936"/>
            <a:ext cx="3620135" cy="14452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img.freepik.com/premium-photo/honeybee-isolated-on-white-background-bee-top-view-generative-ai_117038-3771.jpg?size=626&amp;ext=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92896"/>
            <a:ext cx="2594610" cy="2594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019" y="5805264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426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Чем питается птица мухолов?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www.pngplay.com/wp-content/uploads/7/Insect-Background-PNG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6" b="8264"/>
          <a:stretch/>
        </p:blipFill>
        <p:spPr bwMode="auto">
          <a:xfrm>
            <a:off x="1331640" y="2385060"/>
            <a:ext cx="2736304" cy="23400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avatars.mds.yandex.net/i?id=a055f4d537a0f304f0a4dbdafdc0ef712da6732a-9998293-images-thumbs&amp;n=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85060"/>
            <a:ext cx="2952328" cy="2124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67428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651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513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Кого щенок ухватил за хвост в рассказе «Первая охота»?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https://ratatum.com/wp-content/uploads/2018/09/63-3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94"/>
          <a:stretch/>
        </p:blipFill>
        <p:spPr bwMode="auto">
          <a:xfrm>
            <a:off x="755576" y="2553970"/>
            <a:ext cx="3431540" cy="1902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raskraskiplus.ru/wp-content/uploads/2/4/5/2459426383715a9ecb7088c973b68579.jpe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0"/>
          <a:stretch/>
        </p:blipFill>
        <p:spPr bwMode="auto">
          <a:xfrm>
            <a:off x="4932040" y="2553970"/>
            <a:ext cx="3150870" cy="1913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10" y="5864621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299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В. Бианки писал о животных. Посмотрите внимательно и исключите животное, о котором не писал автор.</a:t>
            </a:r>
            <a:endParaRPr lang="ru-RU" sz="2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 descr="https://i.pinimg.com/originals/04/ea/37/04ea379458d779529cfe6448b7c49835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2232248" cy="2216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abrakadabra.fun/uploads/posts/2022-01/1643264970_1-abrakadabra-fun-p-yezhik-klipart-na-prozrachnom-fone-1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238" y="2385807"/>
            <a:ext cx="2085524" cy="1340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i.pinimg.com/originals/4b/85/95/4b85953564ec9239aed406857b23e8c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933056"/>
            <a:ext cx="2592288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catherineasquithgallery.com/uploads/posts/2021-03/1614589710_5-p-kartinka-sobaki-na-belom-fone-6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34885"/>
            <a:ext cx="2668905" cy="175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flomaster.top/uploads/posts/2021-02/1612171118_20-p-filin-risunok-dlya-detei-22.jpg">
            <a:hlinkClick r:id="rId9" action="ppaction://hlinksldjump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677869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667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oni.club/uploads/posts/2023-02/1675845894_foni-club-p-fon-krasivii-detskii-zelenii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3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Кто должен успеть домой до захода солнца, иначе все входы и выходы закроют?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 descr="https://pluspng.com/img-png/an-ant-study-woop-3000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2" b="3864"/>
          <a:stretch/>
        </p:blipFill>
        <p:spPr bwMode="auto">
          <a:xfrm>
            <a:off x="755576" y="2636912"/>
            <a:ext cx="3528392" cy="20208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img.razrisyika.ru/kart/119/473886-risunok-korova-dlya-detey-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44020"/>
            <a:ext cx="2910205" cy="240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flomaster.top/uploads/posts/2021-02/1612171118_20-p-filin-risunok-dlya-detei-22.jpg">
            <a:hlinkClick r:id="rId7" action="ppaction://hlinksldjump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733256"/>
            <a:ext cx="822960" cy="923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383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Голос-003_s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catherineasquithgallery.com/uploads/posts/2021-02/1613565976_82-p-fon-dlya-prezentatsii-ptitsi-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97" y="-99392"/>
            <a:ext cx="923063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332656"/>
            <a:ext cx="5410944" cy="20162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Природа – </a:t>
            </a:r>
            <a:b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это самый </a:t>
            </a:r>
            <a:b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красивый и </a:t>
            </a:r>
            <a:b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богатый музей, который может существовать.</a:t>
            </a:r>
            <a:b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В. В. Бианки</a:t>
            </a:r>
            <a:endParaRPr lang="ru-RU" sz="3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37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178</Words>
  <Application>Microsoft Office PowerPoint</Application>
  <PresentationFormat>Экран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Интерактивная игра  «Через книгу к природе»  по мотивам  произведений  В. В. Бианки</vt:lpstr>
      <vt:lpstr>Правила игры.  При клике на правильный ответ прозвучит звуковой сигал «Молодец». При клике на неверный ответ, картинка исчезнет. Переход на следующий слайд происходит по гиперссылке в нижнем правом углу (сова). Удачи! </vt:lpstr>
      <vt:lpstr>От кого спас ёж девочку Машу в произведении В. Бианки  «Ёж –  спаситель»?</vt:lpstr>
      <vt:lpstr>Кто просил отдать хвост в одном из произведений В. Бианки»</vt:lpstr>
      <vt:lpstr>Кого встретила в лесу девочка Ариша  в рассказе «Аришка-трусишка»</vt:lpstr>
      <vt:lpstr>Кто спорил в сказке  «Чей нос лучше»?</vt:lpstr>
      <vt:lpstr>На чём играл медведь в рассказе «Музыкант»?</vt:lpstr>
      <vt:lpstr>С помощью кого сбежал рак из кухни в сказке «Где раки зимуют»?</vt:lpstr>
      <vt:lpstr>Куда Лис столкнул ежа в произведении «Как Лис ежа перехитрил»?</vt:lpstr>
      <vt:lpstr>Кто помог муравью спуститься с берёзы в произведении «Как муравьишка домой спешил»?</vt:lpstr>
      <vt:lpstr>Чем питается птица мухолов?</vt:lpstr>
      <vt:lpstr>Кого щенок ухватил за хвост в рассказе «Первая охота»?</vt:lpstr>
      <vt:lpstr>В. Бианки писал о животных. Посмотрите внимательно и исключите животное, о котором не писал автор.</vt:lpstr>
      <vt:lpstr>Кто должен успеть домой до захода солнца, иначе все входы и выходы закроют?</vt:lpstr>
      <vt:lpstr>    Природа –  это самый  красивый и  богатый музей, который может существовать. В. В. Бианки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22</cp:revision>
  <dcterms:created xsi:type="dcterms:W3CDTF">2024-02-05T14:12:30Z</dcterms:created>
  <dcterms:modified xsi:type="dcterms:W3CDTF">2024-02-16T04:18:38Z</dcterms:modified>
</cp:coreProperties>
</file>