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7" r:id="rId3"/>
    <p:sldId id="262" r:id="rId4"/>
    <p:sldId id="257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96188E-4ED6-4526-B547-C2E830DCA6C8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CB33FA-E34C-4E7E-AC48-3375C2BA198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 advClick="0" advTm="5000">
    <p:wedg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071570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>
                <a:solidFill>
                  <a:schemeClr val="bg1"/>
                </a:solidFill>
              </a:rPr>
              <a:t>Муниципальное казенное дошкольное образовательное учреждение </a:t>
            </a:r>
            <a:r>
              <a:rPr lang="ru-RU" sz="2400" i="1" dirty="0" err="1" smtClean="0">
                <a:solidFill>
                  <a:schemeClr val="bg1"/>
                </a:solidFill>
              </a:rPr>
              <a:t>Решетовский</a:t>
            </a:r>
            <a:r>
              <a:rPr lang="ru-RU" sz="2400" i="1" dirty="0" smtClean="0">
                <a:solidFill>
                  <a:schemeClr val="bg1"/>
                </a:solidFill>
              </a:rPr>
              <a:t> детский сад «Ручеек»</a:t>
            </a:r>
            <a:br>
              <a:rPr lang="ru-RU" sz="2400" i="1" dirty="0" smtClean="0">
                <a:solidFill>
                  <a:schemeClr val="bg1"/>
                </a:solidFill>
              </a:rPr>
            </a:br>
            <a:endParaRPr lang="ru-RU" sz="2400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1357298"/>
            <a:ext cx="6429420" cy="3857652"/>
          </a:xfrm>
        </p:spPr>
        <p:txBody>
          <a:bodyPr>
            <a:noAutofit/>
          </a:bodyPr>
          <a:lstStyle/>
          <a:p>
            <a:endParaRPr lang="ru-RU" sz="6000" dirty="0" smtClean="0"/>
          </a:p>
          <a:p>
            <a:r>
              <a:rPr lang="ru-RU" sz="6000" b="1" i="1" dirty="0" smtClean="0">
                <a:solidFill>
                  <a:schemeClr val="tx2">
                    <a:lumMod val="75000"/>
                  </a:schemeClr>
                </a:solidFill>
              </a:rPr>
              <a:t>    Электронный</a:t>
            </a:r>
            <a:r>
              <a:rPr lang="ru-RU" sz="6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5400" b="1" i="1" dirty="0" smtClean="0">
                <a:solidFill>
                  <a:schemeClr val="tx2">
                    <a:lumMod val="75000"/>
                  </a:schemeClr>
                </a:solidFill>
              </a:rPr>
              <a:t>конструктор</a:t>
            </a:r>
            <a:r>
              <a:rPr lang="ru-RU" sz="6000" b="1" i="1" dirty="0" smtClean="0">
                <a:solidFill>
                  <a:schemeClr val="tx2">
                    <a:lumMod val="75000"/>
                  </a:schemeClr>
                </a:solidFill>
              </a:rPr>
              <a:t> «Знаток»</a:t>
            </a:r>
          </a:p>
          <a:p>
            <a:r>
              <a:rPr lang="ru-RU" sz="2000" b="1" i="1" dirty="0" smtClean="0">
                <a:solidFill>
                  <a:schemeClr val="bg1"/>
                </a:solidFill>
              </a:rPr>
              <a:t>Подготовила: воспитатель Погребная А.К </a:t>
            </a:r>
            <a:endParaRPr lang="ru-RU" sz="2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6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4389120"/>
          </a:xfrm>
        </p:spPr>
        <p:txBody>
          <a:bodyPr>
            <a:noAutofit/>
          </a:bodyPr>
          <a:lstStyle/>
          <a:p>
            <a:r>
              <a:rPr lang="ru-RU" sz="3200" dirty="0" smtClean="0"/>
              <a:t>Электронный конструктор знаток российский конструктор который знакомит детей с электроникой. Электронный конструктор имеет множество развивающих программ. На прочной пластиковой плате устанавливается крупные яркие детали ,из этого конструктора можно собрать множество интересных </a:t>
            </a:r>
            <a:r>
              <a:rPr lang="ru-RU" sz="3200" err="1" smtClean="0"/>
              <a:t>схем</a:t>
            </a:r>
            <a:r>
              <a:rPr lang="ru-RU" sz="3200" smtClean="0"/>
              <a:t>, Этот </a:t>
            </a:r>
            <a:r>
              <a:rPr lang="ru-RU" sz="3200" dirty="0" smtClean="0"/>
              <a:t>конструктор развивает у детей ;мелкую моторику, умственные способности, работа в команде.</a:t>
            </a:r>
            <a:endParaRPr lang="ru-RU" sz="3200" dirty="0"/>
          </a:p>
        </p:txBody>
      </p:sp>
    </p:spTree>
  </p:cSld>
  <p:clrMapOvr>
    <a:masterClrMapping/>
  </p:clrMapOvr>
  <p:transition spd="med" advClick="0" advTm="5000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29586" y="1785926"/>
            <a:ext cx="285752" cy="611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754740"/>
            <a:ext cx="8229600" cy="310326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400" b="1" dirty="0" err="1" smtClean="0"/>
              <a:t>Разработкай</a:t>
            </a:r>
            <a:r>
              <a:rPr lang="ru-RU" sz="2400" b="1" dirty="0" smtClean="0"/>
              <a:t> конструкторов занимался знаменитый  мастер на все руки, ведущий программы «Очумелые ручки»Андрей Бахметьев.С2022 года он признается в России самым популярным конструктором для детей.</a:t>
            </a:r>
            <a:endParaRPr lang="ru-RU" sz="2400" b="1" dirty="0"/>
          </a:p>
        </p:txBody>
      </p:sp>
      <p:pic>
        <p:nvPicPr>
          <p:cNvPr id="4" name="Рисунок 3" descr="29953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786313" cy="3214686"/>
          </a:xfrm>
          <a:prstGeom prst="rect">
            <a:avLst/>
          </a:prstGeom>
        </p:spPr>
      </p:pic>
      <p:pic>
        <p:nvPicPr>
          <p:cNvPr id="5" name="Рисунок 4" descr="bahmet2-e14331756965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6848" y="0"/>
            <a:ext cx="4527151" cy="3714752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«Первые шаги в электронике»</a:t>
            </a:r>
            <a:endParaRPr lang="ru-RU" dirty="0"/>
          </a:p>
        </p:txBody>
      </p:sp>
      <p:pic>
        <p:nvPicPr>
          <p:cNvPr id="6" name="Содержимое 5" descr="конструкто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785926"/>
            <a:ext cx="335758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ног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85926"/>
            <a:ext cx="378617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8469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Элементы конструктора»Знаток»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G202411251559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285992"/>
            <a:ext cx="4143404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20241125152256.jpg"/>
          <p:cNvPicPr>
            <a:picLocks noChangeAspect="1"/>
          </p:cNvPicPr>
          <p:nvPr/>
        </p:nvPicPr>
        <p:blipFill>
          <a:blip r:embed="rId3" cstate="print"/>
          <a:srcRect t="8065"/>
          <a:stretch>
            <a:fillRect/>
          </a:stretch>
        </p:blipFill>
        <p:spPr>
          <a:xfrm>
            <a:off x="4714876" y="2428868"/>
            <a:ext cx="4143372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Содержимое 5" descr="IMG202411251531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857364"/>
            <a:ext cx="3571900" cy="4597400"/>
          </a:xfrm>
        </p:spPr>
      </p:pic>
      <p:pic>
        <p:nvPicPr>
          <p:cNvPr id="7" name="Рисунок 6" descr="IMG20241125155038.jpg"/>
          <p:cNvPicPr>
            <a:picLocks noChangeAspect="1"/>
          </p:cNvPicPr>
          <p:nvPr/>
        </p:nvPicPr>
        <p:blipFill>
          <a:blip r:embed="rId3" cstate="print"/>
          <a:srcRect t="12308"/>
          <a:stretch>
            <a:fillRect/>
          </a:stretch>
        </p:blipFill>
        <p:spPr>
          <a:xfrm>
            <a:off x="4929190" y="2214554"/>
            <a:ext cx="4000496" cy="4071966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Электрическая цепь «Радиоприемник»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G20241125155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00174"/>
            <a:ext cx="8858280" cy="535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84698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                      </a:t>
            </a:r>
            <a:r>
              <a:rPr lang="ru-RU" sz="3600" dirty="0" smtClean="0">
                <a:solidFill>
                  <a:schemeClr val="tx1"/>
                </a:solidFill>
              </a:rPr>
              <a:t>Инструкции и схемы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G202411251531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255" b="13743"/>
          <a:stretch>
            <a:fillRect/>
          </a:stretch>
        </p:blipFill>
        <p:spPr>
          <a:xfrm>
            <a:off x="357158" y="2285992"/>
            <a:ext cx="3857652" cy="4143404"/>
          </a:xfrm>
        </p:spPr>
      </p:pic>
      <p:pic>
        <p:nvPicPr>
          <p:cNvPr id="6" name="Рисунок 5" descr="IMG_20241125_1434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3286124"/>
            <a:ext cx="3643009" cy="3357562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202411251541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357297"/>
            <a:ext cx="7358114" cy="5357851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929618" cy="857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Электрическая цепь ;Светодиод</a:t>
            </a:r>
            <a:endParaRPr lang="ru-RU" dirty="0"/>
          </a:p>
        </p:txBody>
      </p:sp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ru-RU" dirty="0" smtClean="0"/>
              <a:t>                  Вентилятор</a:t>
            </a:r>
            <a:endParaRPr lang="ru-RU" dirty="0"/>
          </a:p>
        </p:txBody>
      </p:sp>
      <p:pic>
        <p:nvPicPr>
          <p:cNvPr id="4" name="Содержимое 3" descr="IMG20241125155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935163"/>
            <a:ext cx="7286676" cy="4389437"/>
          </a:xfr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8b5555759e7b1ce28e3467ca065a7d1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13" y="90842"/>
            <a:ext cx="9139187" cy="6767158"/>
          </a:xfr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</TotalTime>
  <Words>127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Муниципальное казенное дошкольное образовательное учреждение Решетовский детский сад «Ручеек» </vt:lpstr>
      <vt:lpstr>Слайд 2</vt:lpstr>
      <vt:lpstr>Слайд 3</vt:lpstr>
      <vt:lpstr>«Первые шаги в электронике»</vt:lpstr>
      <vt:lpstr>Элементы конструктора»Знаток»</vt:lpstr>
      <vt:lpstr> </vt:lpstr>
      <vt:lpstr>Электрическая цепь «Радиоприемник»</vt:lpstr>
      <vt:lpstr>                       Инструкции и схемы</vt:lpstr>
      <vt:lpstr> Электрическая цепь ;Светодиод</vt:lpstr>
      <vt:lpstr>                  Вентилятор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образовательное учреждение Решетовский детский сад «Ручеек»</dc:title>
  <dc:creator>ручеёк</dc:creator>
  <cp:lastModifiedBy>ручеёк</cp:lastModifiedBy>
  <cp:revision>24</cp:revision>
  <dcterms:created xsi:type="dcterms:W3CDTF">2024-11-25T06:50:29Z</dcterms:created>
  <dcterms:modified xsi:type="dcterms:W3CDTF">2024-12-06T02:59:05Z</dcterms:modified>
</cp:coreProperties>
</file>