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74F3E-1869-4D11-8332-23263E22A894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ADB97-C883-43F7-889E-BFDAF0A27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ы на тему Великой Отечественной Войны - 51 фото для презентаций и  картинок на рабочий стол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28596" y="158097"/>
            <a:ext cx="8215370" cy="7178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19044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Пока мы помним - мы живем!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27 января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День полного освобождения Ленинграда от фашистской блокады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i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</a:t>
            </a:r>
            <a:r>
              <a:rPr lang="ru-RU" sz="2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Подготовила Иванова Т.Г.</a:t>
            </a:r>
            <a:endParaRPr kumimoji="0" lang="ru-RU" sz="2000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85720" y="-140732"/>
            <a:ext cx="421484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CC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Ленинградский салют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85720" y="571480"/>
            <a:ext cx="9144000" cy="5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холода, когда бушуют снегопады,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Петербурге этот день особо чтут, –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Город празднует День снятия блокады,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гремит в морозном воздухе салют.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Это залпы в честь свободы Ленинграда!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честь бессмертия не выживших детей…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Беспощадная фашистская осада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Продолжалась девятьсот голодных дней.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Замерзая, люди близких хоронили,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Пили воду из растопленного льда,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Из любимых книжек печь зимой топили,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была дороже золота еда.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Ели маленький кусок ржаного хлеба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 чуть-чуть… Никто ни крошки не ронял.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бомбёжка вместо звёзд ночного неба…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руины там, где дом вчера стоял…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 descr="Картина маслом Блокада Ленинграда, Корнеев Евгений - купить копию в  интернет-магазине Твой постер | Арт - 63916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28604"/>
            <a:ext cx="3737607" cy="514349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5072066" y="5643578"/>
            <a:ext cx="4071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Е.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Коренев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«Блокада»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85720" y="785794"/>
            <a:ext cx="6572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Но блокаду чёрных месяцев прорвали!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когда врага отбросили назад,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Был салют! Его снаряды возвещали: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– Выжил! Выстоял! Не сдался Ленинград!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От усталости шатаясь, ленинградцы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Шли на улицы, и слышалось: «Ура!»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сквозь слёзы начинали обниматься, –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Всё! Закончилась блокадная пора!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Есть салют у нас весной – на День Победы,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Он цветами красит небо всей стране,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Но особо почитают наши деды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Тот салют в голодно-белом январе…</a:t>
            </a:r>
            <a:endParaRPr kumimoji="0" lang="ru-RU" sz="1600" b="0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Т. Варламова 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72066" y="5715016"/>
            <a:ext cx="3786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Пахомов А. Ф. </a:t>
            </a:r>
          </a:p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Салют 27 января 1944.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 descr="Ничто не забыто: блокада Ленинграда в творчестве писателей, художников и  музыкантов — РТ на русско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500042"/>
            <a:ext cx="3429024" cy="516419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121310"/>
            <a:ext cx="8929718" cy="763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Цветок жизни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 Дороге Жизни – сглаженной, спрямлённой,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Залитой асфальтом - мчит машин поток.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Слева, на кургане, к солнцу устремлённый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Их встречает белый каменный Цветок.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Памятью нетленной о блокадных детях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 земле священной он навек взращен,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к сердцам горячим всех детей на свете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Он призывом к Дружбе, к Миру обращён.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Тормозни, водитель! Задержитесь, люди!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Подойдите ближе, головы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склоня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Вспомните о тех, кто взрослыми не будет,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Тех, кто детским сердцем город заслонял.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У Дороги Жизни шепчутся берёзы,</a:t>
            </a:r>
            <a:b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Седины лохматит дерзкий ветерок.</a:t>
            </a:r>
            <a:b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Не стыдитесь, люди, и не прячьте слезы,</a:t>
            </a:r>
            <a:b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Плачет вместе с вами каменный Цветок.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3F3C3C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3F3C3C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3F3C3C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3F3C3C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В Ленинградской области пройдет военно-патриотическая акция «Дорога Жизни»  | Северный Ветер - новости Санкт-Петербурга и Ленинградской области"/>
          <p:cNvPicPr/>
          <p:nvPr/>
        </p:nvPicPr>
        <p:blipFill>
          <a:blip r:embed="rId3" cstate="print"/>
          <a:srcRect l="9112" r="16328"/>
          <a:stretch>
            <a:fillRect/>
          </a:stretch>
        </p:blipFill>
        <p:spPr bwMode="auto">
          <a:xfrm>
            <a:off x="2285984" y="357166"/>
            <a:ext cx="2500330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 descr="Картина &quot;Блокада.Ленинграда. Живопись. - Картины художника Пантюхи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840" y="1714488"/>
            <a:ext cx="3525521" cy="457200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5429256" y="928670"/>
            <a:ext cx="3500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Юрий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Пантюхин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«Блокада. Память»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282919"/>
            <a:ext cx="885828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Сколько их погибло – юных ленинградцев?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Сколько не услышит грома мирных гроз?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Мы сжимаем зубы, чтоб не разрыдаться.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Чтобы всех оплакать, нам не хватит слёз.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Их похоронили в братские могилы.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Был обряд блокадный, как война, жесток.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цветов тогда мы им не приносили.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Пусть теперь в их память здесь цветёт Цветок.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Он пророс сквозь камни, что сильней столетий,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Поднял выше леса белый лепесток.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Всей земле Российской, всей земной планете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Виден этот белый каменный Цветок.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А. Молчанов</a:t>
            </a:r>
          </a:p>
        </p:txBody>
      </p:sp>
      <p:pic>
        <p:nvPicPr>
          <p:cNvPr id="2051" name="Picture 3" descr="Дорога жизни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642918"/>
            <a:ext cx="2701913" cy="3179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Музей &quot;Дорога Жизни&quot;. Часть 1. (49 фото) » Музеи » COMGUN.RU - Сайт для  увлеченных людей!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214818"/>
            <a:ext cx="3429024" cy="2290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5" name="Picture 7" descr="ЛУЧШЕЕ в САНКТ-ПЕТЕРБУРГЕ. «Памятники ВОВ в СПб и Ленобласт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1" y="4194986"/>
            <a:ext cx="4714908" cy="2377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71472" y="214290"/>
            <a:ext cx="7929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«Дорога здесь пробита сквозь блокаду»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218" name="Picture 2" descr="http://cs624616.vk.me/v624616327/141cf/k9CJKdT6yi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785794"/>
            <a:ext cx="4286280" cy="273214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214282" y="3500438"/>
            <a:ext cx="4286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Иван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Варичев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Дорога жизни.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220" name="Picture 4" descr="https://imgprx.livejournal.net/3258865bcbc36bbaffa2e97f56832514b54ab7d4/g0wFy6uheZRcpXs7usn7djDRZFGT-xI7ABvo-VvonfsFqz0OlkNNZIt9lcqtQkpbi2XNByLEpjLGFAKsvj3Fx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428736"/>
            <a:ext cx="4209443" cy="326231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4500562" y="4714884"/>
            <a:ext cx="4643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Ягодкина Александра. Дни блокады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222" name="Picture 6" descr="Картина из экспозиции. В.А.Печатин. Ладога — Дорога жизни. Зима 1941 г. (1975–1976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929066"/>
            <a:ext cx="3536851" cy="252884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3857620" y="5929330"/>
            <a:ext cx="5286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В. А. 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Печатин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</a:p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Ладога — Дорога жизни. Зима 1941 г.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285852" y="6143644"/>
            <a:ext cx="65722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С.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Боим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"Ладога – дорога жизни" 1949 г.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9458" name="Picture 2" descr="С. Боим &quot;Ладога – дорога жизни&quot; 1949 г. | Краска, Картины, Вой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00042"/>
            <a:ext cx="7747093" cy="557790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85720" y="161284"/>
            <a:ext cx="885828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Мечты блокадного мальчишки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 окнах – надоевшие кресты...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сутки не смолкает канонада,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А светлые мальчишечьи мечты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Ведут меня по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дедовому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саду.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Так хочется дотронуться рукой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До яблочной прозрачно-спелой кожи,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Увидеть вновь улыбки и покой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 лицах торопящихся прохожих!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Так хочется, чтоб мамочка моя,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Как прежде, заразительно смеялась,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Израненная взрывами земля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цветочных росах снова искупалась!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Бумажным лёгким змеем с ветерком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Умчаться ввысь распахнутого неба.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съесть – взахлёб!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До крошки!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Целиком!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Буханку вкусно пахнущего хлеба!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Сон Светлана </a:t>
            </a:r>
          </a:p>
        </p:txBody>
      </p:sp>
      <p:pic>
        <p:nvPicPr>
          <p:cNvPr id="23557" name="Picture 5" descr="Бучкин Д.П. Остался один. 1970 | Проект &quot;Русский музей: виртуальный филиал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6126" y="500042"/>
            <a:ext cx="4090830" cy="47863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4714876" y="5072074"/>
            <a:ext cx="4071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5357827"/>
            <a:ext cx="41434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Бучкин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Дмитрий Петрович</a:t>
            </a:r>
            <a:b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Остался один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https://iremember.ru/upload/content/civils/buchkin/buchkin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57166"/>
            <a:ext cx="3735527" cy="257176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228203"/>
            <a:ext cx="885828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Мальчик из блокады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От голода не мог и плакать громко,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Ты этого не помнишь ничего,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Полуживым нашли тебя в обломках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Девчата из дружины ПВО.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кто-то крикнул: «Девочки, возьмёмте!»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кто-то поднял бережно с земли.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Вложили в руку хлеба чёрствый ломтик,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Закутали и в роту принесли.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Чуть поворчав на выдумку такую,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Их командир, хоть был он очень строг,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Тебя вписал солдатом в строевую,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Как говорят, на котловой паёк.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А девушки, придя со смены прямо,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Садились, окружив твою кровать,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ты вновь обретённым словом «мама»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Ещё не знал, кого из них назвать.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И. Ринк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6000768"/>
            <a:ext cx="22145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А. Резниченко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2531" name="Picture 3" descr="https://www.rodb-v.ru/upload/medialibrary/blokada/blocada_22.jpg"/>
          <p:cNvPicPr>
            <a:picLocks noChangeAspect="1" noChangeArrowheads="1"/>
          </p:cNvPicPr>
          <p:nvPr/>
        </p:nvPicPr>
        <p:blipFill>
          <a:blip r:embed="rId4" cstate="print"/>
          <a:srcRect l="5128" t="10172" r="5128"/>
          <a:stretch>
            <a:fillRect/>
          </a:stretch>
        </p:blipFill>
        <p:spPr bwMode="auto">
          <a:xfrm>
            <a:off x="6215074" y="3286124"/>
            <a:ext cx="2500330" cy="315443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072066" y="2928934"/>
            <a:ext cx="2571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Бучкин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Д.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85720" y="357166"/>
            <a:ext cx="50720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Какая цена была у краюхи "блокадного хлеба«</a:t>
            </a:r>
          </a:p>
          <a:p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Особенно трогателен до слез в живописи и стихах образ "блокадного хлеба". Страшно даже подумать о том, какова же на самом деле была настоящая цена этого черного кусочка хлеба.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1 (700x539, 86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28604"/>
            <a:ext cx="3248031" cy="242889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2210988"/>
            <a:ext cx="550069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Мирошник и Наталья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Кургузова-Мирошник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 Хлеб.</a:t>
            </a: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85720" y="2835627"/>
            <a:ext cx="514353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Говоря о цене хлеба, первое, что приходит на ум так это хлеб блокадного Ленинграда. Никогда он не стоил так дорого, как в то лихое время. В начале осени 1941 года войска гитлеровцев, сломав упорное сопротивление Советской Армии, почти вплотную подошли к трехмиллионному городу и сомкнули его в кольцо блокады, длившейся почти 900 дней. Это самая продолжительная и страшная осада города за всю историю человечества. Дорога Жизни - путь, соединяющий Ленинград с "большой землёй" по Ладожскому озеру была единственным спасением миллиона людей.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Рисунок 6" descr="Юрий Непринцев. (488x700, 154Kb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3071810"/>
            <a:ext cx="2500330" cy="31432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6215074" y="6215082"/>
            <a:ext cx="25003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Юрий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Непринцев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785918" y="444417"/>
            <a:ext cx="700092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Н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есмотря на героические усилия моряков, полностью обеспечить город на Неве продовольствием не всегда удавалось. Иногда размер дневной хлебной нормы сокращался до минимума: рабочие получали по 250 граммов, а остальные – по 125 граммов хлеба.</a:t>
            </a: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Шестнадцать тысяч матерей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пайки получат на заре —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сто двадцать пять блокадных грамм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 огнем и кровью пополам.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...О, мы познали в декабре -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 зря "священным даром" назван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обычный хлеб. И тяжкий грех -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хотя бы крошку бросить наземь: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таким людским страданьем он,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такой большой любовью братской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для нас отныне освящен,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наш хлеб насущный, ленинградский.</a:t>
            </a: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О. Ф.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Берггольц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Рисунок 3" descr="Никита Цуцин. (600x591, 67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071678"/>
            <a:ext cx="4357718" cy="407196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6215082"/>
            <a:ext cx="60304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Никита </a:t>
            </a:r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Цуцин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Блокадный хлеб.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86921"/>
            <a:ext cx="89297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Блокадный хлеб. </a:t>
            </a: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Лидия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Хямелянина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Я вспоминаю хлеб блокадных лет,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Который в детском доме нам давали.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 из муки он был - из наших бед,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что в него тогда только не клали!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Хлеб был с мякиною, макухой и ботвой,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 корой. Колючий так, что режет десна.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Тяжелый, горький - с хвоей, лебедой,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 праздник, очень редко - чистый просто.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Рисунок 3" descr="Абрамян Виктор Ашотович (700x535, 111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0042"/>
            <a:ext cx="3843346" cy="272361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14283" y="3244334"/>
            <a:ext cx="66570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Виктор Абрамян. Память детства. Ленинград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 descr="Жабский Алексей Александрович (700x568, 128Kb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643314"/>
            <a:ext cx="3381381" cy="253474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85720" y="6286520"/>
            <a:ext cx="63537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Жабский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Алексей Александрович. Хлеб.</a:t>
            </a:r>
            <a:endParaRPr lang="ru-RU" b="1" i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571736" y="3706608"/>
            <a:ext cx="635798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Но самый сильный голод был, когда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Хлеб мы по два-три дня не получали.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Мы понимали, что война – это беда,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Но каждый день с надеждой хлеба ждали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Николай Репин (654x700, 107Kb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3929090" cy="450059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85720" y="5014245"/>
            <a:ext cx="35004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Николай Репин.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Блокадный хлеб</a:t>
            </a: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571868" y="540812"/>
            <a:ext cx="521497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 дни мы голодали, а года.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Хоть раз наесться досыта мечтали.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Кто видел, не забудет никогда,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1143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Как с голоду детишки умирали.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Рисунок 5" descr="Буханка хлеба (700x520, 120Kb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143116"/>
            <a:ext cx="4467219" cy="36433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4429124" y="5909987"/>
            <a:ext cx="47148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«Буханка хлеба».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Неизвестный художник.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85720" y="387127"/>
            <a:ext cx="885828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У монумента "Разорванное кольцо"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CC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33375" y="558827"/>
            <a:ext cx="9144000" cy="570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6666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 просто павшим —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нет,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а с думой о грядущем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воздвигнут монумент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ныне всем живущим.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 слава на века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принадлежит отчизне.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Да, нет черновика —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не было! —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у жизни.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Все подлинно,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все так.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Стояли насмерть грудью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кольце,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 дыму атак...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Такие были люди.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...Разорвано кольцо,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и в огненной метели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они в те дни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лицо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Победы разглядели.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В. Кузнецов</a:t>
            </a:r>
          </a:p>
        </p:txBody>
      </p:sp>
      <p:pic>
        <p:nvPicPr>
          <p:cNvPr id="6" name="Рисунок 5" descr="https://ozeron.ru/wp-content/uploads/2019/04/image001-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357694"/>
            <a:ext cx="3940161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9" name="Picture 5" descr="Серов Вл.А., Серебряный И.А., Казанцев А.А. Прорыв блокады 18 января 1943 года. 19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7179" y="428604"/>
            <a:ext cx="4449664" cy="285752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4357686" y="3357562"/>
            <a:ext cx="45720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Серов Вл.А., Серебряный И.А., Казанцев А.А. Прорыв блокады 18 января 1943 года.</a:t>
            </a: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  <a:endParaRPr lang="ru-RU" b="1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оенный фон для презентации (53 фото) » Развлечения, позитив и интересные  штуки - КРОТ.ИНФО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201620"/>
            <a:ext cx="850112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Напомним, кольцо блокады было разорвано на участке вдоль южного побережья Ладожского озера во время наступательной операции «Искра»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18 января 1943 года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, когда войска Ленинградского и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Волховского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фронтов соединились в районе Рабочих поселков № 1 и № 5. В Петербурге 18 января отмечали 78-ю годовщину прорыва блокады.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27 января 1944 года</a:t>
            </a: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77 </a:t>
            </a: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лет назад </a:t>
            </a: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,была </a:t>
            </a:r>
            <a:r>
              <a:rPr lang="ru-RU" b="1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полностью снята блокада Ленинграда. Почти 900 дней и ночей во вражеском кольце. От голода, холода, постоянных обстрелов погибли, по разным данным, от 600 тысяч до полутора миллионов человек. Но город, который по планам Гитлера должны были вообще стереть с лица земли, не сдался.  </a:t>
            </a:r>
            <a:endParaRPr lang="ru-RU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Мы 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говорим слова сердечной благодарности 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ветеранам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блокадникам, труженикам тыла за ратный труд, за то, что сохранили прекрасный город, подарили свободу и счастье мирной жизни. Вечная память героям! Слава защитникам и жителям блокадного Ленинграда! Ваше мужество и патриотизм — образец для </a:t>
            </a:r>
            <a:r>
              <a:rPr lang="ru-RU" b="1" i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всех!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609</Words>
  <Application>Microsoft Office PowerPoint</Application>
  <PresentationFormat>Экран (4:3)</PresentationFormat>
  <Paragraphs>115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Иванова</dc:creator>
  <cp:lastModifiedBy>Татьяна Иванова</cp:lastModifiedBy>
  <cp:revision>29</cp:revision>
  <dcterms:created xsi:type="dcterms:W3CDTF">2021-01-17T11:46:34Z</dcterms:created>
  <dcterms:modified xsi:type="dcterms:W3CDTF">2021-01-20T08:16:33Z</dcterms:modified>
</cp:coreProperties>
</file>