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8C601-0639-4906-AD04-EEC981A76496}" type="datetimeFigureOut">
              <a:rPr lang="ru-RU" smtClean="0"/>
              <a:pPr/>
              <a:t>06.02.2021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E025A-BD77-483B-A4DB-746E6032D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7.jp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1.jp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3.jp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p3"/><Relationship Id="rId7" Type="http://schemas.openxmlformats.org/officeDocument/2006/relationships/image" Target="../media/image3.png"/><Relationship Id="rId2" Type="http://schemas.microsoft.com/office/2007/relationships/media" Target="../media/media7.mp3"/><Relationship Id="rId1" Type="http://schemas.openxmlformats.org/officeDocument/2006/relationships/audio" Target="file:///G:\5c4b208e01a1.mp3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картинки\1358586211_61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garcya_us_wall_mix9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3-3-1002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4" y="6021288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дом животные\cat-silhouette_17-11030540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ot-golos-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63688" y="5517232"/>
            <a:ext cx="487363" cy="487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6632"/>
            <a:ext cx="6408712" cy="57606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дом животные\vaca-silueta_17-3112258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858179" cy="66437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022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6370637"/>
            <a:ext cx="487363" cy="487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2188"/>
            <a:ext cx="8496944" cy="6303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дом животные\2163055-617738-vector-silhouette-cock-on-white-backgrou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14290"/>
            <a:ext cx="7786742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500194792_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6093296"/>
            <a:ext cx="487363" cy="487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73243"/>
            <a:ext cx="8532440" cy="57401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дом животные\x_d0aed9f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215370" cy="650083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obaka_-_lay_sobaki-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5616" y="6370637"/>
            <a:ext cx="487363" cy="487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28" y="188639"/>
            <a:ext cx="8534400" cy="6181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дом животные\loshad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2"/>
            <a:ext cx="8072494" cy="642942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shad-golos-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1894" y="6370637"/>
            <a:ext cx="487363" cy="4873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94" y="260647"/>
            <a:ext cx="8236570" cy="6364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дом животные\94795790_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7786741" cy="564360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дом животные\6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42852"/>
            <a:ext cx="8215370" cy="6500858"/>
          </a:xfrm>
          <a:prstGeom prst="rect">
            <a:avLst/>
          </a:prstGeom>
          <a:noFill/>
        </p:spPr>
      </p:pic>
      <p:pic>
        <p:nvPicPr>
          <p:cNvPr id="4" name="5c4b208e01a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3929058" y="5500702"/>
            <a:ext cx="304800" cy="304800"/>
          </a:xfrm>
          <a:prstGeom prst="rect">
            <a:avLst/>
          </a:prstGeom>
        </p:spPr>
      </p:pic>
      <p:pic>
        <p:nvPicPr>
          <p:cNvPr id="2" name="zvuki-zhivotnyh-utka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608" y="556182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7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картинки\s_child_260910_8_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0</Words>
  <Application>Microsoft Office PowerPoint</Application>
  <PresentationFormat>Экран (4:3)</PresentationFormat>
  <Paragraphs>0</Paragraphs>
  <Slides>15</Slides>
  <Notes>0</Notes>
  <HiddenSlides>0</HiddenSlides>
  <MMClips>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Haier</cp:lastModifiedBy>
  <cp:revision>13</cp:revision>
  <dcterms:created xsi:type="dcterms:W3CDTF">2014-04-22T12:01:17Z</dcterms:created>
  <dcterms:modified xsi:type="dcterms:W3CDTF">2021-02-06T14:04:13Z</dcterms:modified>
</cp:coreProperties>
</file>