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custDataLst>
    <p:tags r:id="rId1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53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5616624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348880"/>
            <a:ext cx="439248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763385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441201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45938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25968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10586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760307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451788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03520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65880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554517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15650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92737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B748F-52AB-4C7F-A245-FA8D42FC04F1}" type="datetimeFigureOut">
              <a:rPr lang="ru-RU" smtClean="0"/>
              <a:pPr/>
              <a:t>05.02.2022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C2888-712B-4250-A7A0-11589B862F5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61376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7992888" cy="1470025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Экологические проблемы Крыма</a:t>
            </a: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4365104"/>
            <a:ext cx="5040560" cy="2492896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>
                <a:solidFill>
                  <a:srgbClr val="FFFF00"/>
                </a:solidFill>
              </a:rPr>
              <a:t>Подготовила</a:t>
            </a:r>
          </a:p>
          <a:p>
            <a:pPr algn="just"/>
            <a:r>
              <a:rPr lang="ru-RU" dirty="0" smtClean="0">
                <a:solidFill>
                  <a:srgbClr val="FFFF00"/>
                </a:solidFill>
              </a:rPr>
              <a:t>Учитель химии</a:t>
            </a:r>
            <a:endParaRPr lang="ru-RU" dirty="0" smtClean="0">
              <a:solidFill>
                <a:srgbClr val="FFFF00"/>
              </a:solidFill>
            </a:endParaRPr>
          </a:p>
          <a:p>
            <a:pPr algn="just"/>
            <a:r>
              <a:rPr lang="ru-RU" dirty="0" smtClean="0">
                <a:solidFill>
                  <a:srgbClr val="FFFF00"/>
                </a:solidFill>
              </a:rPr>
              <a:t>МБОУ»Таврическая школа –гимназия </a:t>
            </a:r>
            <a:r>
              <a:rPr lang="ru-RU" dirty="0" smtClean="0">
                <a:solidFill>
                  <a:srgbClr val="FFFF00"/>
                </a:solidFill>
              </a:rPr>
              <a:t>№20 им</a:t>
            </a:r>
            <a:r>
              <a:rPr lang="ru-RU" dirty="0" smtClean="0">
                <a:solidFill>
                  <a:srgbClr val="FFFF00"/>
                </a:solidFill>
              </a:rPr>
              <a:t>. Свт .Луки»</a:t>
            </a:r>
          </a:p>
          <a:p>
            <a:pPr algn="just"/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г. Симферополя</a:t>
            </a:r>
          </a:p>
          <a:p>
            <a:pPr algn="just"/>
            <a:r>
              <a:rPr lang="ru-RU" dirty="0" smtClean="0">
                <a:solidFill>
                  <a:srgbClr val="FFFF00"/>
                </a:solidFill>
              </a:rPr>
              <a:t>Рымарчук Оксана Васильевна</a:t>
            </a:r>
            <a:endParaRPr lang="ru-RU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97534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otonature.ru/uploads/posts/2019-11/1572960046_osobennosti-otdyha-v-krymu-dikarem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6249" y="260648"/>
            <a:ext cx="4417751" cy="28538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51520" y="1628800"/>
            <a:ext cx="4572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Волшебный край! очей отрада!</a:t>
            </a:r>
            <a:br>
              <a:rPr lang="ru-RU" sz="2400" dirty="0" smtClean="0"/>
            </a:br>
            <a:r>
              <a:rPr lang="ru-RU" sz="2400" dirty="0" smtClean="0"/>
              <a:t>Всё живо там: холмы, леса,</a:t>
            </a:r>
            <a:br>
              <a:rPr lang="ru-RU" sz="2400" dirty="0" smtClean="0"/>
            </a:br>
            <a:r>
              <a:rPr lang="ru-RU" sz="2400" dirty="0" smtClean="0"/>
              <a:t>Янтарь и яхонт винограда,</a:t>
            </a:r>
            <a:br>
              <a:rPr lang="ru-RU" sz="2400" dirty="0" smtClean="0"/>
            </a:br>
            <a:r>
              <a:rPr lang="ru-RU" sz="2400" dirty="0" smtClean="0"/>
              <a:t>Долин приютная краса,</a:t>
            </a:r>
            <a:br>
              <a:rPr lang="ru-RU" sz="2400" dirty="0" smtClean="0"/>
            </a:br>
            <a:r>
              <a:rPr lang="ru-RU" sz="2400" dirty="0" smtClean="0"/>
              <a:t>И струй и тополей прохлада…</a:t>
            </a:r>
            <a:br>
              <a:rPr lang="ru-RU" sz="2400" dirty="0" smtClean="0"/>
            </a:br>
            <a:r>
              <a:rPr lang="ru-RU" sz="2400" dirty="0" smtClean="0"/>
              <a:t>Всё чувство путника манит,</a:t>
            </a:r>
            <a:br>
              <a:rPr lang="ru-RU" sz="2400" dirty="0" smtClean="0"/>
            </a:br>
            <a:r>
              <a:rPr lang="ru-RU" sz="2400" dirty="0" smtClean="0"/>
              <a:t>Когда, в час утра безмятежный,</a:t>
            </a:r>
            <a:br>
              <a:rPr lang="ru-RU" sz="2400" dirty="0" smtClean="0"/>
            </a:br>
            <a:r>
              <a:rPr lang="ru-RU" sz="2400" dirty="0" smtClean="0"/>
              <a:t>В горах, дорогою прибрежной</a:t>
            </a:r>
            <a:br>
              <a:rPr lang="ru-RU" sz="2400" dirty="0" smtClean="0"/>
            </a:br>
            <a:r>
              <a:rPr lang="ru-RU" sz="2400" dirty="0" smtClean="0"/>
              <a:t>Привычный конь его бежит,</a:t>
            </a:r>
            <a:br>
              <a:rPr lang="ru-RU" sz="2400" dirty="0" smtClean="0"/>
            </a:br>
            <a:r>
              <a:rPr lang="ru-RU" sz="2400" dirty="0" smtClean="0"/>
              <a:t>И зеленеющая влага</a:t>
            </a:r>
            <a:br>
              <a:rPr lang="ru-RU" sz="2400" dirty="0" smtClean="0"/>
            </a:br>
            <a:r>
              <a:rPr lang="ru-RU" sz="2400" dirty="0" smtClean="0"/>
              <a:t>Пред ним и блещет и шумит</a:t>
            </a:r>
            <a:br>
              <a:rPr lang="ru-RU" sz="2400" dirty="0" smtClean="0"/>
            </a:br>
            <a:r>
              <a:rPr lang="ru-RU" sz="2400" dirty="0" smtClean="0"/>
              <a:t>Вокруг утесов </a:t>
            </a:r>
            <a:r>
              <a:rPr lang="ru-RU" sz="2400" dirty="0" err="1" smtClean="0"/>
              <a:t>Аю-дага</a:t>
            </a:r>
            <a:r>
              <a:rPr lang="ru-RU" sz="2400" dirty="0" smtClean="0"/>
              <a:t>…</a:t>
            </a:r>
            <a:br>
              <a:rPr lang="ru-RU" sz="2400" dirty="0" smtClean="0"/>
            </a:br>
            <a:r>
              <a:rPr lang="ru-RU" sz="2400" dirty="0" smtClean="0"/>
              <a:t>А. Пушкин</a:t>
            </a:r>
            <a:endParaRPr lang="ru-RU" sz="2400" dirty="0"/>
          </a:p>
        </p:txBody>
      </p:sp>
      <p:pic>
        <p:nvPicPr>
          <p:cNvPr id="1028" name="Picture 4" descr="https://avatars.mds.yandex.net/get-zen_doc/3986249/pub_5f9135b7c2b29d2294cb72a1_5f91387ac2b29d2294cff2d1/scale_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9504" y="2867744"/>
            <a:ext cx="4464496" cy="3990256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547664" y="188640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FF00"/>
                </a:solidFill>
              </a:rPr>
              <a:t>Крым-</a:t>
            </a:r>
            <a:r>
              <a:rPr lang="ru-RU" sz="2400" dirty="0" smtClean="0"/>
              <a:t> </a:t>
            </a:r>
            <a:r>
              <a:rPr lang="ru-RU" sz="2400" dirty="0" smtClean="0">
                <a:solidFill>
                  <a:schemeClr val="bg1"/>
                </a:solidFill>
              </a:rPr>
              <a:t>уникальное место на нашей планете 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7542086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0"/>
            <a:ext cx="7812360" cy="3013795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Крым – одно из уникальнейших мест нашей планеты, но из-за активной деятельности людей экологии полуострова наносится огромный вред, загрязняется воздух, вода, земля, уменьшается </a:t>
            </a:r>
            <a:r>
              <a:rPr lang="ru-RU" dirty="0" err="1" smtClean="0">
                <a:solidFill>
                  <a:schemeClr val="bg1"/>
                </a:solidFill>
              </a:rPr>
              <a:t>биоразнообразие</a:t>
            </a:r>
            <a:r>
              <a:rPr lang="ru-RU" dirty="0" smtClean="0">
                <a:solidFill>
                  <a:schemeClr val="bg1"/>
                </a:solidFill>
              </a:rPr>
              <a:t>, сокращаются ареалы флоры и фауны.</a:t>
            </a:r>
          </a:p>
          <a:p>
            <a:endParaRPr lang="ru-RU" dirty="0"/>
          </a:p>
        </p:txBody>
      </p:sp>
      <p:pic>
        <p:nvPicPr>
          <p:cNvPr id="15362" name="Picture 2" descr="https://thumbor.my.ua/Vz6w0qPhjuHqtME_JWUGcCcfgoA=/1200x630/smart/filters:format(jpeg)/http%3A%2F%2Fstatic.ukrinform.com%2Fphotos%2F2018_09%2F1536056320-40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1575374"/>
            <a:ext cx="6120681" cy="4417935"/>
          </a:xfrm>
          <a:prstGeom prst="rect">
            <a:avLst/>
          </a:prstGeom>
          <a:noFill/>
        </p:spPr>
      </p:pic>
      <p:pic>
        <p:nvPicPr>
          <p:cNvPr id="15364" name="Picture 4" descr="https://gdb.rferl.org/FE9C5B18-DF0C-4885-B119-4C7268CD360E_mw1024_s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656"/>
            <a:ext cx="8487726" cy="5661248"/>
          </a:xfrm>
          <a:prstGeom prst="rect">
            <a:avLst/>
          </a:prstGeom>
          <a:noFill/>
        </p:spPr>
      </p:pic>
      <p:pic>
        <p:nvPicPr>
          <p:cNvPr id="15366" name="Picture 6" descr="https://ds05.infourok.ru/uploads/ex/1353/00117872-2f44b9cc/hello_html_6e67eee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0648"/>
            <a:ext cx="8052048" cy="5731173"/>
          </a:xfrm>
          <a:prstGeom prst="rect">
            <a:avLst/>
          </a:prstGeom>
          <a:noFill/>
        </p:spPr>
      </p:pic>
      <p:pic>
        <p:nvPicPr>
          <p:cNvPr id="15368" name="Picture 8" descr="https://delta-eco.ru/wp-content/uploads/2019/03/fe4180af9b90aae3dad1e3a91568c6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5055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33CC"/>
                </a:solidFill>
              </a:rPr>
              <a:t>1. Загрязнение морей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556793"/>
            <a:ext cx="8712968" cy="489654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Крым омывается Азовским и Черным морями. Эти акватории имеют ряд экологических проблем: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загрязнение воды нефтепродуктами;</a:t>
            </a:r>
          </a:p>
          <a:p>
            <a:r>
              <a:rPr lang="ru-RU" dirty="0" err="1" smtClean="0">
                <a:solidFill>
                  <a:schemeClr val="bg1"/>
                </a:solidFill>
              </a:rPr>
              <a:t>эвтрофикация</a:t>
            </a:r>
            <a:r>
              <a:rPr lang="ru-RU" dirty="0" smtClean="0">
                <a:solidFill>
                  <a:schemeClr val="bg1"/>
                </a:solidFill>
              </a:rPr>
              <a:t> воды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сокращение разнообразия видов;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сбрасывание бытовых и промышленных стоков и мусора;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в водоемах появляются чужеродные виды флоры и фауны:</a:t>
            </a:r>
          </a:p>
          <a:p>
            <a:pPr marL="0" indent="0" algn="just"/>
            <a:r>
              <a:rPr lang="ru-RU" dirty="0" smtClean="0">
                <a:solidFill>
                  <a:schemeClr val="bg1"/>
                </a:solidFill>
              </a:rPr>
              <a:t> перегружено туристическими и инфраструктурными объектами, приводящее к разрушению берегов:</a:t>
            </a:r>
          </a:p>
          <a:p>
            <a:pPr marL="0" indent="0" algn="just"/>
            <a:r>
              <a:rPr lang="ru-RU" dirty="0" smtClean="0">
                <a:solidFill>
                  <a:schemeClr val="bg1"/>
                </a:solidFill>
              </a:rPr>
              <a:t> соблюдают правила использования морей, истощают экосистему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6386" name="Picture 2" descr="https://sevastopol.su/images/uploads/IMG_16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0"/>
            <a:ext cx="7595973" cy="6858000"/>
          </a:xfrm>
          <a:prstGeom prst="rect">
            <a:avLst/>
          </a:prstGeom>
          <a:noFill/>
        </p:spPr>
      </p:pic>
      <p:pic>
        <p:nvPicPr>
          <p:cNvPr id="16388" name="Picture 4" descr="https://travelask.ru/system/images/files/000/328/247/wysiwyg/maxresdefault.jpg?15008473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7810500" cy="6057926"/>
          </a:xfrm>
          <a:prstGeom prst="rect">
            <a:avLst/>
          </a:prstGeom>
          <a:noFill/>
        </p:spPr>
      </p:pic>
      <p:pic>
        <p:nvPicPr>
          <p:cNvPr id="16390" name="Picture 6" descr="https://pbs.twimg.com/media/C--59HKXsAAIuEe.jpg:lar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381125"/>
            <a:ext cx="8712968" cy="5476875"/>
          </a:xfrm>
          <a:prstGeom prst="rect">
            <a:avLst/>
          </a:prstGeom>
          <a:noFill/>
        </p:spPr>
      </p:pic>
      <p:pic>
        <p:nvPicPr>
          <p:cNvPr id="13" name="Рисунок 12" descr="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60648"/>
            <a:ext cx="8748464" cy="65973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2. Деградация почвы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44825"/>
            <a:ext cx="8964488" cy="460851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Достаточно большую часть Крымского полуострова занимают степи, но в ходе их хозяйственного освоения все больше территорий используется под сельскохозяйственные угодья и пастбища для скота. Все это приводит к следующим последствиям:</a:t>
            </a:r>
          </a:p>
          <a:p>
            <a:r>
              <a:rPr lang="ru-RU" dirty="0" smtClean="0"/>
              <a:t>засоление почвы;</a:t>
            </a:r>
          </a:p>
          <a:p>
            <a:r>
              <a:rPr lang="ru-RU" dirty="0" smtClean="0"/>
              <a:t>эрозия грунта;</a:t>
            </a:r>
          </a:p>
          <a:p>
            <a:r>
              <a:rPr lang="ru-RU" dirty="0" smtClean="0"/>
              <a:t>снижение плодородия.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Изменению земельных ресурсов также способствовало создание системы водных каналов. Некоторые участки стали получать избыточную влагу, и поэтому происходит процесс заболачивания земли. Также негативно на состояние почвы влияет использование пестицидов и </a:t>
            </a:r>
            <a:r>
              <a:rPr lang="ru-RU" dirty="0" err="1" smtClean="0"/>
              <a:t>агрохимикатов</a:t>
            </a:r>
            <a:r>
              <a:rPr lang="ru-RU" dirty="0" smtClean="0"/>
              <a:t>, которые загрязняют грунт и подземные воды.</a:t>
            </a:r>
          </a:p>
          <a:p>
            <a:endParaRPr lang="ru-RU" dirty="0"/>
          </a:p>
        </p:txBody>
      </p:sp>
      <p:pic>
        <p:nvPicPr>
          <p:cNvPr id="17410" name="Picture 2" descr="https://reklamasevproduction.s3.amazonaws.com/redactor_assets/pictures/3354/ak-tash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0"/>
            <a:ext cx="5940152" cy="3954445"/>
          </a:xfrm>
          <a:prstGeom prst="rect">
            <a:avLst/>
          </a:prstGeom>
          <a:noFill/>
        </p:spPr>
      </p:pic>
      <p:pic>
        <p:nvPicPr>
          <p:cNvPr id="17412" name="Picture 4" descr="https://kipmu.ru/wp-content/uploads/eroziyapochvy-scal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204864"/>
            <a:ext cx="5940152" cy="46531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3. Загрязнение воздуха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Атмосфера Земли ежегодно принимает на себя сильнейший удар. В Крыму, начиная с конца прошлого века, резко увеличился выброс вредных веществ от автотранспорта. В курортных городах Ялта, Евпатория, Севастополь на долю машин приходится 70-80% выброса вредных веществ. 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А в момент курортного сезона количество возрастает за счет туристов. В результате воздух, которым дышат люди сейчас, разительно отличается от упоительного крымского воздуха 100-120 лет назад. И ситуация становится с каждым готом тревожнее.</a:t>
            </a:r>
          </a:p>
          <a:p>
            <a:endParaRPr lang="ru-RU" dirty="0"/>
          </a:p>
        </p:txBody>
      </p:sp>
      <p:pic>
        <p:nvPicPr>
          <p:cNvPr id="19458" name="Picture 2" descr="https://ds02.infourok.ru/uploads/ex/0857/0008322e-7eb1a60c/img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4.Канализация и водоснабжение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Крым относится к регионам с трудными условиями снабжения водой. Собственные источники могут обеспечивать лишь 28% потребности. При этом на многих заборных участках наблюдается повышенная минерализация, что провоцирует у людей мочекаменные и желчнокаменные болезни.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Актуальные экологические проблемы Крыма включают в себя также и канализацию. В некоторых районах ситуация настолько катастрофична, что находится на грани эпидемиологической опасности для людей. Либо канализация отсутствует, либо находится в плачевном состоянии, что приводит к дополнительному загрязнению окружающей среды. Вдобавок далеко не все очистные сооружения справляются со своей работой</a:t>
            </a:r>
            <a:endParaRPr lang="ru-RU" dirty="0"/>
          </a:p>
        </p:txBody>
      </p:sp>
      <p:pic>
        <p:nvPicPr>
          <p:cNvPr id="18434" name="Picture 2" descr="https://rospisatel.ru/images/kartakry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8676000" cy="662462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FFFF00"/>
                </a:solidFill>
              </a:rPr>
              <a:t>Решение экологических проблем Крыма:</a:t>
            </a:r>
            <a:endParaRPr lang="ru-RU" sz="4800" b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</a:rPr>
              <a:t>прогнозирование влияния всех видов хозяйственной деятельности на природные ресурсы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</a:rPr>
              <a:t>помимо борьбы с негативными последствиями разрушения, налаживания очистных сооружений, необходимо экстренно внедрять новые экологически чистые технологии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</a:rPr>
              <a:t>совершенствование эколого-экономической структуры, где главной задачей будет сохранение окружающей среды и здоровья людей, при получении высокой прибыли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bg1"/>
                </a:solidFill>
              </a:rPr>
              <a:t>Задачи сложные, многоступенчатые, но именно на их основе планируется новая экологическая политика Крыма. 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88640"/>
            <a:ext cx="6977749" cy="6264549"/>
          </a:xfrm>
        </p:spPr>
      </p:pic>
      <p:pic>
        <p:nvPicPr>
          <p:cNvPr id="22534" name="Picture 6" descr="https://fs.znanio.ru/d5af0e/af/ff/454fe9e6fbd9bc94c86790024599a8051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16" y="0"/>
            <a:ext cx="9145016" cy="6482939"/>
          </a:xfrm>
          <a:prstGeom prst="rect">
            <a:avLst/>
          </a:prstGeom>
          <a:noFill/>
        </p:spPr>
      </p:pic>
      <p:pic>
        <p:nvPicPr>
          <p:cNvPr id="11" name="Рисунок 10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96874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33256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23554" name="Picture 2" descr="https://ds04.infourok.ru/uploads/ex/0377/0005a8c6-57f721de/1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88640"/>
            <a:ext cx="7596336" cy="569725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37d30a9ff5692a61289e77affd552283c75757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480</Words>
  <Application>Microsoft Office PowerPoint</Application>
  <PresentationFormat>Экран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Экологические проблемы Крыма </vt:lpstr>
      <vt:lpstr>Слайд 2</vt:lpstr>
      <vt:lpstr>Слайд 3</vt:lpstr>
      <vt:lpstr>1. Загрязнение морей</vt:lpstr>
      <vt:lpstr>2. Деградация почвы</vt:lpstr>
      <vt:lpstr>3. Загрязнение воздуха</vt:lpstr>
      <vt:lpstr>4.Канализация и водоснабжение</vt:lpstr>
      <vt:lpstr>Решение экологических проблем Крыма:</vt:lpstr>
      <vt:lpstr>Слайд 9</vt:lpstr>
      <vt:lpstr>Слайд 10</vt:lpstr>
    </vt:vector>
  </TitlesOfParts>
  <Company>presentation-creation.ru</Company>
  <LinksUpToDate>false</LinksUpToDate>
  <SharedDoc>false</SharedDoc>
  <HyperlinkBase>http://presentation-creation.ru/powerpoint-templates.html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 День земли</dc:title>
  <dc:creator>obstinate</dc:creator>
  <dc:description>Шаблон презентации с сайта http://presentation-creation.ru/</dc:description>
  <cp:lastModifiedBy>Админ</cp:lastModifiedBy>
  <cp:revision>11</cp:revision>
  <dcterms:created xsi:type="dcterms:W3CDTF">2017-10-28T10:49:01Z</dcterms:created>
  <dcterms:modified xsi:type="dcterms:W3CDTF">2022-02-05T16:18:29Z</dcterms:modified>
</cp:coreProperties>
</file>