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5"/>
  </p:notesMasterIdLst>
  <p:sldIdLst>
    <p:sldId id="256" r:id="rId2"/>
    <p:sldId id="257" r:id="rId3"/>
    <p:sldId id="258" r:id="rId4"/>
    <p:sldId id="278" r:id="rId5"/>
    <p:sldId id="279" r:id="rId6"/>
    <p:sldId id="280" r:id="rId7"/>
    <p:sldId id="282" r:id="rId8"/>
    <p:sldId id="291" r:id="rId9"/>
    <p:sldId id="284" r:id="rId10"/>
    <p:sldId id="290" r:id="rId11"/>
    <p:sldId id="285" r:id="rId12"/>
    <p:sldId id="286" r:id="rId13"/>
    <p:sldId id="289" r:id="rId14"/>
    <p:sldId id="260" r:id="rId15"/>
    <p:sldId id="277" r:id="rId16"/>
    <p:sldId id="296" r:id="rId17"/>
    <p:sldId id="265" r:id="rId18"/>
    <p:sldId id="295" r:id="rId19"/>
    <p:sldId id="294" r:id="rId20"/>
    <p:sldId id="293" r:id="rId21"/>
    <p:sldId id="274" r:id="rId22"/>
    <p:sldId id="275" r:id="rId23"/>
    <p:sldId id="27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FF9900"/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14" autoAdjust="0"/>
  </p:normalViewPr>
  <p:slideViewPr>
    <p:cSldViewPr>
      <p:cViewPr varScale="1">
        <p:scale>
          <a:sx n="88" d="100"/>
          <a:sy n="88" d="100"/>
        </p:scale>
        <p:origin x="-5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573E57-02A6-47A7-B301-865B68EB30D6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AFD46F-FE82-4976-82E4-AFD4051604F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FD46F-FE82-4976-82E4-AFD4051604F6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FD46F-FE82-4976-82E4-AFD4051604F6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53;&#1072;&#1090;&#1072;&#1083;&#1100;&#1103;\Desktop\&#1096;&#1082;&#1086;&#1083;&#1072;\Name-Mama\pesnja_o_ljubvi_gardemariny_vpered.mp3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pesnja_o_ljubvi_gardemariny_vpered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5" name="Рисунок 4" descr="imag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92" y="0"/>
            <a:ext cx="9149892" cy="685358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35102" y="2348881"/>
            <a:ext cx="847379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1905">
                  <a:solidFill>
                    <a:srgbClr val="FFFF00"/>
                  </a:solidFill>
                </a:ln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Что в имени моем…</a:t>
            </a:r>
            <a:endParaRPr lang="ru-RU" sz="8000" b="1" cap="none" spc="0" dirty="0">
              <a:ln w="1905">
                <a:solidFill>
                  <a:srgbClr val="FFFF00"/>
                </a:solidFill>
              </a:ln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512" y="260648"/>
            <a:ext cx="87129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Муниципальное буджетное учреждение средняя образовательная школа № 59</a:t>
            </a:r>
            <a:endParaRPr lang="ru-RU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32040" y="4437112"/>
            <a:ext cx="4211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Выполнила:</a:t>
            </a:r>
          </a:p>
          <a:p>
            <a:pPr algn="r"/>
            <a:r>
              <a:rPr lang="ru-RU" sz="2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Ученица 4 б класса</a:t>
            </a:r>
          </a:p>
          <a:p>
            <a:pPr algn="r"/>
            <a:r>
              <a:rPr lang="ru-RU" sz="2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МБОУ СОШ № 59</a:t>
            </a:r>
          </a:p>
          <a:p>
            <a:pPr algn="r"/>
            <a:r>
              <a:rPr lang="ru-RU" sz="2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Харченко Екатерина  Кирилловна</a:t>
            </a:r>
          </a:p>
          <a:p>
            <a:pPr algn="r"/>
            <a:r>
              <a:rPr lang="ru-RU" sz="2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Классный руководитель :</a:t>
            </a:r>
          </a:p>
          <a:p>
            <a:pPr algn="r"/>
            <a:r>
              <a:rPr lang="ru-RU" sz="2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Скворцова Надежда Владимировна</a:t>
            </a:r>
            <a:endParaRPr lang="ru-RU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07704" y="1772816"/>
            <a:ext cx="5248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onotype Corsiva" pitchFamily="66" charset="0"/>
                <a:cs typeface="Times New Roman" pitchFamily="18" charset="0"/>
              </a:rPr>
              <a:t>Творческая работа на тему:</a:t>
            </a:r>
            <a:endParaRPr lang="ru-RU" sz="3200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onotype Corsiva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6000"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NARF61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7727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73798" y="4536000"/>
            <a:ext cx="5966553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0" dirty="0" smtClean="0">
                <a:ln w="3155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Monotype Corsiva" pitchFamily="66" charset="0"/>
              </a:rPr>
              <a:t>Екатерина</a:t>
            </a:r>
            <a:endParaRPr lang="ru-RU" sz="10000" b="1" cap="none" spc="0" dirty="0">
              <a:ln w="31550" cmpd="sng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Greece-statu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3528" y="4284000"/>
            <a:ext cx="5400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История имени </a:t>
            </a:r>
            <a:r>
              <a:rPr lang="ru-RU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Екатерина</a:t>
            </a:r>
            <a:r>
              <a:rPr lang="ru-RU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 имеет древнегреческие корни. </a:t>
            </a:r>
            <a:r>
              <a:rPr lang="ru-RU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Происходит от греческого слова </a:t>
            </a:r>
            <a:r>
              <a:rPr lang="ru-RU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«катариос»</a:t>
            </a:r>
            <a:r>
              <a:rPr lang="en-US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означает</a:t>
            </a:r>
            <a:endParaRPr lang="ru-RU" sz="2800" dirty="0">
              <a:solidFill>
                <a:schemeClr val="accent5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7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s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047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268000" y="3348000"/>
            <a:ext cx="4572000" cy="2123658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</a:bodyPr>
          <a:lstStyle/>
          <a:p>
            <a:r>
              <a:rPr lang="ru-RU" sz="6600" b="1" dirty="0" smtClean="0">
                <a:ln w="18000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chemeClr val="accent6">
                      <a:lumMod val="60000"/>
                      <a:lumOff val="40000"/>
                      <a:alpha val="6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Надежда          истинная, </a:t>
            </a:r>
            <a:r>
              <a:rPr lang="ru-RU" dirty="0" smtClean="0">
                <a:ln>
                  <a:solidFill>
                    <a:schemeClr val="tx2">
                      <a:lumMod val="75000"/>
                    </a:schemeClr>
                  </a:solidFill>
                </a:ln>
              </a:rPr>
              <a:t>  </a:t>
            </a:r>
            <a:endParaRPr lang="ru-RU" dirty="0">
              <a:ln>
                <a:solidFill>
                  <a:schemeClr val="tx2">
                    <a:lumMod val="7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Click="0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s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780000" y="1008000"/>
            <a:ext cx="524258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dirty="0" smtClean="0">
                <a:ln w="18000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вечно чистая</a:t>
            </a:r>
            <a:endParaRPr lang="ru-RU" sz="6600" b="1" dirty="0">
              <a:ln w="18000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Наталья\Desktop\школа\05 апреля 09 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6056" y="0"/>
            <a:ext cx="9210056" cy="611605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5220000"/>
            <a:ext cx="9144000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ln w="18000">
                  <a:solidFill>
                    <a:schemeClr val="accent1">
                      <a:lumMod val="20000"/>
                      <a:lumOff val="8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Маленькая девочка Катя привлекает своим открытым взглядом </a:t>
            </a:r>
            <a:endParaRPr lang="ru-RU" sz="4800" b="1" dirty="0">
              <a:ln w="18000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AM_27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-1" y="404664"/>
            <a:ext cx="9144001" cy="1938992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0541" cmpd="sng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и спокойной рассудительностью</a:t>
            </a:r>
            <a:endParaRPr lang="ru-RU" sz="6000" b="1" cap="none" spc="0" dirty="0">
              <a:ln w="10541" cmpd="sng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Наталья\Desktop\школа\volny04_david_o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3564000"/>
            <a:ext cx="9144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Яростно-проникновенное   звучание   этого   имени   </a:t>
            </a:r>
            <a:r>
              <a:rPr lang="ru-RU" sz="44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создает картину динамичного и мощного раскрытия сил</a:t>
            </a:r>
            <a:endParaRPr lang="ru-RU" sz="440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Наталья\Desktop\школа\images (1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164"/>
            <a:ext cx="9164164" cy="683083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0355" y="2348880"/>
            <a:ext cx="85032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38100" cmpd="sng">
                  <a:solidFill>
                    <a:schemeClr val="accent6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Подобно раскату грома </a:t>
            </a:r>
            <a:endParaRPr lang="ru-RU" sz="5400" b="1" cap="all" spc="0" dirty="0">
              <a:ln w="38100" cmpd="sng">
                <a:solidFill>
                  <a:schemeClr val="accent6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2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7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8" dur="900" fill="hold">
                                          <p:stCondLst>
                                            <p:cond delay="2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аталья\Desktop\школа\1290703692_0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476672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 мощным </a:t>
            </a:r>
          </a:p>
          <a:p>
            <a:pPr algn="ctr"/>
            <a:r>
              <a:rPr lang="ru-RU" sz="6600" b="1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струям дождя…</a:t>
            </a:r>
            <a:endParaRPr lang="ru-RU" sz="6600" b="1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310" y="0"/>
            <a:ext cx="5795690" cy="6932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0" y="260648"/>
            <a:ext cx="36358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описывает натуру, нацеленную на яркое самопроявление, победоносную</a:t>
            </a:r>
            <a:endParaRPr lang="ru-RU" sz="440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Наталья\Desktop\школа\images (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640361" cy="682926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5436096" y="548680"/>
            <a:ext cx="37079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имя Екатерина</a:t>
            </a:r>
            <a:r>
              <a:rPr lang="ru-RU" sz="54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 </a:t>
            </a:r>
          </a:p>
          <a:p>
            <a:pPr algn="ctr"/>
            <a:r>
              <a:rPr lang="ru-RU" sz="54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многие ассоциируют с царскими особами </a:t>
            </a:r>
            <a:r>
              <a:rPr lang="ru-RU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>, </a:t>
            </a:r>
            <a:endParaRPr lang="ru-RU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0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Наталья\Desktop\школа\lbriuZfHHh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6" y="0"/>
            <a:ext cx="4968552" cy="6858000"/>
          </a:xfrm>
          <a:prstGeom prst="rect">
            <a:avLst/>
          </a:prstGeom>
          <a:noFill/>
        </p:spPr>
      </p:pic>
      <p:pic>
        <p:nvPicPr>
          <p:cNvPr id="5124" name="Picture 4" descr="C:\Users\Наталья\Desktop\школа\78903623_4014242_1193392468_01_madlen_1050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5112568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-180528" y="4212000"/>
            <a:ext cx="97930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n w="28575">
                  <a:solidFill>
                    <a:srgbClr val="00B0F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Кажется, даже </a:t>
            </a:r>
            <a:r>
              <a:rPr lang="en-US" sz="5400" dirty="0" smtClean="0">
                <a:ln w="28575">
                  <a:solidFill>
                    <a:srgbClr val="00B0F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    </a:t>
            </a:r>
            <a:r>
              <a:rPr lang="ru-RU" sz="5400" dirty="0" smtClean="0">
                <a:ln w="28575">
                  <a:solidFill>
                    <a:srgbClr val="00B0F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в его звучании заключены определенная величавость и властность.</a:t>
            </a:r>
            <a:endParaRPr lang="ru-RU" sz="5400" dirty="0">
              <a:ln w="28575">
                <a:solidFill>
                  <a:srgbClr val="00B0F0"/>
                </a:solidFill>
              </a:ln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1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7170" name="Picture 2" descr="C:\Users\Наталья\Desktop\школа\images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2010" cy="659735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2340000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ln w="18000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Имя очень распространено как в России</a:t>
            </a:r>
          </a:p>
          <a:p>
            <a:pPr algn="ctr"/>
            <a:r>
              <a:rPr lang="ru-RU" sz="4800" b="1" dirty="0" smtClean="0">
                <a:ln w="18000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так и на Западе. В зарубежной традиции начальная буква "е" отсутствует</a:t>
            </a:r>
            <a:endParaRPr lang="ru-RU" sz="4800" b="1" dirty="0">
              <a:ln w="18000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Наталья\Desktop\школа\afina-pevica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505056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39298" y="5148000"/>
            <a:ext cx="82654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Катерина, </a:t>
            </a:r>
            <a:r>
              <a:rPr lang="ru-RU" sz="5400" b="1" cap="none" spc="0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Катарин, </a:t>
            </a:r>
            <a:r>
              <a:rPr lang="ru-RU" sz="5400" b="1" cap="none" spc="0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Кэтрин. </a:t>
            </a:r>
            <a:endParaRPr lang="ru-RU" sz="5400" b="1" cap="none" spc="0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аталья\Desktop\школа\stone-old-church_14994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076056" cy="687286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620689"/>
            <a:ext cx="406794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 smtClean="0">
                <a:ln>
                  <a:solidFill>
                    <a:srgbClr val="FF0000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Monotype Corsiva" pitchFamily="66" charset="0"/>
              </a:rPr>
              <a:t>У католиков существует даже мужское имя Катерин.</a:t>
            </a:r>
            <a:endParaRPr lang="ru-RU" sz="6000" dirty="0">
              <a:ln>
                <a:solidFill>
                  <a:srgbClr val="FF0000"/>
                </a:solidFill>
              </a:ln>
              <a:solidFill>
                <a:schemeClr val="accent3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41333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43" name="Picture 3" descr="C:\Users\Наталья\Desktop\школа\images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616624" cy="686168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724128" y="188640"/>
            <a:ext cx="3240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8000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СВЯТЫЕ ПОКРОВИТЕЛИ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580112" y="1340768"/>
            <a:ext cx="356388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C000"/>
                </a:solidFill>
                <a:latin typeface="Monotype Corsiva" pitchFamily="66" charset="0"/>
              </a:rPr>
              <a:t>Екатерина Александрийская</a:t>
            </a:r>
            <a:endParaRPr lang="en-US" sz="4000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rgbClr val="FFC000"/>
              </a:solidFill>
              <a:latin typeface="Monotype Corsiva" pitchFamily="66" charset="0"/>
            </a:endParaRPr>
          </a:p>
          <a:p>
            <a:pPr algn="ctr"/>
            <a:endParaRPr lang="en-US" sz="4000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rgbClr val="FFC000"/>
              </a:solidFill>
              <a:latin typeface="Monotype Corsiva" pitchFamily="66" charset="0"/>
            </a:endParaRPr>
          </a:p>
          <a:p>
            <a:pPr algn="ctr"/>
            <a:r>
              <a:rPr lang="ru-RU" sz="24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7 декабря (24 ноября)</a:t>
            </a:r>
            <a:endParaRPr lang="en-US" sz="2400" dirty="0" smtClean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  <a:p>
            <a:pPr algn="ctr"/>
            <a:endParaRPr lang="en-US" dirty="0" smtClean="0">
              <a:latin typeface="Monotype Corsiva" pitchFamily="66" charset="0"/>
            </a:endParaRPr>
          </a:p>
          <a:p>
            <a:pPr algn="ctr"/>
            <a:endParaRPr lang="en-US" dirty="0" smtClean="0">
              <a:latin typeface="Monotype Corsiva" pitchFamily="66" charset="0"/>
            </a:endParaRPr>
          </a:p>
          <a:p>
            <a:pPr algn="just"/>
            <a:r>
              <a:rPr lang="ru-RU" sz="24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Весьма ученая дева княжеского рода приняла святое крещение после чудесного видения во сне Богоматери с младенцем Иисусом. </a:t>
            </a:r>
            <a:endParaRPr lang="ru-RU" sz="240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2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Наталья\Desktop\школа\voyna-bogov-af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0"/>
            <a:ext cx="43712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15616" y="3744000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600" dirty="0" smtClean="0">
                <a:ln w="28575">
                  <a:solidFill>
                    <a:srgbClr val="FFC00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itchFamily="66" charset="0"/>
              </a:rPr>
              <a:t>Екатерина</a:t>
            </a:r>
            <a:endParaRPr lang="ru-RU" sz="9600" dirty="0">
              <a:ln w="28575">
                <a:solidFill>
                  <a:srgbClr val="FFC000"/>
                </a:solidFill>
              </a:ln>
              <a:solidFill>
                <a:schemeClr val="accent1">
                  <a:lumMod val="50000"/>
                </a:schemeClr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талья\Desktop\школа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58042" y="2967335"/>
            <a:ext cx="362791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0" b="1" cap="none" spc="200" dirty="0" smtClean="0">
                <a:ln w="2921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Monotype Corsiva" pitchFamily="66" charset="0"/>
              </a:rPr>
              <a:t>Катя</a:t>
            </a:r>
            <a:endParaRPr lang="ru-RU" sz="12000" b="1" cap="none" spc="200" dirty="0">
              <a:ln w="29210">
                <a:solidFill>
                  <a:schemeClr val="accent5">
                    <a:lumMod val="50000"/>
                  </a:schemeClr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Наталья\Desktop\школа\images (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6142"/>
            <a:ext cx="9144000" cy="696414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23528" y="1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ru-RU" sz="8800" b="1" cap="none" spc="0" dirty="0" smtClean="0">
                <a:ln w="57150" cmpd="sng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Катенька</a:t>
            </a:r>
            <a:endParaRPr lang="ru-RU" sz="8800" b="1" cap="none" spc="0" dirty="0">
              <a:ln w="57150" cmpd="sng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5">
                  <a:lumMod val="20000"/>
                  <a:lumOff val="8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Click="0" advTm="8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72000" y="2628000"/>
            <a:ext cx="7272808" cy="16120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HeroicExtremeLeftFacing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ru-RU" sz="9600" b="1" cap="none" spc="0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Катюша</a:t>
            </a:r>
            <a:endParaRPr lang="ru-RU" sz="9600" b="1" cap="none" spc="0" dirty="0">
              <a:ln w="180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8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36 0  l 0 0.048  l 0.036 0  l 0 0.048  l 0.036 0  l 0 0.048  l 0.036 0  l 0 0.048  l 0.036 0  l 0 0.048  l 0.036 0  l 0 0.048  l 0.036 0  l 0 0.048 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Наталья\Desktop\школа\images (1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92" y="4413"/>
            <a:ext cx="9149892" cy="6853587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55576" y="1764000"/>
            <a:ext cx="784887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28575" cmpd="sng">
                  <a:solidFill>
                    <a:srgbClr val="C00000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красивое и милозвучное </a:t>
            </a:r>
            <a:endParaRPr lang="en-US" sz="5400" b="1" cap="all" spc="0" dirty="0" smtClean="0">
              <a:ln w="28575" cmpd="sng">
                <a:solidFill>
                  <a:srgbClr val="C00000"/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cap="all" spc="0" dirty="0" smtClean="0">
                <a:ln w="28575" cmpd="sng">
                  <a:solidFill>
                    <a:srgbClr val="C00000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Имя</a:t>
            </a:r>
            <a:r>
              <a:rPr lang="ru-RU" sz="5400" b="1" cap="all" dirty="0" smtClean="0">
                <a:ln w="28575" cmpd="sng">
                  <a:solidFill>
                    <a:srgbClr val="C00000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endParaRPr lang="ru-RU" sz="5400" b="1" cap="all" spc="0" dirty="0">
              <a:ln w="28575" cmpd="sng">
                <a:solidFill>
                  <a:srgbClr val="C00000"/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9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Наталья\Desktop\школа\7325b84c02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139952" y="5112000"/>
            <a:ext cx="475252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ru-RU" sz="8800" b="1" cap="none" spc="0" dirty="0" smtClean="0">
                <a:ln w="381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и пурпур</a:t>
            </a:r>
            <a:endParaRPr lang="ru-RU" sz="8800" b="1" cap="none" spc="0" dirty="0">
              <a:ln w="38100">
                <a:solidFill>
                  <a:srgbClr val="FFFF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836712"/>
            <a:ext cx="5004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как золото </a:t>
            </a:r>
          </a:p>
        </p:txBody>
      </p:sp>
    </p:spTree>
  </p:cSld>
  <p:clrMapOvr>
    <a:masterClrMapping/>
  </p:clrMapOvr>
  <p:transition spd="slow" advClick="0" advTm="11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theme/theme1.xml><?xml version="1.0" encoding="utf-8"?>
<a:theme xmlns:a="http://schemas.openxmlformats.org/drawingml/2006/main" name="Тема Office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1162</TotalTime>
  <Words>165</Words>
  <Application>Microsoft Office PowerPoint</Application>
  <PresentationFormat>Экран (4:3)</PresentationFormat>
  <Paragraphs>49</Paragraphs>
  <Slides>23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в имени моем…</dc:title>
  <dc:creator>Наталья</dc:creator>
  <cp:lastModifiedBy>Наталья</cp:lastModifiedBy>
  <cp:revision>168</cp:revision>
  <dcterms:created xsi:type="dcterms:W3CDTF">2012-10-21T12:39:13Z</dcterms:created>
  <dcterms:modified xsi:type="dcterms:W3CDTF">2012-11-07T17:34:48Z</dcterms:modified>
</cp:coreProperties>
</file>