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s://vk.com/club12710733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615" y="197708"/>
            <a:ext cx="11747157" cy="1305775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базе Муниципального автономного учреждения  дополнительного образования «Центр творчества» Шуйского муниципального района была разработана программа образовательного форума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лидеров ученического самоуправления «Лидер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Горизонт событий»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5" y="1653822"/>
            <a:ext cx="7627312" cy="497763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924799" y="1713469"/>
            <a:ext cx="4011525" cy="4917989"/>
          </a:xfrm>
          <a:prstGeom prst="rect">
            <a:avLst/>
          </a:prstGeom>
          <a:solidFill>
            <a:schemeClr val="bg2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ФОРУМА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школьного ученического самоуправления, создание необходимых условий для развития социальной инициативы, лидерских качеств, организаторских способностей подростков, направленных на формирование активной социальной позиции.</a:t>
            </a:r>
          </a:p>
          <a:p>
            <a:pPr algn="just"/>
            <a:r>
              <a:rPr lang="ru-RU" sz="1800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образовательный форум можно рассматривать как средство установления дружеских межличностных отношений среди обучающихся разных образовательных учреждений, настоящего крепкого творческого коллектива.</a:t>
            </a:r>
          </a:p>
          <a:p>
            <a:pPr algn="just"/>
            <a:r>
              <a:rPr lang="ru-RU" sz="1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3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9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l"/>
            <a:endParaRPr lang="ru-RU" sz="1300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l">
              <a:buFontTx/>
              <a:buChar char="-"/>
            </a:pPr>
            <a:r>
              <a:rPr lang="ru-RU" sz="1900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</a:t>
            </a:r>
            <a:r>
              <a:rPr lang="ru-RU" sz="19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общественной, творческой и познавательной активности учащихся</a:t>
            </a:r>
            <a:r>
              <a:rPr lang="ru-RU" sz="1900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l">
              <a:buFontTx/>
              <a:buChar char="-"/>
            </a:pPr>
            <a:endParaRPr lang="ru-RU" sz="1900" cap="none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l">
              <a:buFontTx/>
              <a:buChar char="-"/>
            </a:pPr>
            <a:r>
              <a:rPr lang="ru-RU" sz="1900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lang="ru-RU" sz="19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поощрение наиболее активных, творческих учащихся</a:t>
            </a:r>
            <a:r>
              <a:rPr lang="ru-RU" sz="1900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l">
              <a:buFontTx/>
              <a:buChar char="-"/>
            </a:pPr>
            <a:endParaRPr lang="ru-RU" sz="1900" cap="none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l">
              <a:buFontTx/>
              <a:buChar char="-"/>
            </a:pPr>
            <a:r>
              <a:rPr lang="ru-RU" sz="1900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900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заинтересованного отношения учащихся к творческой и общественной деятельности.</a:t>
            </a:r>
            <a:r>
              <a:rPr lang="ru-RU" sz="1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198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p.userapi.com/c837137/v837137125/46d6b/ZNPRJCf6Zg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24" y="181230"/>
            <a:ext cx="10820109" cy="64337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5276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p.userapi.com/c837137/v837137125/46d75/21eD3UgIbU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58" y="148281"/>
            <a:ext cx="9905709" cy="65082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2147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774724" y="642553"/>
            <a:ext cx="5502876" cy="5257156"/>
          </a:xfrm>
          <a:solidFill>
            <a:schemeClr val="bg2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Участниками форума являются учащиеся 8-11 классов общеобразовательных учреждений, в количестве 2 человек на каждую образовательную площадку от образовательного учреждения.  Предельная наполняемость одной образовательной площадки - 15 человек.</a:t>
            </a:r>
          </a:p>
          <a:p>
            <a:pPr marL="0" indent="0" algn="just">
              <a:buNone/>
            </a:pPr>
            <a:endParaRPr lang="ru-RU" sz="700" cap="none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форума в процессе работы распределяются по образовательным </a:t>
            </a:r>
            <a:r>
              <a:rPr lang="ru-RU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площадкам, которые определяются исходя из желания участников ученического самоуправления. Например</a:t>
            </a:r>
            <a:r>
              <a:rPr lang="ru-RU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медиа, политика, </a:t>
            </a:r>
            <a:r>
              <a:rPr lang="ru-RU" cap="none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волонтерство</a:t>
            </a:r>
            <a:r>
              <a:rPr lang="ru-RU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cap="none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event</a:t>
            </a:r>
            <a:r>
              <a:rPr lang="ru-RU" cap="none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cap="none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87" y="642553"/>
            <a:ext cx="5257156" cy="5257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88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09" y="159121"/>
            <a:ext cx="4483469" cy="298956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86215" y="2203249"/>
            <a:ext cx="3834715" cy="947351"/>
          </a:xfrm>
          <a:solidFill>
            <a:schemeClr val="accent3">
              <a:lumMod val="75000"/>
            </a:schemeClr>
          </a:solidFill>
        </p:spPr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2600325" algn="l"/>
              </a:tabLst>
            </a:pPr>
            <a:r>
              <a:rPr lang="ru-RU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УЧАСТНИКИ МЕДИА-ГРУППЫ В ХОДЕ РАБОТЫ ФОРУМА ЗНАКОМЯТСЯ С АЗАМИ ЖУРНАЛИСТИКИ: СОЗДАНИЕ ПРОСТЕЙШЕЙ ПЕЧАТНОЙ ГАЗЕТЫ, ВИДЕОМОНТАЖ, СЪЕМКА НОВОСТНЫХ СЮЖЕТОВ И Т.П.</a:t>
            </a:r>
            <a:endParaRPr lang="ru-RU" sz="1600" cap="none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456" y="95508"/>
            <a:ext cx="5084805" cy="3389870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908456" y="3183925"/>
            <a:ext cx="5084805" cy="687859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  <a:tabLst>
                <a:tab pos="2600325" algn="l"/>
              </a:tabLst>
            </a:pPr>
            <a:r>
              <a:rPr lang="ru-RU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ОБРАЗОВАТЕЛЬНАЯ ПЛОЩАДКА «ПОЛИТИКА» ДАЕТ ЗНАНИЯ В ОБЛАСТИ  УПРАВЛЕНИЯ И МОЛОДЕЖНОЙ ПОЛИТИКИ</a:t>
            </a:r>
            <a:endParaRPr lang="ru-RU" sz="1600" cap="none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35" y="3250372"/>
            <a:ext cx="3844368" cy="34860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147" y="4166026"/>
            <a:ext cx="3849155" cy="2566605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207931" y="6103456"/>
            <a:ext cx="5918924" cy="629175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  <a:tabLst>
                <a:tab pos="2600325" algn="l"/>
              </a:tabLs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Участникам Е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-группы представится возможность получить знания об организации и проведении мероприятий различного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</a:t>
            </a:r>
            <a:endParaRPr lang="ru-RU" sz="1600" cap="none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654378" y="3987189"/>
            <a:ext cx="5918924" cy="62917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  <a:tabLst>
                <a:tab pos="2600325" algn="l"/>
              </a:tabLs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волонтер-группы разрабатывают и реализуют на практике благотворительную акцию или мероприятие</a:t>
            </a:r>
            <a:endParaRPr lang="ru-RU" sz="1600" cap="none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912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459" y="177436"/>
            <a:ext cx="5850549" cy="6518246"/>
          </a:xfrm>
          <a:solidFill>
            <a:schemeClr val="accent2">
              <a:lumMod val="7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just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Сразу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регистрации и церемонии открытия форума участники отправляются на тематические лекции, мастер-классы или экскурсии по выбранным направлениям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деятельности, которые заранее готовят кураторы групп, состоящие из лидеров ученического самоуправления и лекторов–профессионалов (журналистов, политиков,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-менеджеров, волонтеров)  </a:t>
            </a:r>
            <a:b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</a:rPr>
              <a:t/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	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теоретических знаний, участникам форума, в течение двух дней необходимо разработать свой «продукт», соответственно направлению: видеоролик, проект-положение, тематическое мероприятие и т.п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        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работы в группах участники форума имеют возможность принять участие в психологических и сюжетно-ролевых играх, которые помогают лучше понять ребят своей команды, а также развить лидерские и творческие начала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Третий день для участников образовательного форума «Лидер. Горизонт событий» можно назвать отчетным. В этот день каждая из групп представляют итоги своей работы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51" y="177435"/>
            <a:ext cx="4866958" cy="32452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1"/>
          <a:stretch/>
        </p:blipFill>
        <p:spPr>
          <a:xfrm>
            <a:off x="306949" y="3548543"/>
            <a:ext cx="4866959" cy="317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56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0407" y="177435"/>
            <a:ext cx="5603846" cy="6425146"/>
          </a:xfrm>
          <a:solidFill>
            <a:schemeClr val="accent2">
              <a:lumMod val="7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sz="16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ОТЛИЧИТЕЛЬНЫМИ ОСОБЕННОСТЯМИ ДАННОГО ПРОЕКТА ЯВЛЯЮТСЯ ЛИЧНОСТНО-ОРИЕНТИРОВАННЫЕ, ИННОВАЦИОННЫЕ ФОРМЫ ОБУЧЕНИЯ, ПРЕДОСТАВЛЯЮЩИЕ ОПРЕДЕЛЕННУЮ САМОСТОЯТЕЛЬНОСТЬ В ПОИСКЕ НОВЫХ ТВОРЧЕСКИХ, А ТАКЖЕ ТЕХНИЧЕСКИХ РЕШЕНИЙ.</a:t>
            </a:r>
            <a:br>
              <a:rPr lang="ru-RU" sz="16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16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cap="none" dirty="0" smtClean="0">
                <a:solidFill>
                  <a:srgbClr val="FFFF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ПРИНЦИПЫ, НА КОТОРЫХ ОСНОВЫВАЕТСЯ ДЕЯТЕЛЬНОСТЬ:</a:t>
            </a:r>
            <a:r>
              <a:rPr lang="ru-RU" sz="16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свободы действия, мнений, традиций; </a:t>
            </a:r>
            <a:b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равных возможностей; </a:t>
            </a:r>
            <a:b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ориентации на успешную деятельность; </a:t>
            </a:r>
            <a:b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самореализации; </a:t>
            </a:r>
            <a:b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-принцип приоритета личностно-ориентированного подхода;</a:t>
            </a:r>
            <a:b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основ профессиональных знаний.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73" y="177436"/>
            <a:ext cx="5496009" cy="366472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10" y="3045202"/>
            <a:ext cx="4897572" cy="355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200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72216" y="395416"/>
            <a:ext cx="6824146" cy="4118919"/>
          </a:xfrm>
          <a:solidFill>
            <a:schemeClr val="bg2"/>
          </a:solidFill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bg1"/>
                </a:solidFill>
              </a:rPr>
              <a:t>Чтобы оценить эффективность данной программы с участниками форума «Лидер. Горизонт событий» ежедневно велась обратная связь в официальной группе МАУДО «Центр творчества»      </a:t>
            </a:r>
            <a:r>
              <a:rPr lang="ru-RU" u="sng" dirty="0">
                <a:solidFill>
                  <a:schemeClr val="bg1"/>
                </a:solidFill>
                <a:hlinkClick r:id="rId2"/>
              </a:rPr>
              <a:t>https://vk.com/club127107338</a:t>
            </a:r>
            <a:r>
              <a:rPr lang="ru-RU" dirty="0">
                <a:solidFill>
                  <a:schemeClr val="bg1"/>
                </a:solidFill>
              </a:rPr>
              <a:t> . </a:t>
            </a:r>
            <a:r>
              <a:rPr lang="ru-RU" dirty="0" smtClean="0">
                <a:solidFill>
                  <a:schemeClr val="bg1"/>
                </a:solidFill>
              </a:rPr>
              <a:t>Новости форума можно найти по </a:t>
            </a:r>
            <a:r>
              <a:rPr lang="ru-RU" dirty="0" err="1" smtClean="0">
                <a:solidFill>
                  <a:schemeClr val="bg1"/>
                </a:solidFill>
              </a:rPr>
              <a:t>хэштегу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#</a:t>
            </a:r>
            <a:r>
              <a:rPr lang="ru-RU" dirty="0" err="1" smtClean="0">
                <a:solidFill>
                  <a:schemeClr val="bg1"/>
                </a:solidFill>
              </a:rPr>
              <a:t>Лидер_горизонт_событий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Также </a:t>
            </a:r>
            <a:r>
              <a:rPr lang="ru-RU" dirty="0">
                <a:solidFill>
                  <a:schemeClr val="bg1"/>
                </a:solidFill>
              </a:rPr>
              <a:t>работала обратная связь через специальную коробку-почту «Подслушано на Лидере», в которой ребята оставляли свои анонимные отзывы о форуме.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0" y="395416"/>
            <a:ext cx="4670855" cy="3116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0" y="3649361"/>
            <a:ext cx="4670855" cy="3113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216" y="4747821"/>
            <a:ext cx="3575222" cy="20154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102" y="4747821"/>
            <a:ext cx="3191260" cy="201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215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p.userapi.com/c837137/v837137125/46d4d/3WxzM4Njb9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10" y="164757"/>
            <a:ext cx="11236411" cy="64749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2728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p.userapi.com/c837137/v837137125/46d57/C-xb0sCNFr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15" y="197707"/>
            <a:ext cx="9988087" cy="64419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7391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p.userapi.com/c837137/v837137125/46d61/n58Xl4_4jfs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43" y="107091"/>
            <a:ext cx="10531784" cy="64255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5685913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157</TotalTime>
  <Words>234</Words>
  <Application>Microsoft Office PowerPoint</Application>
  <PresentationFormat>Широкоэкранный</PresentationFormat>
  <Paragraphs>23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Tw Cen MT</vt:lpstr>
      <vt:lpstr>Капля</vt:lpstr>
      <vt:lpstr>на базе Муниципального автономного учреждения  дополнительного образования «Центр творчества» Шуйского муниципального района была разработана программа образовательного форума для лидеров ученического самоуправления «Лидер. Горизонт событий»</vt:lpstr>
      <vt:lpstr>Презентация PowerPoint</vt:lpstr>
      <vt:lpstr>Презентация PowerPoint</vt:lpstr>
      <vt:lpstr> Сразу после регистрации и церемонии открытия форума участники отправляются на тематические лекции, мастер-классы или экскурсии по выбранным направлениям деятельности, которые заранее готовят кураторы групп, состоящие из лидеров ученического самоуправления и лекторов–профессионалов (журналистов, политиков, Еvent-менеджеров, волонтеров)      После получения теоретических знаний, участникам форума, в течение двух дней необходимо разработать свой «продукт», соответственно направлению: видеоролик, проект-положение, тематическое мероприятие и т.п.             Кроме работы в группах участники форума имеют возможность принять участие в психологических и сюжетно-ролевых играх, которые помогают лучше понять ребят своей команды, а также развить лидерские и творческие начала.               Третий день для участников образовательного форума «Лидер. Горизонт событий» можно назвать отчетным. В этот день каждая из групп представляют итоги своей работы.   </vt:lpstr>
      <vt:lpstr>ОТЛИЧИТЕЛЬНЫМИ ОСОБЕННОСТЯМИ ДАННОГО ПРОЕКТА ЯВЛЯЮТСЯ ЛИЧНОСТНО-ОРИЕНТИРОВАННЫЕ, ИННОВАЦИОННЫЕ ФОРМЫ ОБУЧЕНИЯ, ПРЕДОСТАВЛЯЮЩИЕ ОПРЕДЕЛЕННУЮ САМОСТОЯТЕЛЬНОСТЬ В ПОИСКЕ НОВЫХ ТВОРЧЕСКИХ, А ТАКЖЕ ТЕХНИЧЕСКИХ РЕШЕНИЙ.    ПЕДАГОГИЧЕСКИЕ ПРИНЦИПЫ, НА КОТОРЫХ ОСНОВЫВАЕТСЯ ДЕЯТЕЛЬНОСТЬ:   - принцип свободы действия, мнений, традиций;  - принцип равных возможностей;  - принцип ориентации на успешную деятельность;  - принцип самореализации;  -принцип приоритета личностно-ориентированного подхода; - развитие основ профессиональных знаний.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2016 году на базе Муниципального автономного учреждения  дополнительного образования «Центр творчества» Шуйского муниципального района была разработана программа образовательного форума для лидеров ученического самоуправления «Лидер. Горизонт событий»</dc:title>
  <dc:creator>CRT</dc:creator>
  <cp:lastModifiedBy>Игорь</cp:lastModifiedBy>
  <cp:revision>14</cp:revision>
  <dcterms:created xsi:type="dcterms:W3CDTF">2018-03-20T11:27:20Z</dcterms:created>
  <dcterms:modified xsi:type="dcterms:W3CDTF">2021-10-13T10:12:43Z</dcterms:modified>
</cp:coreProperties>
</file>