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57" r:id="rId3"/>
    <p:sldId id="268" r:id="rId4"/>
    <p:sldId id="267" r:id="rId5"/>
    <p:sldId id="269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0" r:id="rId15"/>
    <p:sldId id="273" r:id="rId16"/>
    <p:sldId id="274" r:id="rId17"/>
    <p:sldId id="275" r:id="rId18"/>
    <p:sldId id="277" r:id="rId19"/>
    <p:sldId id="276" r:id="rId20"/>
    <p:sldId id="271" r:id="rId2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207E112F-8E18-4875-9D72-E9176D5A5E97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97C931F2-E6EB-4FB6-9781-2D8DFA00D6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3983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BD266CB-49EA-4C66-8104-38F4E1F64BA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AA2155-648D-4164-B065-5BE3598CB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19.jpeg"/><Relationship Id="rId3" Type="http://schemas.openxmlformats.org/officeDocument/2006/relationships/image" Target="../media/image13.jpeg"/><Relationship Id="rId7" Type="http://schemas.openxmlformats.org/officeDocument/2006/relationships/hyperlink" Target="http://vibrat-detiam.com.ua/wp-content/uploads/2017/05/original.jpg" TargetMode="External"/><Relationship Id="rId12" Type="http://schemas.openxmlformats.org/officeDocument/2006/relationships/hyperlink" Target="https://goo.gl/5256TF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18.jpeg"/><Relationship Id="rId5" Type="http://schemas.openxmlformats.org/officeDocument/2006/relationships/image" Target="../media/image14.jpeg"/><Relationship Id="rId10" Type="http://schemas.openxmlformats.org/officeDocument/2006/relationships/hyperlink" Target="https://goo.gl/MQsBeX" TargetMode="External"/><Relationship Id="rId4" Type="http://schemas.openxmlformats.org/officeDocument/2006/relationships/hyperlink" Target="http://vibrat-detiam.com.ua/wp-content/uploads/2017/05/Hot-Fluffy-font-b-Bunny-b-font-font-b-Keychain-b-font-on-Women-s-bag.jpg" TargetMode="External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vibrat-detiam.com.ua/wp-content/uploads/2017/05/Hot-Fluffy-font-b-Bunny-b-font-font-b-Keychain-b-font-on-Women-s-bag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vibrat-detiam.com.ua/wp-content/uploads/2017/05/original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goo.gl/MQsBeX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goo.gl/5256T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МАДОУ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МО г.Краснодар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Центр-детский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 сад №171 «Алые паруса»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8041" y="1916832"/>
            <a:ext cx="84449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Мастер-класс 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на тему: </a:t>
            </a:r>
          </a:p>
          <a:p>
            <a:pPr algn="ctr"/>
            <a:r>
              <a:rPr lang="ru-RU" sz="2800" b="1" dirty="0" smtClean="0"/>
              <a:t>"Стрессовые ситуации и меры борьбы с ними".</a:t>
            </a:r>
            <a:endParaRPr lang="ru-RU" sz="2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5940152" y="5473321"/>
            <a:ext cx="2982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        Воспитатель</a:t>
            </a:r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0"/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        Пятунина 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Л.С.</a:t>
            </a:r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ЕЛ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789040"/>
            <a:ext cx="4824536" cy="27138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3529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1308" y="332656"/>
            <a:ext cx="7949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omic Sans MS" panose="030F0702030302020204" pitchFamily="66" charset="0"/>
              </a:rPr>
              <a:t>Что такое стресс и как его преодолеть с помощью антистрессовой  игрушки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424" y="3789040"/>
            <a:ext cx="4406040" cy="280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67" y="2060848"/>
            <a:ext cx="4408325" cy="2681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8633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332656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400" b="1" dirty="0" smtClean="0">
                <a:latin typeface="Comic Sans MS" panose="030F0702030302020204" pitchFamily="66" charset="0"/>
              </a:rPr>
              <a:t>Стресс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C:\Users\Julia\Desktop\79337ec92a1cfc7f8e19aa25cd385c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" y="1484784"/>
            <a:ext cx="4512786" cy="31683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ulia\Desktop\rebenok-manipuljator-ili-kak-vesti-sebja-s-domashnim-tiranom-pict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911058"/>
            <a:ext cx="4524141" cy="27501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05965" y="1255984"/>
            <a:ext cx="40424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solidFill>
                  <a:prstClr val="black"/>
                </a:solidFill>
                <a:latin typeface="Comic Sans MS" panose="030F0702030302020204" pitchFamily="66" charset="0"/>
              </a:rPr>
              <a:t>Детский </a:t>
            </a:r>
            <a:r>
              <a:rPr lang="ru-RU" sz="4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стресс</a:t>
            </a:r>
            <a:endParaRPr lang="ru-RU" sz="4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132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66726" y="332656"/>
            <a:ext cx="821723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 err="1">
                <a:latin typeface="+mj-lt"/>
              </a:rPr>
              <a:t>Антистресс</a:t>
            </a:r>
            <a:r>
              <a:rPr lang="ru-RU" dirty="0">
                <a:latin typeface="Comic Sans MS" panose="030F0702030302020204" pitchFamily="66" charset="0"/>
              </a:rPr>
              <a:t> – это полная противоположность стрессу, средство, которое помогает нам справляться с трудностями .</a:t>
            </a:r>
          </a:p>
        </p:txBody>
      </p:sp>
      <p:pic>
        <p:nvPicPr>
          <p:cNvPr id="3074" name="Picture 2" descr="C:\Users\Julia\Desktop\igryshkaantistress_shtychki_k_kotorim_tyanytsya_rychki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2423921" cy="24239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ulia\Desktop\IMG_1361-999x9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65104"/>
            <a:ext cx="2505878" cy="20595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ulia\Desktop\522c8e8f2f046e2a9852ffb1df40359e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28800"/>
            <a:ext cx="1875245" cy="18752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ulia\Desktop\0000029185_norm_000002846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89040"/>
            <a:ext cx="1977008" cy="19770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ulia\Desktop\5de10f420bc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95" y="4509120"/>
            <a:ext cx="1882797" cy="20183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ulia\Desktop\366296b23a50eb911c3ba360aa2c11a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28800"/>
            <a:ext cx="2267807" cy="22678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40877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4196" y="265311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Топ самых популярных антистрессовых  игрушек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052736"/>
            <a:ext cx="32111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Антистрессовые подушки.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 descr="http://brjansk.1ttd.ru/wa-data/public/shop/products/26/98/39826/images/48810/48810.970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1656184" cy="155226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4407018" y="908720"/>
            <a:ext cx="4663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Мягкие, забавные игрушки-</a:t>
            </a:r>
            <a:r>
              <a:rPr lang="ru-RU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антистресс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Рисунок 8" descr="https://avatars.mds.yandex.net/get-marketpic/1447750/market_pPK_6Zzh9AbzokG757R3fA/ori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40768"/>
            <a:ext cx="1671952" cy="165618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691042" y="4077072"/>
            <a:ext cx="3687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Антистрессовые </a:t>
            </a:r>
            <a:r>
              <a:rPr lang="ru-RU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брелки</a:t>
            </a:r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-зайки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Рисунок 10" descr="лучшие игрушки антистресс, игрушки снимающие стресс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97152"/>
            <a:ext cx="1584176" cy="158417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87056" y="3568991"/>
            <a:ext cx="3375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Мячик-</a:t>
            </a:r>
            <a:r>
              <a:rPr lang="ru-RU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антистресс</a:t>
            </a:r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 «FUNNY BUBBLES»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Рисунок 12" descr="https://0.allegroimg.com/s1440/03b400/9b7f2ca34a8c9e957c4aeb1e7d40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360422"/>
            <a:ext cx="1861510" cy="115680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5665132" y="3284984"/>
            <a:ext cx="3312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Ручная ароматизированная «жвачка»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Рисунок 14" descr="игрушка антистресс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49080"/>
            <a:ext cx="1784727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2507776" y="1556792"/>
            <a:ext cx="30700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Настольные конструкции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Рисунок 16" descr="https://im0-tub-ru.yandex.net/i?id=1480c51abf375c6c8a1a445106ebf7b7&amp;n=13"/>
          <p:cNvPicPr/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9"/>
            <a:ext cx="1584175" cy="1368152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Прямоугольник 17"/>
          <p:cNvSpPr/>
          <p:nvPr/>
        </p:nvSpPr>
        <p:spPr>
          <a:xfrm>
            <a:off x="6310046" y="5229200"/>
            <a:ext cx="21483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Игрушка </a:t>
            </a:r>
            <a:r>
              <a:rPr lang="ru-RU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спиннер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Рисунок 18" descr="игрушка антистресс спиннер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661248"/>
            <a:ext cx="1296144" cy="119675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847318" y="5595783"/>
            <a:ext cx="2632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Раскраска </a:t>
            </a:r>
            <a:r>
              <a:rPr lang="ru-RU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антистресс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Рисунок 20" descr="лучший антистресс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966904"/>
            <a:ext cx="1159810" cy="891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12148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173941">
            <a:off x="4527195" y="525165"/>
            <a:ext cx="41969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Антистрессовые подушки</a:t>
            </a:r>
            <a:endParaRPr lang="ru-RU" sz="2400" dirty="0"/>
          </a:p>
        </p:txBody>
      </p:sp>
      <p:pic>
        <p:nvPicPr>
          <p:cNvPr id="5" name="Рисунок 4" descr="https://avatars.mds.yandex.net/get-marketpic/1447750/market_pPK_6Zzh9AbzokG757R3fA/ori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7828">
            <a:off x="1171265" y="2440884"/>
            <a:ext cx="3216352" cy="29123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 rot="21357001">
            <a:off x="120292" y="1008561"/>
            <a:ext cx="4464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omic Sans MS" panose="030F0702030302020204" pitchFamily="66" charset="0"/>
              </a:rPr>
              <a:t>Мягкие, забавные игрушки-</a:t>
            </a:r>
            <a:r>
              <a:rPr lang="ru-RU" sz="2400" b="1" dirty="0" err="1">
                <a:latin typeface="Comic Sans MS" panose="030F0702030302020204" pitchFamily="66" charset="0"/>
              </a:rPr>
              <a:t>антистресс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9" name="Рисунок 8" descr="http://brjansk.1ttd.ru/wa-data/public/shop/products/26/98/39826/images/48810/48810.970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791">
            <a:off x="5225641" y="1281297"/>
            <a:ext cx="3332516" cy="3071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6371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40265">
            <a:off x="674718" y="442889"/>
            <a:ext cx="50289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Comic Sans MS" panose="030F0702030302020204" pitchFamily="66" charset="0"/>
              </a:rPr>
              <a:t>Антистрессовые брелоки-зайки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 descr="лучшие игрушки антистресс, игрушки снимающие стресс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9504">
            <a:off x="2401096" y="1414106"/>
            <a:ext cx="3837752" cy="35441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45943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30805">
            <a:off x="378563" y="571991"/>
            <a:ext cx="61045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>
                <a:latin typeface="Comic Sans MS" panose="030F0702030302020204" pitchFamily="66" charset="0"/>
              </a:rPr>
              <a:t>Мячик-</a:t>
            </a:r>
            <a:r>
              <a:rPr lang="ru-RU" sz="2400" b="1" u="sng" dirty="0" err="1">
                <a:latin typeface="Comic Sans MS" panose="030F0702030302020204" pitchFamily="66" charset="0"/>
              </a:rPr>
              <a:t>антистресс</a:t>
            </a:r>
            <a:r>
              <a:rPr lang="ru-RU" sz="2400" b="1" dirty="0">
                <a:latin typeface="Comic Sans MS" panose="030F0702030302020204" pitchFamily="66" charset="0"/>
              </a:rPr>
              <a:t> </a:t>
            </a:r>
            <a:r>
              <a:rPr lang="ru-RU" sz="2400" b="1" u="sng" dirty="0">
                <a:latin typeface="Comic Sans MS" panose="030F0702030302020204" pitchFamily="66" charset="0"/>
              </a:rPr>
              <a:t>«FUNNY BUBBLES»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 descr="https://0.allegroimg.com/s1440/03b400/9b7f2ca34a8c9e957c4aeb1e7d40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0814">
            <a:off x="1760670" y="1606093"/>
            <a:ext cx="5478643" cy="3861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54107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423491">
            <a:off x="1700080" y="184526"/>
            <a:ext cx="58224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Ручная ароматизированная «жвачка»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 descr="игрушка антистресс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931">
            <a:off x="1368381" y="1844629"/>
            <a:ext cx="6191216" cy="3456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68888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82078">
            <a:off x="2348785" y="577154"/>
            <a:ext cx="40254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Comic Sans MS" panose="030F0702030302020204" pitchFamily="66" charset="0"/>
              </a:rPr>
              <a:t>Настольные конструкции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https://im0-tub-ru.yandex.net/i?id=1480c51abf375c6c8a1a445106ebf7b7&amp;n=1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3598">
            <a:off x="2099417" y="1779157"/>
            <a:ext cx="5089184" cy="3875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6848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82974">
            <a:off x="4414174" y="173830"/>
            <a:ext cx="2807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Игрушка </a:t>
            </a:r>
            <a:r>
              <a:rPr lang="ru-RU" sz="2400" b="1" dirty="0" err="1">
                <a:latin typeface="Comic Sans MS" panose="030F0702030302020204" pitchFamily="66" charset="0"/>
              </a:rPr>
              <a:t>спиннер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игрушка антистресс спиннер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0421">
            <a:off x="2118851" y="1406895"/>
            <a:ext cx="4881701" cy="4142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59597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62902">
            <a:off x="2135533" y="744982"/>
            <a:ext cx="34515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Раскраска </a:t>
            </a:r>
            <a:r>
              <a:rPr lang="ru-RU" sz="2400" b="1" dirty="0" err="1">
                <a:latin typeface="Comic Sans MS" panose="030F0702030302020204" pitchFamily="66" charset="0"/>
              </a:rPr>
              <a:t>антистресс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лучший антистресс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4605">
            <a:off x="2390739" y="1820546"/>
            <a:ext cx="4794572" cy="37929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78658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847" y="332656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Мастер-класс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 созданию антистрессовой игрушки своими руками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375496"/>
            <a:ext cx="835292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 </a:t>
            </a:r>
            <a:endParaRPr lang="ru-RU" dirty="0"/>
          </a:p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Игрушка-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антистресс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из шарика c крахмалом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dirty="0">
                <a:latin typeface="Comic Sans MS" panose="030F0702030302020204" pitchFamily="66" charset="0"/>
              </a:rPr>
              <a:t> </a:t>
            </a:r>
          </a:p>
          <a:p>
            <a:pPr>
              <a:lnSpc>
                <a:spcPct val="150000"/>
              </a:lnSpc>
            </a:pPr>
            <a:r>
              <a:rPr lang="ru-RU" b="1" dirty="0">
                <a:latin typeface="Comic Sans MS" panose="030F0702030302020204" pitchFamily="66" charset="0"/>
              </a:rPr>
              <a:t>Нам понадобится:  </a:t>
            </a:r>
            <a:r>
              <a:rPr lang="ru-RU" dirty="0">
                <a:latin typeface="Comic Sans MS" panose="030F0702030302020204" pitchFamily="66" charset="0"/>
              </a:rPr>
              <a:t>воздушный шарик (лучше без какой-либо картинки), крахмал, чайная ложка, воронка, перманентный несмываемый маркер, разные ленточки, разноцветная шерсть (для украшения).</a:t>
            </a:r>
          </a:p>
          <a:p>
            <a:pPr>
              <a:lnSpc>
                <a:spcPct val="150000"/>
              </a:lnSpc>
            </a:pPr>
            <a:r>
              <a:rPr lang="ru-RU" b="1" dirty="0">
                <a:latin typeface="Comic Sans MS" panose="030F0702030302020204" pitchFamily="66" charset="0"/>
              </a:rPr>
              <a:t> </a:t>
            </a:r>
            <a:endParaRPr lang="ru-RU" dirty="0">
              <a:latin typeface="Comic Sans MS" panose="030F0702030302020204" pitchFamily="66" charset="0"/>
            </a:endParaRP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Julia\Desktop\500x500.725e4c4658321c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70" y="3717032"/>
            <a:ext cx="1640725" cy="164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ulia\Desktop\0-6-1-divi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6057" y="4931195"/>
            <a:ext cx="1235977" cy="12359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ulia\Desktop\kovrik-svoimi-rukami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8487" y="3717032"/>
            <a:ext cx="1634375" cy="107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ulia\Desktop\1-480x6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03848" y="3606786"/>
            <a:ext cx="1118165" cy="14908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ulia\Desktop\c450a7cbc0812c102f2138a4dd007332_x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3945155"/>
            <a:ext cx="1025063" cy="1025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ulia\Desktop\funnel-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2013" y="490821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ulia\Desktop\tinh-bột-sắn-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49912" y="5097672"/>
            <a:ext cx="1731915" cy="9742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20825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338" y="606641"/>
            <a:ext cx="870714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Comic Sans MS" panose="030F0702030302020204" pitchFamily="66" charset="0"/>
            </a:endParaRPr>
          </a:p>
          <a:p>
            <a:pPr marL="285750" lvl="0" indent="-285750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32656"/>
            <a:ext cx="25971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omic Sans MS" panose="030F0702030302020204" pitchFamily="66" charset="0"/>
              </a:rPr>
              <a:t>Наполнители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908050"/>
            <a:ext cx="7453312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338" y="606641"/>
            <a:ext cx="870714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Comic Sans MS" panose="030F0702030302020204" pitchFamily="66" charset="0"/>
            </a:endParaRPr>
          </a:p>
          <a:p>
            <a:pPr marL="285750" lvl="0" indent="-285750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3" y="260648"/>
            <a:ext cx="82809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Берём воздушный шарик и вставляем внутрь воронку засыпаем наполнителями.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Объект 4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150" y="1557338"/>
            <a:ext cx="7462838" cy="51482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338" y="188641"/>
            <a:ext cx="87071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Наполненный шарик снимаем с воронки и завязываем хвостик на крепкий узел. По желанию резинку можно отрезать ножницами.</a:t>
            </a:r>
            <a:endParaRPr lang="ru-RU" dirty="0"/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6923112" cy="4603869"/>
          </a:xfrm>
          <a:prstGeom prst="rect">
            <a:avLst/>
          </a:prstGeom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338" y="188641"/>
            <a:ext cx="87071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/>
              <a:t>Декор.</a:t>
            </a:r>
            <a:endParaRPr lang="ru-RU" sz="4800" dirty="0"/>
          </a:p>
        </p:txBody>
      </p:sp>
      <p:pic>
        <p:nvPicPr>
          <p:cNvPr id="5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1268760"/>
            <a:ext cx="6552530" cy="49147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ulia\Desktop\2204.9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5542457" cy="23264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Julia\Desktop\42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4488">
            <a:off x="6122959" y="4061444"/>
            <a:ext cx="2525299" cy="22180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s://fsd.kopilkaurokov.ru/up/html/2018/10/12/k_5bc00962c2d2a/480413_1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88640"/>
            <a:ext cx="4876800" cy="333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71800" y="30689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404665"/>
            <a:ext cx="5166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Многофункциональность пособия по областям развития ребенка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1513090"/>
            <a:ext cx="68407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Область: физическое развитие (здоровье, использование на утренней зарядке);</a:t>
            </a:r>
          </a:p>
          <a:p>
            <a:pPr>
              <a:lnSpc>
                <a:spcPct val="9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-Область художественно – эстетическая (декор пособия –  меняется через какое – то время по желанию ребенка);</a:t>
            </a:r>
          </a:p>
          <a:p>
            <a:pPr>
              <a:lnSpc>
                <a:spcPct val="9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-Область речевая (придумываем имя, составляем фантастические рассказы 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Капитошке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сочиняем четверостишия, обогащаем и активизируем словарь);</a:t>
            </a:r>
          </a:p>
          <a:p>
            <a:pPr>
              <a:lnSpc>
                <a:spcPct val="9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-Область социально – коммуникативная (изготовление игрушки в подарок другу, близким людям; объединение и взаимопомощь при изготовлении);</a:t>
            </a:r>
          </a:p>
          <a:p>
            <a:pPr>
              <a:lnSpc>
                <a:spcPct val="9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-Область познавательная (ознакомление с качествами и названиями наполнителей)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844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95725" y="1124744"/>
            <a:ext cx="754868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br>
              <a:rPr lang="ru-RU" sz="5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ТВОРЧЕСКИХ ВАМ УСПЕХОВ! </a:t>
            </a:r>
          </a:p>
          <a:p>
            <a:endParaRPr lang="ru-RU" sz="5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953474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337</TotalTime>
  <Words>224</Words>
  <Application>Microsoft Office PowerPoint</Application>
  <PresentationFormat>Экран (4:3)</PresentationFormat>
  <Paragraphs>45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Julia</dc:creator>
  <cp:lastModifiedBy>ЕЛ</cp:lastModifiedBy>
  <cp:revision>32</cp:revision>
  <dcterms:created xsi:type="dcterms:W3CDTF">2020-10-06T17:42:12Z</dcterms:created>
  <dcterms:modified xsi:type="dcterms:W3CDTF">2021-03-21T10:55:30Z</dcterms:modified>
</cp:coreProperties>
</file>