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0" r:id="rId6"/>
    <p:sldId id="261" r:id="rId7"/>
    <p:sldId id="259" r:id="rId8"/>
    <p:sldId id="264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841B6-0CFC-4114-961E-4BB408AAEAB9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9EFC4-9777-4BFA-83BD-94A5E3387C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lipsnack.com/testerkate/you-are-only-a-teenager-once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85861"/>
            <a:ext cx="7772400" cy="200026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Развитие речевой компетенции средствами цифровых технологий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400320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Грак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С.А., учитель английского языка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МАОУ Гимназия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algn="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г. Южно-Сахалинск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14"/>
            <a:ext cx="9144000" cy="11430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e-book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715016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0"/>
            <a:ext cx="1887055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Для чего нужна электронная книга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0" y="3286124"/>
            <a:ext cx="3786182" cy="17859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Перенос знаний из одной области в другую</a:t>
            </a:r>
          </a:p>
        </p:txBody>
      </p:sp>
      <p:sp>
        <p:nvSpPr>
          <p:cNvPr id="8" name="Овал 7"/>
          <p:cNvSpPr/>
          <p:nvPr/>
        </p:nvSpPr>
        <p:spPr>
          <a:xfrm>
            <a:off x="2643174" y="2214554"/>
            <a:ext cx="3857652" cy="150019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Формировать умение работать с цифровыми технологиями</a:t>
            </a:r>
          </a:p>
        </p:txBody>
      </p:sp>
      <p:sp>
        <p:nvSpPr>
          <p:cNvPr id="9" name="Овал 8"/>
          <p:cNvSpPr/>
          <p:nvPr/>
        </p:nvSpPr>
        <p:spPr>
          <a:xfrm>
            <a:off x="4929190" y="3429000"/>
            <a:ext cx="4214810" cy="18573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Создание мотивационного пространства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Возможность сделать процесс учения интересным 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разнообразным</a:t>
            </a:r>
          </a:p>
        </p:txBody>
      </p:sp>
      <p:sp>
        <p:nvSpPr>
          <p:cNvPr id="4" name="Овал 3"/>
          <p:cNvSpPr/>
          <p:nvPr/>
        </p:nvSpPr>
        <p:spPr>
          <a:xfrm>
            <a:off x="2214546" y="142852"/>
            <a:ext cx="4929222" cy="1571636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Электронная книга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 flipH="1">
            <a:off x="4500562" y="1714488"/>
            <a:ext cx="71438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 rot="16200000" flipH="1">
            <a:off x="8072462" y="4929198"/>
            <a:ext cx="285752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4" idx="3"/>
            <a:endCxn id="7" idx="0"/>
          </p:cNvCxnSpPr>
          <p:nvPr/>
        </p:nvCxnSpPr>
        <p:spPr>
          <a:xfrm rot="5400000">
            <a:off x="1513855" y="1863564"/>
            <a:ext cx="1801797" cy="10433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4" idx="5"/>
            <a:endCxn id="9" idx="7"/>
          </p:cNvCxnSpPr>
          <p:nvPr/>
        </p:nvCxnSpPr>
        <p:spPr>
          <a:xfrm rot="16200000" flipH="1">
            <a:off x="6365987" y="1540239"/>
            <a:ext cx="2216681" cy="21048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Овал 26"/>
          <p:cNvSpPr/>
          <p:nvPr/>
        </p:nvSpPr>
        <p:spPr>
          <a:xfrm>
            <a:off x="0" y="1428736"/>
            <a:ext cx="2857488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Творческая самореализация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Прямая со стрелкой 29"/>
          <p:cNvCxnSpPr>
            <a:stCxn id="4" idx="2"/>
            <a:endCxn id="27" idx="0"/>
          </p:cNvCxnSpPr>
          <p:nvPr/>
        </p:nvCxnSpPr>
        <p:spPr>
          <a:xfrm rot="10800000" flipV="1">
            <a:off x="1428744" y="928670"/>
            <a:ext cx="785802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1928794" y="5072074"/>
            <a:ext cx="5000660" cy="16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Сотрудничество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Формирование коммуникативных компетенций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3" name="Прямая со стрелкой 32"/>
          <p:cNvCxnSpPr/>
          <p:nvPr/>
        </p:nvCxnSpPr>
        <p:spPr>
          <a:xfrm>
            <a:off x="4929190" y="4357694"/>
            <a:ext cx="1143008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Овал 33"/>
          <p:cNvSpPr/>
          <p:nvPr/>
        </p:nvSpPr>
        <p:spPr>
          <a:xfrm>
            <a:off x="6357950" y="1500174"/>
            <a:ext cx="2786050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Индивидуализация обучения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6" name="Прямая со стрелкой 35"/>
          <p:cNvCxnSpPr>
            <a:stCxn id="4" idx="6"/>
          </p:cNvCxnSpPr>
          <p:nvPr/>
        </p:nvCxnSpPr>
        <p:spPr>
          <a:xfrm>
            <a:off x="7143768" y="928670"/>
            <a:ext cx="1214446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>
            <a:stCxn id="7" idx="4"/>
            <a:endCxn id="31" idx="1"/>
          </p:cNvCxnSpPr>
          <p:nvPr/>
        </p:nvCxnSpPr>
        <p:spPr>
          <a:xfrm rot="16200000" flipH="1">
            <a:off x="2156796" y="4808368"/>
            <a:ext cx="240622" cy="7680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>
            <a:stCxn id="9" idx="4"/>
          </p:cNvCxnSpPr>
          <p:nvPr/>
        </p:nvCxnSpPr>
        <p:spPr>
          <a:xfrm rot="5400000">
            <a:off x="6732992" y="5197099"/>
            <a:ext cx="214314" cy="3928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Этапы работы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над созданием электронной книги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71546"/>
            <a:ext cx="8286808" cy="5429288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2800" b="1" dirty="0" smtClean="0"/>
              <a:t>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.Выбор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темы.</a:t>
            </a: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2.Постановка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цели и способы её достижения.</a:t>
            </a: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3.Индивидуальная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работа: работа с лексикой; с грамматическими структурами.</a:t>
            </a: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5.Групповая работа: обсуждение и выбор проблемы.</a:t>
            </a: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6.Выступление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каждой группы и написание статьи по своему вопросу и проблеме, с использованием личных примеров, обсуждение в группах «за» и «против».</a:t>
            </a: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7. Редактирование статьи:</a:t>
            </a:r>
          </a:p>
          <a:p>
            <a:pPr algn="just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1 этап - работа в группах.</a:t>
            </a:r>
          </a:p>
          <a:p>
            <a:pPr algn="just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2 этап - отправка статьи редакторам.</a:t>
            </a: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8. Печатание статьи в книге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(ответственные редакторы).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9.Рефлексия как результат индивидуальной и коллективной деятельности.</a:t>
            </a:r>
          </a:p>
          <a:p>
            <a:pPr>
              <a:buNone/>
            </a:pPr>
            <a:r>
              <a:rPr lang="ru-RU" dirty="0"/>
              <a:t>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Развитие речевых компетенций на уроке английского языка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500726"/>
          </a:xfrm>
        </p:spPr>
        <p:txBody>
          <a:bodyPr/>
          <a:lstStyle/>
          <a:p>
            <a:r>
              <a:rPr lang="en-US" dirty="0" smtClean="0"/>
              <a:t>I </a:t>
            </a:r>
            <a:r>
              <a:rPr lang="ru-RU" dirty="0" smtClean="0"/>
              <a:t>этап. Развитие речевой компетенции через игровые приемы</a:t>
            </a:r>
          </a:p>
          <a:p>
            <a:r>
              <a:rPr lang="en-US" dirty="0" smtClean="0"/>
              <a:t>II</a:t>
            </a:r>
            <a:r>
              <a:rPr lang="ru-RU" dirty="0" smtClean="0"/>
              <a:t> этап. Создание мини-книжки.</a:t>
            </a:r>
          </a:p>
          <a:p>
            <a:r>
              <a:rPr lang="en-US" dirty="0" smtClean="0"/>
              <a:t>III</a:t>
            </a:r>
            <a:r>
              <a:rPr lang="ru-RU" dirty="0" smtClean="0"/>
              <a:t> этап. Озвучение рассказов.</a:t>
            </a:r>
          </a:p>
          <a:p>
            <a:r>
              <a:rPr lang="en-US" dirty="0" smtClean="0"/>
              <a:t>IV.</a:t>
            </a:r>
            <a:r>
              <a:rPr lang="ru-RU" dirty="0" smtClean="0"/>
              <a:t> Создание </a:t>
            </a:r>
            <a:r>
              <a:rPr lang="ru-RU" smtClean="0"/>
              <a:t>электронной книги.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06" y="71414"/>
            <a:ext cx="9072594" cy="10001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Как </a:t>
            </a:r>
            <a:r>
              <a:rPr lang="ru-RU" sz="3200" dirty="0" smtClean="0"/>
              <a:t>и </a:t>
            </a:r>
            <a:r>
              <a:rPr lang="ru-RU" sz="3200" dirty="0" smtClean="0"/>
              <a:t>кто </a:t>
            </a:r>
            <a:r>
              <a:rPr lang="ru-RU" sz="3200" dirty="0" smtClean="0"/>
              <a:t>создает /печатает книгу?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85860"/>
            <a:ext cx="9144000" cy="542928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1. Обсуждение понятия </a:t>
            </a:r>
            <a:r>
              <a:rPr lang="ru-RU" dirty="0" smtClean="0"/>
              <a:t>«электронная книга».</a:t>
            </a:r>
            <a:endParaRPr lang="ru-RU" dirty="0" smtClean="0"/>
          </a:p>
          <a:p>
            <a:r>
              <a:rPr lang="ru-RU" i="1" dirty="0"/>
              <a:t>2</a:t>
            </a:r>
            <a:r>
              <a:rPr lang="ru-RU" i="1" dirty="0" smtClean="0"/>
              <a:t>. Определяем </a:t>
            </a:r>
            <a:r>
              <a:rPr lang="ru-RU" i="1" dirty="0"/>
              <a:t>аудиторию</a:t>
            </a:r>
            <a:r>
              <a:rPr lang="ru-RU" dirty="0"/>
              <a:t> для которой </a:t>
            </a:r>
            <a:r>
              <a:rPr lang="ru-RU" dirty="0" smtClean="0"/>
              <a:t>будем </a:t>
            </a:r>
            <a:r>
              <a:rPr lang="ru-RU" dirty="0" smtClean="0"/>
              <a:t>писать (</a:t>
            </a:r>
            <a:r>
              <a:rPr lang="ru-RU" dirty="0" smtClean="0"/>
              <a:t>для </a:t>
            </a:r>
            <a:r>
              <a:rPr lang="ru-RU" dirty="0"/>
              <a:t>кого </a:t>
            </a:r>
            <a:r>
              <a:rPr lang="ru-RU" dirty="0" smtClean="0"/>
              <a:t>пишем </a:t>
            </a:r>
            <a:r>
              <a:rPr lang="ru-RU" dirty="0"/>
              <a:t>свою книгу</a:t>
            </a:r>
            <a:r>
              <a:rPr lang="ru-RU" dirty="0" smtClean="0"/>
              <a:t>).</a:t>
            </a:r>
            <a:endParaRPr lang="ru-RU" dirty="0"/>
          </a:p>
          <a:p>
            <a:r>
              <a:rPr lang="ru-RU" i="1" dirty="0"/>
              <a:t>2. </a:t>
            </a:r>
            <a:r>
              <a:rPr lang="ru-RU" i="1" dirty="0" smtClean="0"/>
              <a:t>Продумываем </a:t>
            </a:r>
            <a:r>
              <a:rPr lang="ru-RU" i="1" dirty="0"/>
              <a:t>содержание своей электронной книги</a:t>
            </a:r>
            <a:r>
              <a:rPr lang="ru-RU" dirty="0"/>
              <a:t>. Заголовки глав и подзаголовки должны задерживать внимание читателя и обещать ответы на самые актуальные для него вопросы.</a:t>
            </a:r>
          </a:p>
          <a:p>
            <a:r>
              <a:rPr lang="ru-RU" i="1" dirty="0"/>
              <a:t>3</a:t>
            </a:r>
            <a:r>
              <a:rPr lang="ru-RU" dirty="0"/>
              <a:t>. </a:t>
            </a:r>
            <a:r>
              <a:rPr lang="ru-RU" i="1" dirty="0"/>
              <a:t>Что может радовать или доставлять удовольствие </a:t>
            </a:r>
            <a:r>
              <a:rPr lang="ru-RU" i="1" dirty="0" smtClean="0"/>
              <a:t>читателю</a:t>
            </a:r>
            <a:r>
              <a:rPr lang="ru-RU" i="1" dirty="0"/>
              <a:t>?</a:t>
            </a:r>
            <a:r>
              <a:rPr lang="ru-RU" dirty="0"/>
              <a:t> </a:t>
            </a:r>
            <a:r>
              <a:rPr lang="ru-RU" dirty="0" smtClean="0"/>
              <a:t>Личный опыт, фотографии, ссылки на источники и т.д.</a:t>
            </a:r>
            <a:endParaRPr lang="ru-RU" dirty="0"/>
          </a:p>
          <a:p>
            <a:r>
              <a:rPr lang="ru-RU" i="1" dirty="0"/>
              <a:t>4.</a:t>
            </a:r>
            <a:r>
              <a:rPr lang="ru-RU" dirty="0"/>
              <a:t> </a:t>
            </a:r>
            <a:r>
              <a:rPr lang="ru-RU" dirty="0" smtClean="0"/>
              <a:t>Выбираем </a:t>
            </a:r>
            <a:r>
              <a:rPr lang="ru-RU" dirty="0"/>
              <a:t>формат книги.</a:t>
            </a:r>
          </a:p>
          <a:p>
            <a:r>
              <a:rPr lang="ru-RU" dirty="0"/>
              <a:t>Чтобы написать электронную книгу, можно использовать любой текстовый редактор.</a:t>
            </a:r>
          </a:p>
          <a:p>
            <a:r>
              <a:rPr lang="ru-RU" dirty="0"/>
              <a:t>Самым распространенным и удобным редактором является </a:t>
            </a:r>
            <a:r>
              <a:rPr lang="ru-RU" dirty="0" err="1"/>
              <a:t>Microsoft</a:t>
            </a:r>
            <a:r>
              <a:rPr lang="ru-RU" dirty="0"/>
              <a:t> </a:t>
            </a:r>
            <a:r>
              <a:rPr lang="ru-RU" dirty="0" err="1"/>
              <a:t>Word</a:t>
            </a:r>
            <a:r>
              <a:rPr lang="ru-RU" dirty="0"/>
              <a:t>. В нем можно редактировать и форматировать текст, проверять ошибки орфографии, вставлять картинки, таблицы и т. д.</a:t>
            </a:r>
          </a:p>
          <a:p>
            <a:r>
              <a:rPr lang="ru-RU" dirty="0" smtClean="0"/>
              <a:t>После </a:t>
            </a:r>
            <a:r>
              <a:rPr lang="ru-RU" dirty="0"/>
              <a:t>того, как книга написана, ее достаточно сохранить в стандартном для </a:t>
            </a:r>
            <a:r>
              <a:rPr lang="ru-RU" dirty="0" err="1"/>
              <a:t>Word</a:t>
            </a:r>
            <a:r>
              <a:rPr lang="ru-RU" dirty="0"/>
              <a:t> формате </a:t>
            </a:r>
            <a:r>
              <a:rPr lang="ru-RU" dirty="0" err="1"/>
              <a:t>c</a:t>
            </a:r>
            <a:r>
              <a:rPr lang="ru-RU" dirty="0"/>
              <a:t> расширением </a:t>
            </a:r>
            <a:r>
              <a:rPr lang="ru-RU" dirty="0" err="1"/>
              <a:t>doc</a:t>
            </a:r>
            <a:r>
              <a:rPr lang="ru-RU" dirty="0"/>
              <a:t>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480"/>
          </a:xfrm>
        </p:spPr>
        <p:txBody>
          <a:bodyPr>
            <a:noAutofit/>
          </a:bodyPr>
          <a:lstStyle/>
          <a:p>
            <a:r>
              <a:rPr lang="ru-RU" sz="3200" dirty="0" smtClean="0"/>
              <a:t>Формат книги.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286520"/>
          </a:xfrm>
        </p:spPr>
        <p:txBody>
          <a:bodyPr>
            <a:normAutofit/>
          </a:bodyPr>
          <a:lstStyle/>
          <a:p>
            <a:r>
              <a:rPr lang="ru-RU" sz="2400" b="1" dirty="0" err="1" smtClean="0"/>
              <a:t>Exe</a:t>
            </a:r>
            <a:r>
              <a:rPr lang="ru-RU" sz="2400" dirty="0"/>
              <a:t> — такой формат подходит исключительно для компьютеров. Обладатели телефонов, планшетов или «е-буков» не смогут ее прочитать. Плюс в том, что в одном файле можно скомпоновать и красиво оформленный текст, и иллюстрации, и </a:t>
            </a:r>
            <a:r>
              <a:rPr lang="ru-RU" sz="2400" dirty="0" err="1"/>
              <a:t>видеоуроки</a:t>
            </a:r>
            <a:r>
              <a:rPr lang="ru-RU" sz="2400" dirty="0"/>
              <a:t>, </a:t>
            </a:r>
            <a:r>
              <a:rPr lang="ru-RU" sz="2400" dirty="0" err="1"/>
              <a:t>и</a:t>
            </a:r>
            <a:r>
              <a:rPr lang="ru-RU" sz="2400" dirty="0"/>
              <a:t> ссылки, и др.</a:t>
            </a:r>
          </a:p>
          <a:p>
            <a:r>
              <a:rPr lang="ru-RU" sz="2400" b="1" dirty="0" err="1"/>
              <a:t>Pdf</a:t>
            </a:r>
            <a:r>
              <a:rPr lang="ru-RU" sz="2400" dirty="0"/>
              <a:t> - формат, которому следует уделить особое внимание и который является самым популярным при создании электронных книг. [Формат поддерживается практически всеми устройствами, а содержание отображается так же, как и было создано первоначально. То есть, как вы вставите изображение, таблицы, как оформите текст, так это будет выглядеть и в формате </a:t>
            </a:r>
            <a:r>
              <a:rPr lang="ru-RU" sz="2400" dirty="0" err="1"/>
              <a:t>pdf</a:t>
            </a:r>
            <a:r>
              <a:rPr lang="ru-RU" sz="2400" dirty="0"/>
              <a:t>. Еще одним преимуществом данного формата является то, что без специальных навыков невозможно что-либо изменить в содержании, а это помогает защитить книгу от пиратского копирования и </a:t>
            </a:r>
            <a:r>
              <a:rPr lang="ru-RU" sz="2400" dirty="0" smtClean="0"/>
              <a:t>распространения.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7143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285861"/>
            <a:ext cx="7786742" cy="442915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Книгу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можно раздать бесплатно или за подписку и таким образом распространить информацию о своем продукте.</a:t>
            </a: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Сформированы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навыки написания статьи.</a:t>
            </a: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Применены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навыки работы с ЦОР с переносом знаний из одной области в другую.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85818"/>
          </a:xfrm>
        </p:spPr>
        <p:txBody>
          <a:bodyPr>
            <a:normAutofit/>
          </a:bodyPr>
          <a:lstStyle/>
          <a:p>
            <a:r>
              <a:rPr lang="ru-RU" dirty="0" smtClean="0"/>
              <a:t>Ссылка на книгу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06" y="1357298"/>
            <a:ext cx="8929750" cy="5357850"/>
          </a:xfrm>
        </p:spPr>
        <p:txBody>
          <a:bodyPr/>
          <a:lstStyle/>
          <a:p>
            <a:r>
              <a:rPr lang="en-US" u="sng" dirty="0" smtClean="0">
                <a:hlinkClick r:id="rId2"/>
              </a:rPr>
              <a:t>https://www.flipsnack.com/testerkate/you-are-only-a-teenager-once.html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ru-RU" dirty="0" smtClean="0"/>
              <a:t>Преимущества: </a:t>
            </a:r>
          </a:p>
          <a:p>
            <a:pPr>
              <a:buNone/>
            </a:pPr>
            <a:r>
              <a:rPr lang="ru-RU" dirty="0" smtClean="0"/>
              <a:t>1</a:t>
            </a:r>
            <a:r>
              <a:rPr lang="ru-RU" dirty="0" smtClean="0"/>
              <a:t>. Книга </a:t>
            </a:r>
            <a:r>
              <a:rPr lang="ru-RU" dirty="0" smtClean="0"/>
              <a:t>может быть дополнена новой информацией(фактами, </a:t>
            </a:r>
            <a:r>
              <a:rPr lang="ru-RU" dirty="0" err="1" smtClean="0"/>
              <a:t>фотографиями,примерами</a:t>
            </a:r>
            <a:r>
              <a:rPr lang="ru-RU" dirty="0" smtClean="0"/>
              <a:t>).</a:t>
            </a:r>
          </a:p>
          <a:p>
            <a:pPr>
              <a:buNone/>
            </a:pPr>
            <a:r>
              <a:rPr lang="ru-RU" dirty="0" smtClean="0"/>
              <a:t>2. Книгу можно редактировать. 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306</Words>
  <Application>Microsoft Office PowerPoint</Application>
  <PresentationFormat>Экран (4:3)</PresentationFormat>
  <Paragraphs>57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Развитие речевой компетенции средствами цифровых технологий</vt:lpstr>
      <vt:lpstr> e-book</vt:lpstr>
      <vt:lpstr>Этапы работы  над созданием электронной книги </vt:lpstr>
      <vt:lpstr>Развитие речевых компетенций на уроке английского языка</vt:lpstr>
      <vt:lpstr>Как и кто создает /печатает книгу?</vt:lpstr>
      <vt:lpstr>Формат книги.</vt:lpstr>
      <vt:lpstr>Результат </vt:lpstr>
      <vt:lpstr>Ссылка на книгу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речевой компетенции средствами цифровых технологий</dc:title>
  <dc:creator>user-pc</dc:creator>
  <cp:lastModifiedBy>user-pc</cp:lastModifiedBy>
  <cp:revision>41</cp:revision>
  <dcterms:created xsi:type="dcterms:W3CDTF">2020-03-17T11:47:34Z</dcterms:created>
  <dcterms:modified xsi:type="dcterms:W3CDTF">2020-10-23T01:37:16Z</dcterms:modified>
</cp:coreProperties>
</file>