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emf" ContentType="image/x-emf"/>
  <Default Extension="rels" ContentType="application/vnd.openxmlformats-package.relationships+xml"/>
  <Default Extension="bin" ContentType="application/vnd.openxmlformats-officedocument.oleObject"/>
  <Override PartName="/ppt/slides/slide3.xml" ContentType="application/vnd.openxmlformats-officedocument.presentationml.slide+xml"/>
  <Override PartName="/ppt/slides/slide7.xml" ContentType="application/vnd.openxmlformats-officedocument.presentationml.slide+xml"/>
  <Override PartName="/ppt/slideLayouts/slideLayout13.xml" ContentType="application/vnd.openxmlformats-officedocument.presentationml.slideLayout+xml"/>
  <Override PartName="/ppt/slides/slide8.xml" ContentType="application/vnd.openxmlformats-officedocument.presentationml.slide+xml"/>
  <Override PartName="/ppt/slideLayouts/slideLayout9.xml" ContentType="application/vnd.openxmlformats-officedocument.presentationml.slideLayout+xml"/>
  <Override PartName="/ppt/slides/slide1.xml" ContentType="application/vnd.openxmlformats-officedocument.presentationml.slide+xml"/>
  <Override PartName="/ppt/slideLayouts/slideLayout8.xml" ContentType="application/vnd.openxmlformats-officedocument.presentationml.slideLayout+xml"/>
  <Override PartName="/ppt/slides/slide4.xml" ContentType="application/vnd.openxmlformats-officedocument.presentationml.slide+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s/slide9.xml" ContentType="application/vnd.openxmlformats-officedocument.presentationml.slide+xml"/>
  <Override PartName="/ppt/slides/slide5.xml" ContentType="application/vnd.openxmlformats-officedocument.presentationml.slide+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s/slide6.xml" ContentType="application/vnd.openxmlformats-officedocument.presentationml.slide+xml"/>
  <Override PartName="/docProps/custom.xml" ContentType="application/vnd.openxmlformats-officedocument.custom-properties+xml"/>
  <Override PartName="/ppt/slideLayouts/slideLayout11.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Override PartName="/ppt/slideLayouts/slideLayout1.xml" ContentType="application/vnd.openxmlformats-officedocument.presentationml.slideLayout+xml"/>
  <Override PartName="/ppt/slides/slide2.xml" ContentType="application/vnd.openxmlformats-officedocument.presentationml.slide+xml"/>
  <Override PartName="/ppt/viewProps.xml" ContentType="application/vnd.openxmlformats-officedocument.presentationml.viewProps+xml"/>
  <Override PartName="/ppt/presProps.xml" ContentType="application/vnd.openxmlformats-officedocument.presentationml.presProps+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presentation.xml" ContentType="application/vnd.openxmlformats-officedocument.presentationml.presentation.main+xml"/>
  <Override PartName="/docProps/core.xml" ContentType="application/vnd.openxmlformats-package.core-properties+xml"/>
  <Override PartName="/docProps/app.xml" ContentType="application/vnd.openxmlformats-officedocument.extended-properties+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Lst>
  <p:sldSz cx="20104100" cy="11309350"/>
  <p:notesSz cx="20104100" cy="11309350"/>
  <p:defaultTextStyle>
    <a:defPPr>
      <a:defRPr lang="ru-RU"/>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p:cViewPr varScale="1">
        <p:scale>
          <a:sx n="41" d="100"/>
          <a:sy n="41" d="100"/>
        </p:scale>
        <p:origin x="-2304" y="-930"/>
      </p:cViewPr>
      <p:guideLst>
        <p:guide pos="3562" orient="horz"/>
        <p:guide pos="6332"/>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presProps" Target="presProps.xml" /><Relationship Id="rId13" Type="http://schemas.openxmlformats.org/officeDocument/2006/relationships/tableStyles" Target="tableStyles.xml" /><Relationship Id="rId14" Type="http://schemas.openxmlformats.org/officeDocument/2006/relationships/viewProps" Target="viewProps.xml" /></Relationship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emf"/><Relationship Id="rId4" Type="http://schemas.openxmlformats.org/officeDocument/2006/relationships/image" Target="../media/media1.svg"/><Relationship Id="rId5" Type="http://schemas.openxmlformats.org/officeDocument/2006/relationships/image" Target="../media/image3.emf"/><Relationship Id="rId6" Type="http://schemas.openxmlformats.org/officeDocument/2006/relationships/image" Target="../media/media2.svg"/><Relationship Id="rId7" Type="http://schemas.openxmlformats.org/officeDocument/2006/relationships/image" Target="../media/image4.emf"/><Relationship Id="rId8" Type="http://schemas.openxmlformats.org/officeDocument/2006/relationships/image" Target="../media/media3.svg"/><Relationship Id="rId9" Type="http://schemas.openxmlformats.org/officeDocument/2006/relationships/image" Target="../media/image5.emf"/><Relationship Id="rId10" Type="http://schemas.openxmlformats.org/officeDocument/2006/relationships/image" Target="../media/media4.svg"/><Relationship Id="rId11" Type="http://schemas.openxmlformats.org/officeDocument/2006/relationships/image" Target="../media/image6.emf"/><Relationship Id="rId12" Type="http://schemas.openxmlformats.org/officeDocument/2006/relationships/image" Target="../media/media5.svg"/></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emf"/><Relationship Id="rId4" Type="http://schemas.openxmlformats.org/officeDocument/2006/relationships/image" Target="../media/media1.svg"/><Relationship Id="rId5" Type="http://schemas.openxmlformats.org/officeDocument/2006/relationships/image" Target="../media/image4.emf"/><Relationship Id="rId6" Type="http://schemas.openxmlformats.org/officeDocument/2006/relationships/image" Target="../media/media3.svg"/><Relationship Id="rId7" Type="http://schemas.openxmlformats.org/officeDocument/2006/relationships/image" Target="../media/image5.emf"/><Relationship Id="rId8" Type="http://schemas.openxmlformats.org/officeDocument/2006/relationships/image" Target="../media/media4.svg"/><Relationship Id="rId9" Type="http://schemas.openxmlformats.org/officeDocument/2006/relationships/image" Target="../media/image7.emf"/><Relationship Id="rId10" Type="http://schemas.openxmlformats.org/officeDocument/2006/relationships/image" Target="../media/media6.sv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emf"/><Relationship Id="rId3" Type="http://schemas.openxmlformats.org/officeDocument/2006/relationships/image" Target="../media/media6.svg"/></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emf"/><Relationship Id="rId3" Type="http://schemas.openxmlformats.org/officeDocument/2006/relationships/image" Target="../media/media7.svg"/><Relationship Id="rId4" Type="http://schemas.openxmlformats.org/officeDocument/2006/relationships/image" Target="../media/image9.emf"/><Relationship Id="rId5" Type="http://schemas.openxmlformats.org/officeDocument/2006/relationships/image" Target="../media/media8.svg"/></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emf"/><Relationship Id="rId3" Type="http://schemas.openxmlformats.org/officeDocument/2006/relationships/image" Target="../media/media9.sv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emf"/><Relationship Id="rId3" Type="http://schemas.openxmlformats.org/officeDocument/2006/relationships/image" Target="../media/media10.svg"/></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emf"/><Relationship Id="rId3" Type="http://schemas.openxmlformats.org/officeDocument/2006/relationships/image" Target="../media/media11.svg"/></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emf"/><Relationship Id="rId3" Type="http://schemas.openxmlformats.org/officeDocument/2006/relationships/image" Target="../media/media12.svg"/></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3.emf"/><Relationship Id="rId4" Type="http://schemas.openxmlformats.org/officeDocument/2006/relationships/image" Target="../media/media2.svg"/><Relationship Id="rId5" Type="http://schemas.openxmlformats.org/officeDocument/2006/relationships/image" Target="../media/image16.emf"/><Relationship Id="rId6" Type="http://schemas.openxmlformats.org/officeDocument/2006/relationships/image" Target="../media/media13.svg"/></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emf"/><Relationship Id="rId3" Type="http://schemas.openxmlformats.org/officeDocument/2006/relationships/image" Target="../media/media14.svg"/><Relationship Id="rId4" Type="http://schemas.openxmlformats.org/officeDocument/2006/relationships/image" Target="../media/image6.emf"/><Relationship Id="rId5" Type="http://schemas.openxmlformats.org/officeDocument/2006/relationships/image" Target="../media/media5.sv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itle">
    <p:bg>
      <p:bgPr shadeToTitle="0">
        <a:blipFill>
          <a:blip r:embed="rId2">
            <a:lum/>
          </a:blip>
          <a:stretch/>
        </a:blipFill>
      </p:bgPr>
    </p:bg>
    <p:spTree>
      <p:nvGrpSpPr>
        <p:cNvPr id="1" name=""/>
        <p:cNvGrpSpPr/>
        <p:nvPr/>
      </p:nvGrpSpPr>
      <p:grpSpPr bwMode="auto">
        <a:xfrm>
          <a:off x="0" y="0"/>
          <a:ext cx="0" cy="0"/>
          <a:chOff x="0" y="0"/>
          <a:chExt cx="0" cy="0"/>
        </a:xfrm>
      </p:grpSpPr>
      <p:pic>
        <p:nvPicPr>
          <p:cNvPr id="7" name="Рисунок 6"/>
          <p:cNvPicPr>
            <a:picLocks noChangeAspect="1"/>
          </p:cNvPicPr>
          <p:nvPr userDrawn="1"/>
        </p:nvPicPr>
        <p:blipFill>
          <a:blip r:embed="rId3">
            <a:extLst>
              <a:ext uri="{96DAC541-7B7A-43D3-8B79-37D633B846F1}">
                <asvg:svgBlip xmlns:asvg="http://schemas.microsoft.com/office/drawing/2016/SVG/main" r:embed="rId4"/>
              </a:ext>
            </a:extLst>
          </a:blip>
          <a:stretch/>
        </p:blipFill>
        <p:spPr bwMode="auto">
          <a:xfrm>
            <a:off x="0" y="396"/>
            <a:ext cx="20106752" cy="11307600"/>
          </a:xfrm>
          <a:prstGeom prst="rect">
            <a:avLst/>
          </a:prstGeom>
        </p:spPr>
      </p:pic>
      <p:pic>
        <p:nvPicPr>
          <p:cNvPr id="40" name="Рисунок 39"/>
          <p:cNvPicPr>
            <a:picLocks noChangeAspect="1"/>
          </p:cNvPicPr>
          <p:nvPr userDrawn="1"/>
        </p:nvPicPr>
        <p:blipFill>
          <a:blip r:embed="rId5">
            <a:extLst>
              <a:ext uri="{96DAC541-7B7A-43D3-8B79-37D633B846F1}">
                <asvg:svgBlip xmlns:asvg="http://schemas.microsoft.com/office/drawing/2016/SVG/main" r:embed="rId6"/>
              </a:ext>
            </a:extLst>
          </a:blip>
          <a:stretch/>
        </p:blipFill>
        <p:spPr bwMode="auto">
          <a:xfrm>
            <a:off x="0" y="396"/>
            <a:ext cx="20104100" cy="11308556"/>
          </a:xfrm>
          <a:prstGeom prst="rect">
            <a:avLst/>
          </a:prstGeom>
        </p:spPr>
      </p:pic>
      <p:sp>
        <p:nvSpPr>
          <p:cNvPr id="2" name="Holder 2"/>
          <p:cNvSpPr>
            <a:spLocks noGrp="1"/>
          </p:cNvSpPr>
          <p:nvPr>
            <p:ph type="ctrTitle" hasCustomPrompt="1"/>
          </p:nvPr>
        </p:nvSpPr>
        <p:spPr bwMode="auto">
          <a:xfrm>
            <a:off x="824400" y="5654676"/>
            <a:ext cx="9227080" cy="3782690"/>
          </a:xfrm>
          <a:prstGeom prst="rect">
            <a:avLst/>
          </a:prstGeom>
          <a:noFill/>
          <a:ln>
            <a:noFill/>
          </a:ln>
        </p:spPr>
        <p:txBody>
          <a:bodyPr wrap="square" lIns="36000" tIns="36000" rIns="36000" bIns="36000">
            <a:noAutofit/>
          </a:bodyPr>
          <a:lstStyle>
            <a:lvl1pPr>
              <a:defRPr sz="6600" b="0">
                <a:solidFill>
                  <a:schemeClr val="tx1"/>
                </a:solidFill>
              </a:defRPr>
            </a:lvl1pPr>
          </a:lstStyle>
          <a:p>
            <a:pPr>
              <a:defRPr/>
            </a:pPr>
            <a:r>
              <a:rPr lang="ru-RU"/>
              <a:t>ФОТО МЕНЯЕТСЯ ЧЕРЕЗ ФОРМАТ ФОНА</a:t>
            </a:r>
            <a:endParaRPr/>
          </a:p>
        </p:txBody>
      </p:sp>
      <p:sp>
        <p:nvSpPr>
          <p:cNvPr id="3" name="Holder 3"/>
          <p:cNvSpPr>
            <a:spLocks noGrp="1"/>
          </p:cNvSpPr>
          <p:nvPr>
            <p:ph type="subTitle" idx="4" hasCustomPrompt="1"/>
          </p:nvPr>
        </p:nvSpPr>
        <p:spPr bwMode="auto">
          <a:xfrm>
            <a:off x="824970" y="3292475"/>
            <a:ext cx="9227080" cy="2057401"/>
          </a:xfrm>
          <a:prstGeom prst="rect">
            <a:avLst/>
          </a:prstGeom>
        </p:spPr>
        <p:txBody>
          <a:bodyPr wrap="square" lIns="36000" tIns="36000" rIns="36000" bIns="36000" anchor="b" anchorCtr="0">
            <a:noAutofit/>
          </a:bodyPr>
          <a:lstStyle>
            <a:lvl1pPr>
              <a:defRPr b="0">
                <a:solidFill>
                  <a:schemeClr val="accent1"/>
                </a:solidFill>
              </a:defRPr>
            </a:lvl1pPr>
          </a:lstStyle>
          <a:p>
            <a:pPr>
              <a:defRPr/>
            </a:pPr>
            <a:r>
              <a:rPr lang="ru-RU"/>
              <a:t>КРАТКОЕ ОПИСАНИЕ</a:t>
            </a:r>
            <a:endParaRPr/>
          </a:p>
          <a:p>
            <a:pPr>
              <a:defRPr/>
            </a:pPr>
            <a:r>
              <a:rPr lang="ru-RU"/>
              <a:t>ПРОПИСНЫМИ БУКВАМИ</a:t>
            </a:r>
            <a:endParaRPr/>
          </a:p>
        </p:txBody>
      </p:sp>
      <p:sp>
        <p:nvSpPr>
          <p:cNvPr id="46" name="Дата 45"/>
          <p:cNvSpPr>
            <a:spLocks noGrp="1"/>
          </p:cNvSpPr>
          <p:nvPr>
            <p:ph type="dt" sz="half" idx="10"/>
          </p:nvPr>
        </p:nvSpPr>
        <p:spPr bwMode="auto"/>
        <p:txBody>
          <a:bodyPr/>
          <a:lstStyle/>
          <a:p>
            <a:pPr>
              <a:defRPr/>
            </a:pPr>
            <a:fld id="{2FB14E9D-568E-F34A-A1EB-CD137A30EC0A}" type="datetime1">
              <a:rPr lang="ru-RU"/>
              <a:t/>
            </a:fld>
            <a:endParaRPr lang="en-US"/>
          </a:p>
        </p:txBody>
      </p:sp>
      <p:pic>
        <p:nvPicPr>
          <p:cNvPr id="4" name="Рисунок 3"/>
          <p:cNvPicPr>
            <a:picLocks noChangeAspect="1"/>
          </p:cNvPicPr>
          <p:nvPr userDrawn="1"/>
        </p:nvPicPr>
        <p:blipFill>
          <a:blip r:embed="rId7">
            <a:extLst>
              <a:ext uri="{96DAC541-7B7A-43D3-8B79-37D633B846F1}">
                <asvg:svgBlip xmlns:asvg="http://schemas.microsoft.com/office/drawing/2016/SVG/main" r:embed="rId8"/>
              </a:ext>
            </a:extLst>
          </a:blip>
          <a:stretch/>
        </p:blipFill>
        <p:spPr bwMode="auto">
          <a:xfrm>
            <a:off x="14395450" y="7313299"/>
            <a:ext cx="2133600" cy="5054600"/>
          </a:xfrm>
          <a:prstGeom prst="rect">
            <a:avLst/>
          </a:prstGeom>
        </p:spPr>
      </p:pic>
      <p:pic>
        <p:nvPicPr>
          <p:cNvPr id="6" name="Рисунок 5"/>
          <p:cNvPicPr>
            <a:picLocks noChangeAspect="1"/>
          </p:cNvPicPr>
          <p:nvPr userDrawn="1"/>
        </p:nvPicPr>
        <p:blipFill>
          <a:blip r:embed="rId9">
            <a:extLst>
              <a:ext uri="{96DAC541-7B7A-43D3-8B79-37D633B846F1}">
                <asvg:svgBlip xmlns:asvg="http://schemas.microsoft.com/office/drawing/2016/SVG/main" r:embed="rId10"/>
              </a:ext>
            </a:extLst>
          </a:blip>
          <a:stretch/>
        </p:blipFill>
        <p:spPr bwMode="auto">
          <a:xfrm>
            <a:off x="11258550" y="-1038663"/>
            <a:ext cx="5118100" cy="5054600"/>
          </a:xfrm>
          <a:prstGeom prst="rect">
            <a:avLst/>
          </a:prstGeom>
        </p:spPr>
      </p:pic>
      <p:pic>
        <p:nvPicPr>
          <p:cNvPr id="8" name="Рисунок 7"/>
          <p:cNvPicPr>
            <a:picLocks noChangeAspect="1"/>
          </p:cNvPicPr>
          <p:nvPr userDrawn="1"/>
        </p:nvPicPr>
        <p:blipFill>
          <a:blip r:embed="rId11">
            <a:extLst>
              <a:ext uri="{96DAC541-7B7A-43D3-8B79-37D633B846F1}">
                <asvg:svgBlip xmlns:asvg="http://schemas.microsoft.com/office/drawing/2016/SVG/main" r:embed="rId12"/>
              </a:ext>
            </a:extLst>
          </a:blip>
          <a:stretch/>
        </p:blipFill>
        <p:spPr bwMode="auto">
          <a:xfrm>
            <a:off x="857250" y="854075"/>
            <a:ext cx="3403600" cy="8001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1_Title">
    <p:bg>
      <p:bgPr shadeToTitle="0">
        <a:blipFill>
          <a:blip r:embed="rId2">
            <a:lum/>
          </a:blip>
          <a:stretch/>
        </a:blipFill>
      </p:bgPr>
    </p:bg>
    <p:spTree>
      <p:nvGrpSpPr>
        <p:cNvPr id="1" name=""/>
        <p:cNvGrpSpPr/>
        <p:nvPr/>
      </p:nvGrpSpPr>
      <p:grpSpPr bwMode="auto">
        <a:xfrm>
          <a:off x="0" y="0"/>
          <a:ext cx="0" cy="0"/>
          <a:chOff x="0" y="0"/>
          <a:chExt cx="0" cy="0"/>
        </a:xfrm>
      </p:grpSpPr>
      <p:pic>
        <p:nvPicPr>
          <p:cNvPr id="7" name="Рисунок 6"/>
          <p:cNvPicPr>
            <a:picLocks noChangeAspect="1"/>
          </p:cNvPicPr>
          <p:nvPr userDrawn="1"/>
        </p:nvPicPr>
        <p:blipFill>
          <a:blip r:embed="rId3">
            <a:extLst>
              <a:ext uri="{96DAC541-7B7A-43D3-8B79-37D633B846F1}">
                <asvg:svgBlip xmlns:asvg="http://schemas.microsoft.com/office/drawing/2016/SVG/main" r:embed="rId4"/>
              </a:ext>
            </a:extLst>
          </a:blip>
          <a:stretch/>
        </p:blipFill>
        <p:spPr bwMode="auto">
          <a:xfrm>
            <a:off x="0" y="396"/>
            <a:ext cx="20106752" cy="11307600"/>
          </a:xfrm>
          <a:prstGeom prst="rect">
            <a:avLst/>
          </a:prstGeom>
        </p:spPr>
      </p:pic>
      <p:sp>
        <p:nvSpPr>
          <p:cNvPr id="2" name="Holder 2"/>
          <p:cNvSpPr>
            <a:spLocks noGrp="1"/>
          </p:cNvSpPr>
          <p:nvPr>
            <p:ph type="ctrTitle" hasCustomPrompt="1"/>
          </p:nvPr>
        </p:nvSpPr>
        <p:spPr bwMode="auto">
          <a:xfrm>
            <a:off x="824400" y="5654676"/>
            <a:ext cx="9227080" cy="3782690"/>
          </a:xfrm>
          <a:prstGeom prst="rect">
            <a:avLst/>
          </a:prstGeom>
          <a:noFill/>
          <a:ln>
            <a:noFill/>
          </a:ln>
        </p:spPr>
        <p:txBody>
          <a:bodyPr wrap="square" lIns="36000" tIns="36000" rIns="36000" bIns="36000">
            <a:noAutofit/>
          </a:bodyPr>
          <a:lstStyle>
            <a:lvl1pPr>
              <a:defRPr sz="6600" b="0">
                <a:solidFill>
                  <a:schemeClr val="tx1"/>
                </a:solidFill>
              </a:defRPr>
            </a:lvl1pPr>
          </a:lstStyle>
          <a:p>
            <a:pPr>
              <a:defRPr/>
            </a:pPr>
            <a:r>
              <a:rPr lang="ru-RU"/>
              <a:t>ФОТО МЕНЯЕТСЯ ЧЕРЕЗ ФОРМАТ ФОНА</a:t>
            </a:r>
            <a:endParaRPr/>
          </a:p>
        </p:txBody>
      </p:sp>
      <p:sp>
        <p:nvSpPr>
          <p:cNvPr id="3" name="Holder 3"/>
          <p:cNvSpPr>
            <a:spLocks noGrp="1"/>
          </p:cNvSpPr>
          <p:nvPr>
            <p:ph type="subTitle" idx="4" hasCustomPrompt="1"/>
          </p:nvPr>
        </p:nvSpPr>
        <p:spPr bwMode="auto">
          <a:xfrm>
            <a:off x="824970" y="3292475"/>
            <a:ext cx="9227080" cy="2057401"/>
          </a:xfrm>
          <a:prstGeom prst="rect">
            <a:avLst/>
          </a:prstGeom>
        </p:spPr>
        <p:txBody>
          <a:bodyPr wrap="square" lIns="36000" tIns="36000" rIns="36000" bIns="36000" anchor="b" anchorCtr="0">
            <a:noAutofit/>
          </a:bodyPr>
          <a:lstStyle>
            <a:lvl1pPr>
              <a:defRPr b="0">
                <a:solidFill>
                  <a:schemeClr val="accent1"/>
                </a:solidFill>
              </a:defRPr>
            </a:lvl1pPr>
          </a:lstStyle>
          <a:p>
            <a:pPr>
              <a:defRPr/>
            </a:pPr>
            <a:r>
              <a:rPr lang="ru-RU"/>
              <a:t>КРАТКОЕ ОПИСАНИЕ</a:t>
            </a:r>
            <a:endParaRPr/>
          </a:p>
          <a:p>
            <a:pPr>
              <a:defRPr/>
            </a:pPr>
            <a:r>
              <a:rPr lang="ru-RU"/>
              <a:t>ПРОПИСНЫМИ БУКВАМИ</a:t>
            </a:r>
            <a:endParaRPr/>
          </a:p>
        </p:txBody>
      </p:sp>
      <p:sp>
        <p:nvSpPr>
          <p:cNvPr id="46" name="Дата 45"/>
          <p:cNvSpPr>
            <a:spLocks noGrp="1"/>
          </p:cNvSpPr>
          <p:nvPr>
            <p:ph type="dt" sz="half" idx="10"/>
          </p:nvPr>
        </p:nvSpPr>
        <p:spPr bwMode="auto"/>
        <p:txBody>
          <a:bodyPr/>
          <a:lstStyle/>
          <a:p>
            <a:pPr>
              <a:defRPr/>
            </a:pPr>
            <a:fld id="{2FB14E9D-568E-F34A-A1EB-CD137A30EC0A}" type="datetime1">
              <a:rPr lang="ru-RU"/>
              <a:t/>
            </a:fld>
            <a:endParaRPr lang="en-US"/>
          </a:p>
        </p:txBody>
      </p:sp>
      <p:pic>
        <p:nvPicPr>
          <p:cNvPr id="4" name="Рисунок 3"/>
          <p:cNvPicPr>
            <a:picLocks noChangeAspect="1"/>
          </p:cNvPicPr>
          <p:nvPr userDrawn="1"/>
        </p:nvPicPr>
        <p:blipFill>
          <a:blip r:embed="rId5">
            <a:extLst>
              <a:ext uri="{96DAC541-7B7A-43D3-8B79-37D633B846F1}">
                <asvg:svgBlip xmlns:asvg="http://schemas.microsoft.com/office/drawing/2016/SVG/main" r:embed="rId6"/>
              </a:ext>
            </a:extLst>
          </a:blip>
          <a:stretch/>
        </p:blipFill>
        <p:spPr bwMode="auto">
          <a:xfrm>
            <a:off x="14395450" y="7313299"/>
            <a:ext cx="2133600" cy="5054600"/>
          </a:xfrm>
          <a:prstGeom prst="rect">
            <a:avLst/>
          </a:prstGeom>
        </p:spPr>
      </p:pic>
      <p:pic>
        <p:nvPicPr>
          <p:cNvPr id="6" name="Рисунок 5"/>
          <p:cNvPicPr>
            <a:picLocks noChangeAspect="1"/>
          </p:cNvPicPr>
          <p:nvPr userDrawn="1"/>
        </p:nvPicPr>
        <p:blipFill>
          <a:blip r:embed="rId7">
            <a:extLst>
              <a:ext uri="{96DAC541-7B7A-43D3-8B79-37D633B846F1}">
                <asvg:svgBlip xmlns:asvg="http://schemas.microsoft.com/office/drawing/2016/SVG/main" r:embed="rId8"/>
              </a:ext>
            </a:extLst>
          </a:blip>
          <a:stretch/>
        </p:blipFill>
        <p:spPr bwMode="auto">
          <a:xfrm>
            <a:off x="11258550" y="-1038663"/>
            <a:ext cx="5118100" cy="5054600"/>
          </a:xfrm>
          <a:prstGeom prst="rect">
            <a:avLst/>
          </a:prstGeom>
        </p:spPr>
      </p:pic>
      <p:pic>
        <p:nvPicPr>
          <p:cNvPr id="10" name="Рисунок 9"/>
          <p:cNvPicPr>
            <a:picLocks noChangeAspect="1"/>
          </p:cNvPicPr>
          <p:nvPr userDrawn="1"/>
        </p:nvPicPr>
        <p:blipFill>
          <a:blip r:embed="rId9">
            <a:extLst>
              <a:ext uri="{96DAC541-7B7A-43D3-8B79-37D633B846F1}">
                <asvg:svgBlip xmlns:asvg="http://schemas.microsoft.com/office/drawing/2016/SVG/main" r:embed="rId10"/>
              </a:ext>
            </a:extLst>
          </a:blip>
          <a:stretch/>
        </p:blipFill>
        <p:spPr bwMode="auto">
          <a:xfrm>
            <a:off x="846260" y="854075"/>
            <a:ext cx="3403600" cy="798049"/>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itle 2">
    <p:bg>
      <p:bgPr shadeToTitle="0">
        <a:solidFill>
          <a:schemeClr val="tx1"/>
        </a:solidFill>
      </p:bgPr>
    </p:bg>
    <p:spTree>
      <p:nvGrpSpPr>
        <p:cNvPr id="1" name=""/>
        <p:cNvGrpSpPr/>
        <p:nvPr/>
      </p:nvGrpSpPr>
      <p:grpSpPr bwMode="auto">
        <a:xfrm>
          <a:off x="0" y="0"/>
          <a:ext cx="0" cy="0"/>
          <a:chOff x="0" y="0"/>
          <a:chExt cx="0" cy="0"/>
        </a:xfrm>
      </p:grpSpPr>
      <p:sp>
        <p:nvSpPr>
          <p:cNvPr id="2" name="Holder 2"/>
          <p:cNvSpPr>
            <a:spLocks noGrp="1"/>
          </p:cNvSpPr>
          <p:nvPr>
            <p:ph type="ctrTitle" hasCustomPrompt="1"/>
          </p:nvPr>
        </p:nvSpPr>
        <p:spPr bwMode="auto">
          <a:xfrm>
            <a:off x="824400" y="5654676"/>
            <a:ext cx="9227080" cy="3782690"/>
          </a:xfrm>
          <a:prstGeom prst="rect">
            <a:avLst/>
          </a:prstGeom>
          <a:noFill/>
          <a:ln>
            <a:noFill/>
          </a:ln>
        </p:spPr>
        <p:txBody>
          <a:bodyPr wrap="square" lIns="36000" tIns="36000" rIns="36000" bIns="36000">
            <a:noAutofit/>
          </a:bodyPr>
          <a:lstStyle>
            <a:lvl1pPr>
              <a:defRPr sz="6600" b="0">
                <a:solidFill>
                  <a:schemeClr val="bg1"/>
                </a:solidFill>
              </a:defRPr>
            </a:lvl1pPr>
          </a:lstStyle>
          <a:p>
            <a:pPr>
              <a:defRPr/>
            </a:pPr>
            <a:r>
              <a:rPr lang="ru-RU"/>
              <a:t>КРУПНЫЙ ЗАГОЛОВОК</a:t>
            </a:r>
            <a:br>
              <a:rPr lang="ru-RU"/>
            </a:br>
            <a:r>
              <a:rPr lang="ru-RU"/>
              <a:t>ПРОПИСНЫМИ БУКВАМИ</a:t>
            </a:r>
            <a:endParaRPr/>
          </a:p>
        </p:txBody>
      </p:sp>
      <p:sp>
        <p:nvSpPr>
          <p:cNvPr id="3" name="Holder 3"/>
          <p:cNvSpPr>
            <a:spLocks noGrp="1"/>
          </p:cNvSpPr>
          <p:nvPr>
            <p:ph type="subTitle" idx="4" hasCustomPrompt="1"/>
          </p:nvPr>
        </p:nvSpPr>
        <p:spPr bwMode="auto">
          <a:xfrm>
            <a:off x="824970" y="3292475"/>
            <a:ext cx="9227080" cy="2057401"/>
          </a:xfrm>
          <a:prstGeom prst="rect">
            <a:avLst/>
          </a:prstGeom>
        </p:spPr>
        <p:txBody>
          <a:bodyPr wrap="square" lIns="36000" tIns="36000" rIns="36000" bIns="36000" anchor="b" anchorCtr="0">
            <a:noAutofit/>
          </a:bodyPr>
          <a:lstStyle>
            <a:lvl1pPr>
              <a:defRPr b="0">
                <a:solidFill>
                  <a:schemeClr val="accent3"/>
                </a:solidFill>
              </a:defRPr>
            </a:lvl1pPr>
          </a:lstStyle>
          <a:p>
            <a:pPr>
              <a:defRPr/>
            </a:pPr>
            <a:r>
              <a:rPr lang="ru-RU"/>
              <a:t>КРАТКОЕ ОПИСАНИЕ</a:t>
            </a:r>
            <a:endParaRPr/>
          </a:p>
          <a:p>
            <a:pPr>
              <a:defRPr/>
            </a:pPr>
            <a:r>
              <a:rPr lang="ru-RU"/>
              <a:t>ПРОПИСНЫМИ БУКВАМИ</a:t>
            </a:r>
            <a:endParaRPr/>
          </a:p>
        </p:txBody>
      </p:sp>
      <p:pic>
        <p:nvPicPr>
          <p:cNvPr id="4" name="Рисунок 3"/>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846260" y="854075"/>
            <a:ext cx="3403600" cy="798049"/>
          </a:xfrm>
          <a:prstGeom prst="rect">
            <a:avLst/>
          </a:prstGeom>
        </p:spPr>
      </p:pic>
      <p:sp>
        <p:nvSpPr>
          <p:cNvPr id="7" name="Holder 5"/>
          <p:cNvSpPr>
            <a:spLocks noGrp="1"/>
          </p:cNvSpPr>
          <p:nvPr>
            <p:ph type="dt" sz="half" idx="6"/>
          </p:nvPr>
        </p:nvSpPr>
        <p:spPr bwMode="auto">
          <a:xfrm>
            <a:off x="846261" y="10162067"/>
            <a:ext cx="4623943" cy="353943"/>
          </a:xfrm>
          <a:prstGeom prst="rect">
            <a:avLst/>
          </a:prstGeom>
        </p:spPr>
        <p:txBody>
          <a:bodyPr wrap="square" lIns="36000" tIns="36000" rIns="36000" bIns="36000" anchor="t" anchorCtr="0">
            <a:spAutoFit/>
          </a:bodyPr>
          <a:lstStyle>
            <a:lvl1pPr algn="l">
              <a:defRPr sz="2300">
                <a:solidFill>
                  <a:schemeClr val="accent1"/>
                </a:solidFill>
                <a:latin typeface="GPN_DIN Condensed Bold"/>
                <a:ea typeface="GPN_DIN Condensed Bold"/>
              </a:defRPr>
            </a:lvl1pPr>
          </a:lstStyle>
          <a:p>
            <a:pPr>
              <a:defRPr/>
            </a:pPr>
            <a:fld id="{5241A13F-3658-2D4D-8245-35E02B3161EE}" type="datetime1">
              <a:rPr lang="ru-RU"/>
              <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1_Title 2">
    <p:bg>
      <p:bgPr shadeToTitle="0">
        <a:solidFill>
          <a:schemeClr val="tx1"/>
        </a:solidFill>
      </p:bgPr>
    </p:bg>
    <p:spTree>
      <p:nvGrpSpPr>
        <p:cNvPr id="1" name=""/>
        <p:cNvGrpSpPr/>
        <p:nvPr/>
      </p:nvGrpSpPr>
      <p:grpSpPr bwMode="auto">
        <a:xfrm>
          <a:off x="0" y="0"/>
          <a:ext cx="0" cy="0"/>
          <a:chOff x="0" y="0"/>
          <a:chExt cx="0" cy="0"/>
        </a:xfrm>
      </p:grpSpPr>
      <p:sp>
        <p:nvSpPr>
          <p:cNvPr id="8" name="Holder 2"/>
          <p:cNvSpPr>
            <a:spLocks noGrp="1"/>
          </p:cNvSpPr>
          <p:nvPr>
            <p:ph type="ctrTitle" hasCustomPrompt="1"/>
          </p:nvPr>
        </p:nvSpPr>
        <p:spPr bwMode="auto">
          <a:xfrm>
            <a:off x="824400" y="5654676"/>
            <a:ext cx="9227080" cy="3782690"/>
          </a:xfrm>
          <a:prstGeom prst="rect">
            <a:avLst/>
          </a:prstGeom>
          <a:noFill/>
          <a:ln>
            <a:noFill/>
          </a:ln>
        </p:spPr>
        <p:txBody>
          <a:bodyPr wrap="square" lIns="36000" tIns="36000" rIns="36000" bIns="36000">
            <a:noAutofit/>
          </a:bodyPr>
          <a:lstStyle>
            <a:lvl1pPr>
              <a:defRPr sz="6600" b="0">
                <a:solidFill>
                  <a:schemeClr val="bg1"/>
                </a:solidFill>
              </a:defRPr>
            </a:lvl1pPr>
          </a:lstStyle>
          <a:p>
            <a:pPr>
              <a:defRPr/>
            </a:pPr>
            <a:r>
              <a:rPr lang="ru-RU"/>
              <a:t>КРУПНЫЙ ЗАГОЛОВОК</a:t>
            </a:r>
            <a:br>
              <a:rPr lang="ru-RU"/>
            </a:br>
            <a:r>
              <a:rPr lang="ru-RU"/>
              <a:t>ПРОПИСНЫМИ БУКВАМИ</a:t>
            </a:r>
            <a:endParaRPr/>
          </a:p>
        </p:txBody>
      </p:sp>
      <p:sp>
        <p:nvSpPr>
          <p:cNvPr id="9" name="Holder 3"/>
          <p:cNvSpPr>
            <a:spLocks noGrp="1"/>
          </p:cNvSpPr>
          <p:nvPr>
            <p:ph type="subTitle" idx="4" hasCustomPrompt="1"/>
          </p:nvPr>
        </p:nvSpPr>
        <p:spPr bwMode="auto">
          <a:xfrm>
            <a:off x="824970" y="3292475"/>
            <a:ext cx="9227080" cy="2057401"/>
          </a:xfrm>
          <a:prstGeom prst="rect">
            <a:avLst/>
          </a:prstGeom>
        </p:spPr>
        <p:txBody>
          <a:bodyPr wrap="square" lIns="36000" tIns="36000" rIns="36000" bIns="36000" anchor="b" anchorCtr="0">
            <a:noAutofit/>
          </a:bodyPr>
          <a:lstStyle>
            <a:lvl1pPr>
              <a:defRPr b="0">
                <a:solidFill>
                  <a:schemeClr val="accent3"/>
                </a:solidFill>
              </a:defRPr>
            </a:lvl1pPr>
          </a:lstStyle>
          <a:p>
            <a:pPr>
              <a:defRPr/>
            </a:pPr>
            <a:r>
              <a:rPr lang="ru-RU"/>
              <a:t>КРАТКОЕ ОПИСАНИЕ</a:t>
            </a:r>
            <a:endParaRPr/>
          </a:p>
          <a:p>
            <a:pPr>
              <a:defRPr/>
            </a:pPr>
            <a:r>
              <a:rPr lang="ru-RU"/>
              <a:t>ПРОПИСНЫМИ БУКВАМИ</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hesis">
    <p:spTree>
      <p:nvGrpSpPr>
        <p:cNvPr id="1" name=""/>
        <p:cNvGrpSpPr/>
        <p:nvPr/>
      </p:nvGrpSpPr>
      <p:grpSpPr bwMode="auto">
        <a:xfrm>
          <a:off x="0" y="0"/>
          <a:ext cx="0" cy="0"/>
          <a:chOff x="0" y="0"/>
          <a:chExt cx="0" cy="0"/>
        </a:xfrm>
      </p:grpSpPr>
      <p:sp>
        <p:nvSpPr>
          <p:cNvPr id="2" name="Holder 2"/>
          <p:cNvSpPr>
            <a:spLocks noGrp="1"/>
          </p:cNvSpPr>
          <p:nvPr>
            <p:ph type="title" hasCustomPrompt="1"/>
          </p:nvPr>
        </p:nvSpPr>
        <p:spPr bwMode="auto">
          <a:xfrm>
            <a:off x="834682" y="3368675"/>
            <a:ext cx="18513768" cy="3854606"/>
          </a:xfrm>
        </p:spPr>
        <p:txBody>
          <a:bodyPr lIns="36000" tIns="36000" rIns="36000" bIns="36000" anchor="ctr" anchorCtr="0">
            <a:noAutofit/>
          </a:bodyPr>
          <a:lstStyle>
            <a:lvl1pPr algn="ctr">
              <a:defRPr sz="6600" b="0" i="0">
                <a:solidFill>
                  <a:schemeClr val="accent1"/>
                </a:solidFill>
                <a:latin typeface="GPN_DIN Condensed Bold"/>
                <a:cs typeface="GPN_DIN Condensed Bold"/>
              </a:defRPr>
            </a:lvl1pPr>
          </a:lstStyle>
          <a:p>
            <a:pPr>
              <a:defRPr/>
            </a:pPr>
            <a:r>
              <a:rPr lang="ru-RU"/>
              <a:t>КРУПНЫЙ ТЕКСТ, ЦИТАТА,</a:t>
            </a:r>
            <a:br>
              <a:rPr lang="ru-RU"/>
            </a:br>
            <a:r>
              <a:rPr lang="ru-RU"/>
              <a:t>СООБЩЕНИЕ ИЛИ ТЕЗИС</a:t>
            </a:r>
            <a:endParaRPr/>
          </a:p>
        </p:txBody>
      </p:sp>
      <p:sp>
        <p:nvSpPr>
          <p:cNvPr id="9" name="Нижний колонтитул 8"/>
          <p:cNvSpPr>
            <a:spLocks noGrp="1"/>
          </p:cNvSpPr>
          <p:nvPr>
            <p:ph type="ftr" sz="quarter" idx="11"/>
          </p:nvPr>
        </p:nvSpPr>
        <p:spPr bwMode="auto"/>
        <p:txBody>
          <a:bodyPr/>
          <a:lstStyle/>
          <a:p>
            <a:pPr marL="12700">
              <a:spcBef>
                <a:spcPts val="130"/>
              </a:spcBef>
              <a:defRPr/>
            </a:pPr>
            <a:r>
              <a:rPr lang="ru-RU"/>
              <a:t>#РОДНЫЕГОРОДА</a:t>
            </a:r>
            <a:endParaRPr lang="ru-RU"/>
          </a:p>
        </p:txBody>
      </p:sp>
      <p:sp>
        <p:nvSpPr>
          <p:cNvPr id="10" name="Номер слайда 9"/>
          <p:cNvSpPr>
            <a:spLocks noGrp="1"/>
          </p:cNvSpPr>
          <p:nvPr>
            <p:ph type="sldNum" sz="quarter" idx="12"/>
          </p:nvPr>
        </p:nvSpPr>
        <p:spPr bwMode="auto"/>
        <p:txBody>
          <a:bodyPr/>
          <a:lstStyle/>
          <a:p>
            <a:pPr marL="38100">
              <a:spcBef>
                <a:spcPts val="130"/>
              </a:spcBef>
              <a:defRPr/>
            </a:pPr>
            <a:fld id="{81D60167-4931-47E6-BA6A-407CBD079E47}" type="slidenum">
              <a:rPr lang="ru-RU"/>
              <a:t/>
            </a:fld>
            <a:endParaRPr lang="ru-RU"/>
          </a:p>
        </p:txBody>
      </p:sp>
      <p:pic>
        <p:nvPicPr>
          <p:cNvPr id="3" name="Рисунок 2"/>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996950" y="7483475"/>
            <a:ext cx="7162800" cy="1981200"/>
          </a:xfrm>
          <a:prstGeom prst="rect">
            <a:avLst/>
          </a:prstGeom>
        </p:spPr>
      </p:pic>
      <p:pic>
        <p:nvPicPr>
          <p:cNvPr id="4" name="Рисунок 3"/>
          <p:cNvPicPr>
            <a:picLocks noChangeAspect="1"/>
          </p:cNvPicPr>
          <p:nvPr userDrawn="1"/>
        </p:nvPicPr>
        <p:blipFill>
          <a:blip r:embed="rId4">
            <a:extLst>
              <a:ext uri="{96DAC541-7B7A-43D3-8B79-37D633B846F1}">
                <asvg:svgBlip xmlns:asvg="http://schemas.microsoft.com/office/drawing/2016/SVG/main" r:embed="rId5"/>
              </a:ext>
            </a:extLst>
          </a:blip>
          <a:stretch/>
        </p:blipFill>
        <p:spPr bwMode="auto">
          <a:xfrm>
            <a:off x="15096604" y="-2498725"/>
            <a:ext cx="8331200" cy="574040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ext and photo">
    <p:bg>
      <p:bgPr shadeToTitle="0">
        <a:blipFill>
          <a:blip r:embed="rId2">
            <a:lum/>
          </a:blip>
          <a:stretch/>
        </a:blipFill>
      </p:bgPr>
    </p:bg>
    <p:spTree>
      <p:nvGrpSpPr>
        <p:cNvPr id="1" name=""/>
        <p:cNvGrpSpPr/>
        <p:nvPr/>
      </p:nvGrpSpPr>
      <p:grpSpPr bwMode="auto">
        <a:xfrm>
          <a:off x="0" y="0"/>
          <a:ext cx="0" cy="0"/>
          <a:chOff x="0" y="0"/>
          <a:chExt cx="0" cy="0"/>
        </a:xfrm>
      </p:grpSpPr>
      <p:sp>
        <p:nvSpPr>
          <p:cNvPr id="2" name="Holder 2"/>
          <p:cNvSpPr>
            <a:spLocks noGrp="1"/>
          </p:cNvSpPr>
          <p:nvPr>
            <p:ph type="title" hasCustomPrompt="1"/>
          </p:nvPr>
        </p:nvSpPr>
        <p:spPr bwMode="auto">
          <a:xfrm>
            <a:off x="834682" y="854075"/>
            <a:ext cx="9445968" cy="2209800"/>
          </a:xfrm>
        </p:spPr>
        <p:txBody>
          <a:bodyPr lIns="36000" tIns="36000" rIns="36000" bIns="36000" anchor="t" anchorCtr="0">
            <a:noAutofit/>
          </a:bodyPr>
          <a:lstStyle>
            <a:lvl1pPr algn="l">
              <a:defRPr sz="6600" b="0" i="0">
                <a:solidFill>
                  <a:schemeClr val="bg1"/>
                </a:solidFill>
                <a:latin typeface="GPN_DIN Condensed Bold"/>
                <a:cs typeface="GPN_DIN Condensed Bold"/>
              </a:defRPr>
            </a:lvl1pPr>
          </a:lstStyle>
          <a:p>
            <a:pPr>
              <a:defRPr/>
            </a:pPr>
            <a:r>
              <a:rPr lang="ru-RU"/>
              <a:t>КРУПНЫЙ ЗАГОЛОВОК</a:t>
            </a:r>
            <a:br>
              <a:rPr lang="ru-RU"/>
            </a:br>
            <a:r>
              <a:rPr lang="ru-RU"/>
              <a:t>ПРОПИСНЫМИ БУКВАМИ</a:t>
            </a:r>
            <a:endParaRPr/>
          </a:p>
        </p:txBody>
      </p:sp>
      <p:sp>
        <p:nvSpPr>
          <p:cNvPr id="9" name="Нижний колонтитул 8"/>
          <p:cNvSpPr>
            <a:spLocks noGrp="1"/>
          </p:cNvSpPr>
          <p:nvPr>
            <p:ph type="ftr" sz="quarter" idx="11"/>
          </p:nvPr>
        </p:nvSpPr>
        <p:spPr bwMode="auto"/>
        <p:txBody>
          <a:bodyPr/>
          <a:lstStyle>
            <a:lvl1pPr>
              <a:defRPr>
                <a:solidFill>
                  <a:schemeClr val="bg1"/>
                </a:solidFill>
              </a:defRPr>
            </a:lvl1pPr>
          </a:lstStyle>
          <a:p>
            <a:pPr marL="12700">
              <a:spcBef>
                <a:spcPts val="130"/>
              </a:spcBef>
              <a:defRPr/>
            </a:pPr>
            <a:r>
              <a:rPr lang="ru-RU"/>
              <a:t>#РОДНЫЕГОРОДА</a:t>
            </a:r>
            <a:endParaRPr lang="ru-RU"/>
          </a:p>
        </p:txBody>
      </p:sp>
      <p:sp>
        <p:nvSpPr>
          <p:cNvPr id="10" name="Номер слайда 9"/>
          <p:cNvSpPr>
            <a:spLocks noGrp="1"/>
          </p:cNvSpPr>
          <p:nvPr>
            <p:ph type="sldNum" sz="quarter" idx="12"/>
          </p:nvPr>
        </p:nvSpPr>
        <p:spPr bwMode="auto"/>
        <p:txBody>
          <a:bodyPr/>
          <a:lstStyle>
            <a:lvl1pPr>
              <a:defRPr>
                <a:solidFill>
                  <a:schemeClr val="bg1"/>
                </a:solidFill>
              </a:defRPr>
            </a:lvl1pPr>
          </a:lstStyle>
          <a:p>
            <a:pPr marL="38100">
              <a:spcBef>
                <a:spcPts val="130"/>
              </a:spcBef>
              <a:defRPr/>
            </a:pPr>
            <a:fld id="{81D60167-4931-47E6-BA6A-407CBD079E47}" type="slidenum">
              <a:rPr lang="ru-RU"/>
              <a:t/>
            </a:fld>
            <a:endParaRPr lang="ru-RU"/>
          </a:p>
        </p:txBody>
      </p:sp>
      <p:sp>
        <p:nvSpPr>
          <p:cNvPr id="8" name="Holder 3"/>
          <p:cNvSpPr>
            <a:spLocks noGrp="1"/>
          </p:cNvSpPr>
          <p:nvPr>
            <p:ph type="subTitle" idx="4" hasCustomPrompt="1"/>
          </p:nvPr>
        </p:nvSpPr>
        <p:spPr bwMode="auto">
          <a:xfrm>
            <a:off x="824970" y="3368675"/>
            <a:ext cx="9445968" cy="6202679"/>
          </a:xfrm>
          <a:prstGeom prst="rect">
            <a:avLst/>
          </a:prstGeom>
        </p:spPr>
        <p:txBody>
          <a:bodyPr wrap="square" lIns="36000" tIns="36000" rIns="36000" bIns="36000" anchor="t" anchorCtr="0">
            <a:noAutofit/>
          </a:bodyPr>
          <a:lstStyle>
            <a:lvl1pPr>
              <a:defRPr b="0">
                <a:solidFill>
                  <a:schemeClr val="bg1"/>
                </a:solidFill>
              </a:defRPr>
            </a:lvl1pPr>
          </a:lstStyle>
          <a:p>
            <a:pPr>
              <a:defRPr/>
            </a:pPr>
            <a:r>
              <a:rPr lang="ru-RU"/>
              <a:t>«РОДНЫЕ ГОРОДА» — ОДНА ИЗ НАИБОЛЕЕ УСПЕШНЫХ ИНИЦИАТИВ РОССИЙСКОГО БИЗНЕСА В ОБЛАСТИ РАЗВИТИЯ ТЕРРИТОРИЙ</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itle and Content">
    <p:spTree>
      <p:nvGrpSpPr>
        <p:cNvPr id="1" name=""/>
        <p:cNvGrpSpPr/>
        <p:nvPr/>
      </p:nvGrpSpPr>
      <p:grpSpPr bwMode="auto">
        <a:xfrm>
          <a:off x="0" y="0"/>
          <a:ext cx="0" cy="0"/>
          <a:chOff x="0" y="0"/>
          <a:chExt cx="0" cy="0"/>
        </a:xfrm>
      </p:grpSpPr>
      <p:sp>
        <p:nvSpPr>
          <p:cNvPr id="4" name="Holder 4"/>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6" name="Holder 6"/>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13" name="Заголовок 12"/>
          <p:cNvSpPr>
            <a:spLocks noGrp="1"/>
          </p:cNvSpPr>
          <p:nvPr>
            <p:ph type="title" hasCustomPrompt="1"/>
          </p:nvPr>
        </p:nvSpPr>
        <p:spPr bwMode="auto">
          <a:xfrm>
            <a:off x="834682" y="3216275"/>
            <a:ext cx="8912568" cy="6558898"/>
          </a:xfrm>
        </p:spPr>
        <p:txBody>
          <a:bodyPr>
            <a:noAutofit/>
          </a:bodyPr>
          <a:lstStyle>
            <a:lvl1pPr>
              <a:defRPr sz="6600" b="0">
                <a:solidFill>
                  <a:schemeClr val="accent1"/>
                </a:solidFill>
              </a:defRPr>
            </a:lvl1pPr>
          </a:lstStyle>
          <a:p>
            <a:pPr>
              <a:defRPr/>
            </a:pPr>
            <a:r>
              <a:rPr lang="ru-RU"/>
              <a:t>ОСНОВНАЯ МЫСЛЬ.</a:t>
            </a:r>
            <a:br>
              <a:rPr lang="ru-RU"/>
            </a:br>
            <a:r>
              <a:rPr lang="ru-RU"/>
              <a:t>ПРОПИСНЫМИ БУКВАМИ,</a:t>
            </a:r>
            <a:br>
              <a:rPr lang="ru-RU"/>
            </a:br>
            <a:r>
              <a:rPr lang="ru-RU"/>
              <a:t>ВОЗМОЖНО ВЫДЕЛЕНИЕ СЛОВ ЦВЕТОМ</a:t>
            </a:r>
            <a:endParaRPr/>
          </a:p>
        </p:txBody>
      </p:sp>
      <p:sp>
        <p:nvSpPr>
          <p:cNvPr id="14" name="Holder 3"/>
          <p:cNvSpPr>
            <a:spLocks noGrp="1"/>
          </p:cNvSpPr>
          <p:nvPr>
            <p:ph type="subTitle" idx="4" hasCustomPrompt="1"/>
          </p:nvPr>
        </p:nvSpPr>
        <p:spPr bwMode="auto">
          <a:xfrm>
            <a:off x="10419740" y="3216275"/>
            <a:ext cx="8912568" cy="6558898"/>
          </a:xfrm>
          <a:prstGeom prst="rect">
            <a:avLst/>
          </a:prstGeom>
        </p:spPr>
        <p:txBody>
          <a:bodyPr wrap="square" lIns="36000" tIns="36000" rIns="36000" bIns="36000" anchor="t" anchorCtr="0">
            <a:noAutofit/>
          </a:bodyPr>
          <a:lstStyle>
            <a:lvl1pPr>
              <a:defRPr b="0">
                <a:solidFill>
                  <a:schemeClr val="tx1"/>
                </a:solidFill>
              </a:defRPr>
            </a:lvl1pPr>
          </a:lstStyle>
          <a:p>
            <a:pPr>
              <a:defRPr/>
            </a:pPr>
            <a:r>
              <a:rPr lang="ru-RU"/>
              <a:t>«РОДНЫЕ ГОРОДА» — ОДНА ИЗ НАИБОЛЕЕ  УСПЕШНЫХ ИНИЦИАТИВ РОССИЙСКОГО БИЗНЕСА В ОБЛАСТИ РАЗВИТИЯ  ТЕРРИТОРИЙ. ВСЕ ПРОЕКТЫ ПРОГРАММЫ  «РОДНЫЕ ГОРОДА» НАПРАВЛЕНЫ  </a:t>
            </a:r>
            <a:endParaRPr/>
          </a:p>
          <a:p>
            <a:pPr>
              <a:defRPr/>
            </a:pPr>
            <a:r>
              <a:rPr lang="ru-RU"/>
              <a:t>НА ПОВЫШЕНИЕ КАЧЕСТВА ЖИЗНИ  </a:t>
            </a:r>
            <a:endParaRPr/>
          </a:p>
          <a:p>
            <a:pPr>
              <a:defRPr/>
            </a:pPr>
            <a:r>
              <a:rPr lang="ru-RU"/>
              <a:t>В РЕГИОНАХ ДЕЯТЕЛЬНОСТИ «ГАЗПРОМ  НЕФТИ» </a:t>
            </a:r>
            <a:endParaRPr/>
          </a:p>
        </p:txBody>
      </p:sp>
      <p:pic>
        <p:nvPicPr>
          <p:cNvPr id="2" name="Рисунок 1"/>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10431279" y="-1203325"/>
            <a:ext cx="8902700" cy="247650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Long Big Text">
    <p:spTree>
      <p:nvGrpSpPr>
        <p:cNvPr id="1" name=""/>
        <p:cNvGrpSpPr/>
        <p:nvPr/>
      </p:nvGrpSpPr>
      <p:grpSpPr bwMode="auto">
        <a:xfrm>
          <a:off x="0" y="0"/>
          <a:ext cx="0" cy="0"/>
          <a:chOff x="0" y="0"/>
          <a:chExt cx="0" cy="0"/>
        </a:xfrm>
      </p:grpSpPr>
      <p:sp>
        <p:nvSpPr>
          <p:cNvPr id="4" name="Holder 4"/>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6" name="Holder 6"/>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13" name="Заголовок 12"/>
          <p:cNvSpPr>
            <a:spLocks noGrp="1"/>
          </p:cNvSpPr>
          <p:nvPr>
            <p:ph type="title" hasCustomPrompt="1"/>
          </p:nvPr>
        </p:nvSpPr>
        <p:spPr bwMode="auto">
          <a:xfrm>
            <a:off x="834682" y="3216275"/>
            <a:ext cx="18513768" cy="6558898"/>
          </a:xfrm>
        </p:spPr>
        <p:txBody>
          <a:bodyPr>
            <a:noAutofit/>
          </a:bodyPr>
          <a:lstStyle>
            <a:lvl1pPr>
              <a:defRPr sz="6600" b="0">
                <a:solidFill>
                  <a:schemeClr val="accent1"/>
                </a:solidFill>
              </a:defRPr>
            </a:lvl1pPr>
          </a:lstStyle>
          <a:p>
            <a:pPr>
              <a:defRPr/>
            </a:pPr>
            <a:r>
              <a:rPr lang="ru-RU"/>
              <a:t>«РОДНЫЕ ГОРОДА» — ОДНА ИЗ НАИБОЛЕЕ УСПЕШНЫХ ИНИЦИАТИВ РОССИЙСКОГО БИЗНЕСА В ОБЛАСТИ РАЗВИТИЯ ТЕРРИТОРИЙ. ВСЕ ПРОЕКТЫ ПРОГРАММЫ «РОДНЫЕ ГОРОДА» НАПРАВЛЕНЫ НА ПОВЫШЕНИЕ КАЧЕСТВА ЖИЗНИ В РЕГИОНАХ ДЕЯТЕЛЬНОСТИ «ГАЗПРОМ НЕФТИ»</a:t>
            </a:r>
            <a:endParaRPr/>
          </a:p>
        </p:txBody>
      </p:sp>
      <p:pic>
        <p:nvPicPr>
          <p:cNvPr id="3" name="Рисунок 2"/>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2108200" y="-2041525"/>
            <a:ext cx="14516100" cy="387350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wo Content">
    <p:spTree>
      <p:nvGrpSpPr>
        <p:cNvPr id="1" name=""/>
        <p:cNvGrpSpPr/>
        <p:nvPr/>
      </p:nvGrpSpPr>
      <p:grpSpPr bwMode="auto">
        <a:xfrm>
          <a:off x="0" y="0"/>
          <a:ext cx="0" cy="0"/>
          <a:chOff x="0" y="0"/>
          <a:chExt cx="0" cy="0"/>
        </a:xfrm>
      </p:grpSpPr>
      <p:sp>
        <p:nvSpPr>
          <p:cNvPr id="5" name="Holder 5"/>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7" name="Holder 7"/>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8" name="Заголовок 12"/>
          <p:cNvSpPr>
            <a:spLocks noGrp="1"/>
          </p:cNvSpPr>
          <p:nvPr>
            <p:ph type="title" hasCustomPrompt="1"/>
          </p:nvPr>
        </p:nvSpPr>
        <p:spPr bwMode="auto">
          <a:xfrm>
            <a:off x="834682" y="854075"/>
            <a:ext cx="12874968" cy="2209800"/>
          </a:xfrm>
        </p:spPr>
        <p:txBody>
          <a:bodyPr>
            <a:noAutofit/>
          </a:bodyPr>
          <a:lstStyle>
            <a:lvl1pPr>
              <a:defRPr sz="6600" b="0">
                <a:solidFill>
                  <a:schemeClr val="tx1"/>
                </a:solidFill>
              </a:defRPr>
            </a:lvl1pPr>
          </a:lstStyle>
          <a:p>
            <a:pPr>
              <a:defRPr/>
            </a:pPr>
            <a:r>
              <a:rPr lang="ru-RU"/>
              <a:t>КРУПНЫЙ ЗАГОЛОВОК</a:t>
            </a:r>
            <a:br>
              <a:rPr lang="ru-RU"/>
            </a:br>
            <a:r>
              <a:rPr lang="ru-RU"/>
              <a:t>ПРОПИСНЫМИ БУКВАМИ</a:t>
            </a:r>
            <a:endParaRPr/>
          </a:p>
        </p:txBody>
      </p:sp>
      <p:sp>
        <p:nvSpPr>
          <p:cNvPr id="9" name="Holder 3"/>
          <p:cNvSpPr>
            <a:spLocks noGrp="1"/>
          </p:cNvSpPr>
          <p:nvPr>
            <p:ph type="subTitle" idx="4" hasCustomPrompt="1"/>
          </p:nvPr>
        </p:nvSpPr>
        <p:spPr bwMode="auto">
          <a:xfrm>
            <a:off x="824970" y="3521075"/>
            <a:ext cx="8922281" cy="1817207"/>
          </a:xfrm>
          <a:prstGeom prst="rect">
            <a:avLst/>
          </a:prstGeom>
        </p:spPr>
        <p:txBody>
          <a:bodyPr wrap="square" lIns="36000" tIns="36000" rIns="36000" bIns="36000" anchor="b" anchorCtr="0">
            <a:noAutofit/>
          </a:bodyPr>
          <a:lstStyle>
            <a:lvl1pPr>
              <a:defRPr b="0">
                <a:solidFill>
                  <a:schemeClr val="tx1"/>
                </a:solidFill>
              </a:defRPr>
            </a:lvl1pPr>
          </a:lstStyle>
          <a:p>
            <a:pPr>
              <a:defRPr/>
            </a:pPr>
            <a:r>
              <a:rPr lang="ru-RU"/>
              <a:t>ПОДЗАГОЛОВОК</a:t>
            </a:r>
            <a:endParaRPr/>
          </a:p>
          <a:p>
            <a:pPr>
              <a:defRPr/>
            </a:pPr>
            <a:r>
              <a:rPr lang="ru-RU"/>
              <a:t>ПРОПИСНЫМИ БУКВАМИ</a:t>
            </a:r>
            <a:endParaRPr/>
          </a:p>
        </p:txBody>
      </p:sp>
      <p:sp>
        <p:nvSpPr>
          <p:cNvPr id="15" name="Текст 14"/>
          <p:cNvSpPr>
            <a:spLocks noGrp="1"/>
          </p:cNvSpPr>
          <p:nvPr>
            <p:ph type="body" sz="quarter" idx="10" hasCustomPrompt="1"/>
          </p:nvPr>
        </p:nvSpPr>
        <p:spPr bwMode="auto">
          <a:xfrm>
            <a:off x="10356850" y="3521075"/>
            <a:ext cx="8991600" cy="1817207"/>
          </a:xfrm>
        </p:spPr>
        <p:txBody>
          <a:bodyPr anchor="b" anchorCtr="0">
            <a:noAutofit/>
          </a:bodyPr>
          <a:lstStyle>
            <a:lvl1pPr>
              <a:defRPr b="0">
                <a:solidFill>
                  <a:schemeClr val="tx1"/>
                </a:solidFill>
              </a:defRPr>
            </a:lvl1pPr>
          </a:lstStyle>
          <a:p>
            <a:pPr>
              <a:defRPr/>
            </a:pPr>
            <a:r>
              <a:rPr lang="ru-RU"/>
              <a:t>ПОДЗАГОЛОВОК</a:t>
            </a:r>
            <a:endParaRPr/>
          </a:p>
          <a:p>
            <a:pPr>
              <a:defRPr/>
            </a:pPr>
            <a:r>
              <a:rPr lang="ru-RU"/>
              <a:t>ПРОПИСНЫМИ БУКВАМИ</a:t>
            </a:r>
            <a:endParaRPr/>
          </a:p>
        </p:txBody>
      </p:sp>
      <p:sp>
        <p:nvSpPr>
          <p:cNvPr id="19" name="Текст 18"/>
          <p:cNvSpPr>
            <a:spLocks noGrp="1"/>
          </p:cNvSpPr>
          <p:nvPr>
            <p:ph type="body" sz="quarter" idx="11" hasCustomPrompt="1"/>
          </p:nvPr>
        </p:nvSpPr>
        <p:spPr bwMode="auto">
          <a:xfrm>
            <a:off x="835025" y="5730875"/>
            <a:ext cx="8912987" cy="4038600"/>
          </a:xfrm>
        </p:spPr>
        <p:txBody>
          <a:bodyPr>
            <a:noAutofit/>
          </a:bodyPr>
          <a:lstStyle>
            <a:lvl1pPr>
              <a:defRPr sz="2300" b="0" i="0">
                <a:solidFill>
                  <a:schemeClr val="tx1"/>
                </a:solidFill>
                <a:latin typeface="GPN_DIN Condensed"/>
                <a:ea typeface="GPN_DIN Condensed"/>
              </a:defRPr>
            </a:lvl1pPr>
          </a:lstStyle>
          <a:p>
            <a:pPr lvl="0">
              <a:defRPr/>
            </a:pPr>
            <a:r>
              <a:rPr lang="ru-RU"/>
              <a:t>Созерцание амбивалентно. Заблуждение представляет собой трагический интеллект. Ощущение мира, как следует из вышесказанного, нетривиально. Врожденная интуиция, следовательно, понимает под собой онтологический знак. Герменевтика, конечно, подчеркивает сенсибельный принцип восприятия. Гений, следовательно, транспонирует гедонизм, отрицая очевидное.</a:t>
            </a:r>
            <a:endParaRPr lang="en-US"/>
          </a:p>
        </p:txBody>
      </p:sp>
      <p:sp>
        <p:nvSpPr>
          <p:cNvPr id="20" name="Текст 18"/>
          <p:cNvSpPr>
            <a:spLocks noGrp="1"/>
          </p:cNvSpPr>
          <p:nvPr>
            <p:ph type="body" sz="quarter" idx="12" hasCustomPrompt="1"/>
          </p:nvPr>
        </p:nvSpPr>
        <p:spPr bwMode="auto">
          <a:xfrm>
            <a:off x="10356090" y="5730875"/>
            <a:ext cx="8997253" cy="4038600"/>
          </a:xfrm>
        </p:spPr>
        <p:txBody>
          <a:bodyPr>
            <a:noAutofit/>
          </a:bodyPr>
          <a:lstStyle>
            <a:lvl1pPr>
              <a:defRPr sz="2300" b="0" i="0">
                <a:solidFill>
                  <a:schemeClr val="tx1"/>
                </a:solidFill>
                <a:latin typeface="GPN_DIN Condensed"/>
                <a:ea typeface="GPN_DIN Condensed"/>
              </a:defRPr>
            </a:lvl1pPr>
          </a:lstStyle>
          <a:p>
            <a:pPr lvl="0">
              <a:defRPr/>
            </a:pPr>
            <a:r>
              <a:rPr lang="ru-RU"/>
              <a:t>Вещь в себе вырождена. Мир, как принято считать, осмысляет естественный язык образов. Гегельянство ментально выводит конфликт. Освобождение индуктивно подчеркивает данный предмет деятельности, учитывая опасность, которую представляли собой писания Дюринга для не окрепшего еще немецкого рабочего движения.</a:t>
            </a:r>
            <a:endParaRPr/>
          </a:p>
        </p:txBody>
      </p:sp>
      <p:pic>
        <p:nvPicPr>
          <p:cNvPr id="2" name="Рисунок 1"/>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14471650" y="-3868503"/>
            <a:ext cx="9029700" cy="664210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itle and Content 2">
    <p:spTree>
      <p:nvGrpSpPr>
        <p:cNvPr id="1" name=""/>
        <p:cNvGrpSpPr/>
        <p:nvPr/>
      </p:nvGrpSpPr>
      <p:grpSpPr bwMode="auto">
        <a:xfrm>
          <a:off x="0" y="0"/>
          <a:ext cx="0" cy="0"/>
          <a:chOff x="0" y="0"/>
          <a:chExt cx="0" cy="0"/>
        </a:xfrm>
      </p:grpSpPr>
      <p:sp>
        <p:nvSpPr>
          <p:cNvPr id="5" name="Holder 5"/>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7" name="Holder 7"/>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8" name="Заголовок 12"/>
          <p:cNvSpPr>
            <a:spLocks noGrp="1"/>
          </p:cNvSpPr>
          <p:nvPr>
            <p:ph type="title" hasCustomPrompt="1"/>
          </p:nvPr>
        </p:nvSpPr>
        <p:spPr bwMode="auto">
          <a:xfrm>
            <a:off x="834682" y="854075"/>
            <a:ext cx="12874968" cy="2209800"/>
          </a:xfrm>
        </p:spPr>
        <p:txBody>
          <a:bodyPr>
            <a:noAutofit/>
          </a:bodyPr>
          <a:lstStyle>
            <a:lvl1pPr>
              <a:defRPr sz="6600" b="0">
                <a:solidFill>
                  <a:schemeClr val="tx1"/>
                </a:solidFill>
              </a:defRPr>
            </a:lvl1pPr>
          </a:lstStyle>
          <a:p>
            <a:pPr>
              <a:defRPr/>
            </a:pPr>
            <a:r>
              <a:rPr lang="ru-RU"/>
              <a:t>КРУПНЫЙ ЗАГОЛОВОК</a:t>
            </a:r>
            <a:br>
              <a:rPr lang="ru-RU"/>
            </a:br>
            <a:r>
              <a:rPr lang="ru-RU"/>
              <a:t>ПРОПИСНЫМИ БУКВАМИ</a:t>
            </a:r>
            <a:endParaRPr/>
          </a:p>
        </p:txBody>
      </p:sp>
      <p:sp>
        <p:nvSpPr>
          <p:cNvPr id="9" name="Holder 3"/>
          <p:cNvSpPr>
            <a:spLocks noGrp="1"/>
          </p:cNvSpPr>
          <p:nvPr>
            <p:ph type="subTitle" idx="4" hasCustomPrompt="1"/>
          </p:nvPr>
        </p:nvSpPr>
        <p:spPr bwMode="auto">
          <a:xfrm>
            <a:off x="824970" y="3521075"/>
            <a:ext cx="8922281" cy="6248400"/>
          </a:xfrm>
          <a:prstGeom prst="rect">
            <a:avLst/>
          </a:prstGeom>
        </p:spPr>
        <p:txBody>
          <a:bodyPr wrap="square" lIns="36000" tIns="36000" rIns="36000" bIns="36000" anchor="ctr" anchorCtr="0">
            <a:noAutofit/>
          </a:bodyPr>
          <a:lstStyle>
            <a:lvl1pPr>
              <a:defRPr b="0">
                <a:solidFill>
                  <a:schemeClr val="tx1"/>
                </a:solidFill>
              </a:defRPr>
            </a:lvl1pPr>
          </a:lstStyle>
          <a:p>
            <a:pPr>
              <a:defRPr/>
            </a:pPr>
            <a:r>
              <a:rPr lang="ru-RU"/>
              <a:t>«РОДНЫЕ ГОРОДА» — ОДНА ИЗ НАИБОЛЕЕ УСПЕШНЫХ ИНИЦИАТИВ РОССИЙСКОГО БИЗНЕСА В ОБЛАСТИ РАЗВИТИЯ ТЕРРИТОРИЙ. ВСЕ ПРОЕКТЫ ПРОГРАММЫ «РОДНЫЕ ГОРОДА» НАПРАВЛЕНЫ НА ПОВЫШЕНИЕ КАЧЕСТВА ЖИЗНИ В РЕГИОНАХ ДЕЯТЕЛЬНОСТИ «ГАЗПРОМ НЕФТИ»</a:t>
            </a:r>
            <a:endParaRPr/>
          </a:p>
        </p:txBody>
      </p:sp>
      <p:pic>
        <p:nvPicPr>
          <p:cNvPr id="3" name="Рисунок 2"/>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12719050" y="6180840"/>
            <a:ext cx="7454900" cy="359410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Title, content and photo">
    <p:bg>
      <p:bgPr shadeToTitle="0">
        <a:blipFill>
          <a:blip r:embed="rId2">
            <a:lum/>
          </a:blip>
          <a:stretch/>
        </a:blipFill>
      </p:bgPr>
    </p:bg>
    <p:spTree>
      <p:nvGrpSpPr>
        <p:cNvPr id="1" name=""/>
        <p:cNvGrpSpPr/>
        <p:nvPr/>
      </p:nvGrpSpPr>
      <p:grpSpPr bwMode="auto">
        <a:xfrm>
          <a:off x="0" y="0"/>
          <a:ext cx="0" cy="0"/>
          <a:chOff x="0" y="0"/>
          <a:chExt cx="0" cy="0"/>
        </a:xfrm>
      </p:grpSpPr>
      <p:pic>
        <p:nvPicPr>
          <p:cNvPr id="9" name="Рисунок 8"/>
          <p:cNvPicPr>
            <a:picLocks noChangeAspect="1"/>
          </p:cNvPicPr>
          <p:nvPr userDrawn="1"/>
        </p:nvPicPr>
        <p:blipFill>
          <a:blip r:embed="rId3">
            <a:extLst>
              <a:ext uri="{96DAC541-7B7A-43D3-8B79-37D633B846F1}">
                <asvg:svgBlip xmlns:asvg="http://schemas.microsoft.com/office/drawing/2016/SVG/main" r:embed="rId4"/>
              </a:ext>
            </a:extLst>
          </a:blip>
          <a:stretch/>
        </p:blipFill>
        <p:spPr bwMode="auto">
          <a:xfrm flipV="1">
            <a:off x="0" y="-1"/>
            <a:ext cx="20104100" cy="11309348"/>
          </a:xfrm>
          <a:prstGeom prst="rect">
            <a:avLst/>
          </a:prstGeom>
        </p:spPr>
      </p:pic>
      <p:sp>
        <p:nvSpPr>
          <p:cNvPr id="2" name="Holder 2"/>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4" name="Holder 4"/>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6" name="Заголовок 12"/>
          <p:cNvSpPr>
            <a:spLocks noGrp="1"/>
          </p:cNvSpPr>
          <p:nvPr>
            <p:ph type="title" hasCustomPrompt="1"/>
          </p:nvPr>
        </p:nvSpPr>
        <p:spPr bwMode="auto">
          <a:xfrm>
            <a:off x="834682" y="854075"/>
            <a:ext cx="12874968" cy="2209800"/>
          </a:xfrm>
        </p:spPr>
        <p:txBody>
          <a:bodyPr>
            <a:noAutofit/>
          </a:bodyPr>
          <a:lstStyle>
            <a:lvl1pPr>
              <a:defRPr sz="6600" b="0">
                <a:solidFill>
                  <a:schemeClr val="tx1"/>
                </a:solidFill>
              </a:defRPr>
            </a:lvl1pPr>
          </a:lstStyle>
          <a:p>
            <a:pPr>
              <a:defRPr/>
            </a:pPr>
            <a:r>
              <a:rPr lang="ru-RU"/>
              <a:t>КРУПНЫЙ ЗАГОЛОВОК</a:t>
            </a:r>
            <a:br>
              <a:rPr lang="ru-RU"/>
            </a:br>
            <a:r>
              <a:rPr lang="ru-RU"/>
              <a:t>ПРОПИСНЫМИ БУКВАМИ</a:t>
            </a:r>
            <a:endParaRPr/>
          </a:p>
        </p:txBody>
      </p:sp>
      <p:sp>
        <p:nvSpPr>
          <p:cNvPr id="11" name="Holder 3"/>
          <p:cNvSpPr>
            <a:spLocks noGrp="1"/>
          </p:cNvSpPr>
          <p:nvPr>
            <p:ph type="subTitle" idx="4" hasCustomPrompt="1"/>
          </p:nvPr>
        </p:nvSpPr>
        <p:spPr bwMode="auto">
          <a:xfrm>
            <a:off x="824970" y="3521075"/>
            <a:ext cx="8922281" cy="1817207"/>
          </a:xfrm>
          <a:prstGeom prst="rect">
            <a:avLst/>
          </a:prstGeom>
        </p:spPr>
        <p:txBody>
          <a:bodyPr wrap="square" lIns="36000" tIns="36000" rIns="36000" bIns="36000" anchor="b" anchorCtr="0">
            <a:noAutofit/>
          </a:bodyPr>
          <a:lstStyle>
            <a:lvl1pPr>
              <a:defRPr b="0">
                <a:solidFill>
                  <a:schemeClr val="accent1"/>
                </a:solidFill>
              </a:defRPr>
            </a:lvl1pPr>
          </a:lstStyle>
          <a:p>
            <a:pPr>
              <a:defRPr/>
            </a:pPr>
            <a:r>
              <a:rPr lang="ru-RU"/>
              <a:t>ФОТО МЕНЯЕТСЯ </a:t>
            </a:r>
            <a:endParaRPr/>
          </a:p>
          <a:p>
            <a:pPr>
              <a:defRPr/>
            </a:pPr>
            <a:r>
              <a:rPr lang="ru-RU"/>
              <a:t>ЧЕРЕЗ ФОРМАТ ФОНА</a:t>
            </a:r>
            <a:endParaRPr/>
          </a:p>
        </p:txBody>
      </p:sp>
      <p:sp>
        <p:nvSpPr>
          <p:cNvPr id="12" name="Текст 18"/>
          <p:cNvSpPr>
            <a:spLocks noGrp="1"/>
          </p:cNvSpPr>
          <p:nvPr>
            <p:ph type="body" sz="quarter" idx="11" hasCustomPrompt="1"/>
          </p:nvPr>
        </p:nvSpPr>
        <p:spPr bwMode="auto">
          <a:xfrm>
            <a:off x="835025" y="5730875"/>
            <a:ext cx="8912987" cy="4038600"/>
          </a:xfrm>
        </p:spPr>
        <p:txBody>
          <a:bodyPr>
            <a:noAutofit/>
          </a:bodyPr>
          <a:lstStyle>
            <a:lvl1pPr>
              <a:defRPr sz="2300" b="0" i="0">
                <a:solidFill>
                  <a:schemeClr val="tx1"/>
                </a:solidFill>
                <a:latin typeface="GPN_DIN Condensed"/>
                <a:ea typeface="GPN_DIN Condensed"/>
              </a:defRPr>
            </a:lvl1pPr>
          </a:lstStyle>
          <a:p>
            <a:pPr lvl="0">
              <a:defRPr/>
            </a:pPr>
            <a:r>
              <a:rPr lang="ru-RU"/>
              <a:t>Созерцание амбивалентно. Заблуждение представляет собой трагический интеллект. Ощущение мира, как следует из вышесказанного, нетривиально. Врожденная интуиция, следовательно, понимает под собой онтологический знак. Герменевтика, конечно, подчеркивает сенсибельный принцип восприятия. Гений, следовательно, транспонирует гедонизм, отрицая очевидное.</a:t>
            </a:r>
            <a:endParaRPr/>
          </a:p>
        </p:txBody>
      </p:sp>
      <p:pic>
        <p:nvPicPr>
          <p:cNvPr id="3" name="Рисунок 2"/>
          <p:cNvPicPr>
            <a:picLocks noChangeAspect="1"/>
          </p:cNvPicPr>
          <p:nvPr userDrawn="1"/>
        </p:nvPicPr>
        <p:blipFill>
          <a:blip r:embed="rId5">
            <a:extLst>
              <a:ext uri="{96DAC541-7B7A-43D3-8B79-37D633B846F1}">
                <asvg:svgBlip xmlns:asvg="http://schemas.microsoft.com/office/drawing/2016/SVG/main" r:embed="rId6"/>
              </a:ext>
            </a:extLst>
          </a:blip>
          <a:stretch/>
        </p:blipFill>
        <p:spPr bwMode="auto">
          <a:xfrm>
            <a:off x="11118850" y="845887"/>
            <a:ext cx="2895600" cy="448310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Infographic">
    <p:bg>
      <p:bgPr shadeToTitle="0">
        <a:solidFill>
          <a:schemeClr val="bg1"/>
        </a:solidFill>
      </p:bgPr>
    </p:bg>
    <p:spTree>
      <p:nvGrpSpPr>
        <p:cNvPr id="1" name=""/>
        <p:cNvGrpSpPr/>
        <p:nvPr/>
      </p:nvGrpSpPr>
      <p:grpSpPr bwMode="auto">
        <a:xfrm>
          <a:off x="0" y="0"/>
          <a:ext cx="0" cy="0"/>
          <a:chOff x="0" y="0"/>
          <a:chExt cx="0" cy="0"/>
        </a:xfrm>
      </p:grpSpPr>
      <p:sp>
        <p:nvSpPr>
          <p:cNvPr id="2" name="Holder 2"/>
          <p:cNvSpPr>
            <a:spLocks noGrp="1"/>
          </p:cNvSpPr>
          <p:nvPr>
            <p:ph type="ftr" sz="quarter" idx="5"/>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lang="ru-RU"/>
          </a:p>
        </p:txBody>
      </p:sp>
      <p:sp>
        <p:nvSpPr>
          <p:cNvPr id="4" name="Holder 4"/>
          <p:cNvSpPr>
            <a:spLocks noGrp="1"/>
          </p:cNvSpPr>
          <p:nvPr>
            <p:ph type="sldNum" sz="quarter" idx="7"/>
          </p:nvPr>
        </p:nvSpPr>
        <p:spPr bwMode="auto"/>
        <p:txBody>
          <a:bodyPr lIns="36000" tIns="36000" rIns="36000" bIns="36000"/>
          <a:lstStyle>
            <a:lvl1pP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
        <p:nvSpPr>
          <p:cNvPr id="6" name="Заголовок 12"/>
          <p:cNvSpPr>
            <a:spLocks noGrp="1"/>
          </p:cNvSpPr>
          <p:nvPr>
            <p:ph type="title" hasCustomPrompt="1"/>
          </p:nvPr>
        </p:nvSpPr>
        <p:spPr bwMode="auto">
          <a:xfrm>
            <a:off x="834682" y="854075"/>
            <a:ext cx="18513768" cy="3200400"/>
          </a:xfrm>
        </p:spPr>
        <p:txBody>
          <a:bodyPr>
            <a:noAutofit/>
          </a:bodyPr>
          <a:lstStyle>
            <a:lvl1pPr>
              <a:defRPr sz="6600" b="0">
                <a:solidFill>
                  <a:schemeClr val="accent1"/>
                </a:solidFill>
              </a:defRPr>
            </a:lvl1pPr>
          </a:lstStyle>
          <a:p>
            <a:pPr>
              <a:defRPr/>
            </a:pPr>
            <a:r>
              <a:rPr lang="ru-RU"/>
              <a:t>КТО ДОЛЖЕН БЫТЬ В БОЛЬШЕЙ СТЕПЕНИ ОТВЕТСТВЕНЕН ЗА СОХРАНЕНИЕ ЛОКАЛЬНОЙ ИДЕНТИЧНОСТИ?</a:t>
            </a:r>
            <a:endParaRPr/>
          </a:p>
        </p:txBody>
      </p:sp>
      <p:sp>
        <p:nvSpPr>
          <p:cNvPr id="15" name="Holder 3"/>
          <p:cNvSpPr>
            <a:spLocks noGrp="1"/>
          </p:cNvSpPr>
          <p:nvPr>
            <p:ph type="subTitle" idx="4" hasCustomPrompt="1"/>
          </p:nvPr>
        </p:nvSpPr>
        <p:spPr bwMode="auto">
          <a:xfrm>
            <a:off x="17062450" y="4598987"/>
            <a:ext cx="2286000" cy="5105400"/>
          </a:xfrm>
          <a:prstGeom prst="rect">
            <a:avLst/>
          </a:prstGeom>
        </p:spPr>
        <p:txBody>
          <a:bodyPr wrap="square" lIns="36000" tIns="36000" rIns="36000" bIns="36000" anchor="ctr" anchorCtr="0">
            <a:noAutofit/>
          </a:bodyPr>
          <a:lstStyle>
            <a:lvl1pPr algn="r">
              <a:defRPr sz="6600" b="0">
                <a:solidFill>
                  <a:schemeClr val="tx1"/>
                </a:solidFill>
              </a:defRPr>
            </a:lvl1pPr>
          </a:lstStyle>
          <a:p>
            <a:pPr>
              <a:defRPr/>
            </a:pPr>
            <a:r>
              <a:rPr lang="ru-RU"/>
              <a:t>16%</a:t>
            </a:r>
            <a:endParaRPr lang="en-US"/>
          </a:p>
          <a:p>
            <a:pPr>
              <a:defRPr/>
            </a:pPr>
            <a:r>
              <a:rPr lang="ru-RU"/>
              <a:t>3%</a:t>
            </a:r>
            <a:endParaRPr lang="en-US"/>
          </a:p>
          <a:p>
            <a:pPr>
              <a:defRPr/>
            </a:pPr>
            <a:r>
              <a:rPr lang="ru-RU"/>
              <a:t>44%</a:t>
            </a:r>
            <a:endParaRPr lang="en-US"/>
          </a:p>
          <a:p>
            <a:pPr>
              <a:defRPr/>
            </a:pPr>
            <a:r>
              <a:rPr lang="ru-RU"/>
              <a:t>37%</a:t>
            </a:r>
            <a:endParaRPr/>
          </a:p>
        </p:txBody>
      </p:sp>
      <p:sp>
        <p:nvSpPr>
          <p:cNvPr id="18" name="Текст 14"/>
          <p:cNvSpPr>
            <a:spLocks noGrp="1"/>
          </p:cNvSpPr>
          <p:nvPr>
            <p:ph type="body" sz="quarter" idx="10" hasCustomPrompt="1"/>
          </p:nvPr>
        </p:nvSpPr>
        <p:spPr bwMode="auto">
          <a:xfrm>
            <a:off x="841641" y="4587875"/>
            <a:ext cx="7991208" cy="5105400"/>
          </a:xfrm>
        </p:spPr>
        <p:txBody>
          <a:bodyPr anchor="ctr" anchorCtr="0">
            <a:noAutofit/>
          </a:bodyPr>
          <a:lstStyle>
            <a:lvl1pPr>
              <a:defRPr sz="6600" b="0">
                <a:solidFill>
                  <a:schemeClr val="tx1"/>
                </a:solidFill>
              </a:defRPr>
            </a:lvl1pPr>
          </a:lstStyle>
          <a:p>
            <a:pPr>
              <a:defRPr/>
            </a:pPr>
            <a:r>
              <a:rPr lang="ru-RU"/>
              <a:t>ВЛАСТЬ</a:t>
            </a:r>
            <a:endParaRPr lang="en-US"/>
          </a:p>
          <a:p>
            <a:pPr>
              <a:defRPr/>
            </a:pPr>
            <a:r>
              <a:rPr lang="ru-RU"/>
              <a:t>БИЗНЕС</a:t>
            </a:r>
            <a:endParaRPr lang="en-US"/>
          </a:p>
          <a:p>
            <a:pPr>
              <a:defRPr/>
            </a:pPr>
            <a:r>
              <a:rPr lang="ru-RU"/>
              <a:t>ОБЩЕСТВО</a:t>
            </a:r>
            <a:endParaRPr lang="en-US"/>
          </a:p>
          <a:p>
            <a:pPr>
              <a:defRPr/>
            </a:pPr>
            <a:r>
              <a:rPr lang="ru-RU"/>
              <a:t>Я САМ/Я САМА</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End">
    <p:spTree>
      <p:nvGrpSpPr>
        <p:cNvPr id="1" name=""/>
        <p:cNvGrpSpPr/>
        <p:nvPr/>
      </p:nvGrpSpPr>
      <p:grpSpPr bwMode="auto">
        <a:xfrm>
          <a:off x="0" y="0"/>
          <a:ext cx="0" cy="0"/>
          <a:chOff x="0" y="0"/>
          <a:chExt cx="0" cy="0"/>
        </a:xfrm>
      </p:grpSpPr>
      <p:sp>
        <p:nvSpPr>
          <p:cNvPr id="43" name="Holder 3"/>
          <p:cNvSpPr>
            <a:spLocks noGrp="1"/>
          </p:cNvSpPr>
          <p:nvPr>
            <p:ph type="subTitle" idx="4" hasCustomPrompt="1"/>
          </p:nvPr>
        </p:nvSpPr>
        <p:spPr bwMode="auto">
          <a:xfrm>
            <a:off x="824970" y="7864475"/>
            <a:ext cx="9227080" cy="1571972"/>
          </a:xfrm>
          <a:prstGeom prst="rect">
            <a:avLst/>
          </a:prstGeom>
        </p:spPr>
        <p:txBody>
          <a:bodyPr wrap="square" lIns="36000" tIns="36000" rIns="36000" bIns="36000" anchor="b" anchorCtr="0">
            <a:noAutofit/>
          </a:bodyPr>
          <a:lstStyle>
            <a:lvl1pPr>
              <a:defRPr b="0">
                <a:solidFill>
                  <a:schemeClr val="tx1"/>
                </a:solidFill>
              </a:defRPr>
            </a:lvl1pPr>
          </a:lstStyle>
          <a:p>
            <a:pPr>
              <a:defRPr/>
            </a:pPr>
            <a:r>
              <a:rPr lang="ru-RU"/>
              <a:t>РОДИОНОВ ПЕТР ИВАНОВИЧ</a:t>
            </a:r>
            <a:endParaRPr/>
          </a:p>
        </p:txBody>
      </p:sp>
      <p:sp>
        <p:nvSpPr>
          <p:cNvPr id="51" name="Текст 50"/>
          <p:cNvSpPr>
            <a:spLocks noGrp="1"/>
          </p:cNvSpPr>
          <p:nvPr>
            <p:ph type="body" sz="quarter" idx="10" hasCustomPrompt="1"/>
          </p:nvPr>
        </p:nvSpPr>
        <p:spPr bwMode="auto">
          <a:xfrm>
            <a:off x="846260" y="9796532"/>
            <a:ext cx="9205790" cy="353943"/>
          </a:xfrm>
        </p:spPr>
        <p:txBody>
          <a:bodyPr/>
          <a:lstStyle>
            <a:lvl1pPr>
              <a:defRPr sz="2300" b="0" i="0" u="none">
                <a:solidFill>
                  <a:schemeClr val="tx1"/>
                </a:solidFill>
                <a:latin typeface="GPN_DIN Condensed"/>
                <a:ea typeface="GPN_DIN Condensed"/>
              </a:defRPr>
            </a:lvl1pPr>
          </a:lstStyle>
          <a:p>
            <a:pPr lvl="0">
              <a:defRPr/>
            </a:pPr>
            <a:r>
              <a:rPr lang="ru-RU"/>
              <a:t>Руководитель проекта</a:t>
            </a:r>
            <a:endParaRPr/>
          </a:p>
        </p:txBody>
      </p:sp>
      <p:sp>
        <p:nvSpPr>
          <p:cNvPr id="52" name="Текст 50"/>
          <p:cNvSpPr>
            <a:spLocks noGrp="1"/>
          </p:cNvSpPr>
          <p:nvPr>
            <p:ph type="body" sz="quarter" idx="11" hasCustomPrompt="1"/>
          </p:nvPr>
        </p:nvSpPr>
        <p:spPr bwMode="auto">
          <a:xfrm>
            <a:off x="846260" y="10152934"/>
            <a:ext cx="9205790" cy="353943"/>
          </a:xfrm>
        </p:spPr>
        <p:txBody>
          <a:bodyPr/>
          <a:lstStyle>
            <a:lvl1pPr>
              <a:defRPr sz="2300" b="0" i="0" u="sng">
                <a:solidFill>
                  <a:schemeClr val="tx1"/>
                </a:solidFill>
                <a:latin typeface="GPN_DIN Condensed"/>
                <a:ea typeface="GPN_DIN Condensed"/>
              </a:defRPr>
            </a:lvl1pPr>
          </a:lstStyle>
          <a:p>
            <a:pPr lvl="0">
              <a:defRPr/>
            </a:pPr>
            <a:r>
              <a:rPr lang="en-US"/>
              <a:t>ivanovk@rodnyegoroda.ru</a:t>
            </a:r>
            <a:endParaRPr lang="ru-RU"/>
          </a:p>
        </p:txBody>
      </p:sp>
      <p:sp>
        <p:nvSpPr>
          <p:cNvPr id="53" name="Заголовок 52"/>
          <p:cNvSpPr>
            <a:spLocks noGrp="1"/>
          </p:cNvSpPr>
          <p:nvPr>
            <p:ph type="title" hasCustomPrompt="1"/>
          </p:nvPr>
        </p:nvSpPr>
        <p:spPr bwMode="auto">
          <a:xfrm>
            <a:off x="834682" y="5426075"/>
            <a:ext cx="9227080" cy="2057400"/>
          </a:xfrm>
        </p:spPr>
        <p:txBody>
          <a:bodyPr anchor="t" anchorCtr="0">
            <a:noAutofit/>
          </a:bodyPr>
          <a:lstStyle>
            <a:lvl1pPr>
              <a:defRPr sz="6600" b="0">
                <a:solidFill>
                  <a:schemeClr val="accent1"/>
                </a:solidFill>
              </a:defRPr>
            </a:lvl1pPr>
          </a:lstStyle>
          <a:p>
            <a:pPr>
              <a:defRPr/>
            </a:pPr>
            <a:r>
              <a:rPr lang="ru-RU"/>
              <a:t>СПАСИБО ЗА ВНИМАНИЕ!</a:t>
            </a:r>
            <a:endParaRPr/>
          </a:p>
        </p:txBody>
      </p:sp>
      <p:pic>
        <p:nvPicPr>
          <p:cNvPr id="4" name="Рисунок 3"/>
          <p:cNvPicPr>
            <a:picLocks noChangeAspect="1"/>
          </p:cNvPicPr>
          <p:nvPr userDrawn="1"/>
        </p:nvPicPr>
        <p:blipFill>
          <a:blip r:embed="rId2">
            <a:extLst>
              <a:ext uri="{96DAC541-7B7A-43D3-8B79-37D633B846F1}">
                <asvg:svgBlip xmlns:asvg="http://schemas.microsoft.com/office/drawing/2016/SVG/main" r:embed="rId3"/>
              </a:ext>
            </a:extLst>
          </a:blip>
          <a:stretch/>
        </p:blipFill>
        <p:spPr bwMode="auto">
          <a:xfrm>
            <a:off x="14090650" y="859652"/>
            <a:ext cx="7732152" cy="12112434"/>
          </a:xfrm>
          <a:prstGeom prst="rect">
            <a:avLst/>
          </a:prstGeom>
        </p:spPr>
      </p:pic>
      <p:pic>
        <p:nvPicPr>
          <p:cNvPr id="11" name="Рисунок 10"/>
          <p:cNvPicPr>
            <a:picLocks noChangeAspect="1"/>
          </p:cNvPicPr>
          <p:nvPr userDrawn="1"/>
        </p:nvPicPr>
        <p:blipFill>
          <a:blip r:embed="rId4">
            <a:extLst>
              <a:ext uri="{96DAC541-7B7A-43D3-8B79-37D633B846F1}">
                <asvg:svgBlip xmlns:asvg="http://schemas.microsoft.com/office/drawing/2016/SVG/main" r:embed="rId5"/>
              </a:ext>
            </a:extLst>
          </a:blip>
          <a:stretch/>
        </p:blipFill>
        <p:spPr bwMode="auto">
          <a:xfrm>
            <a:off x="857250" y="854075"/>
            <a:ext cx="3403600" cy="800100"/>
          </a:xfrm>
          <a:prstGeom prst="rect">
            <a:avLst/>
          </a:prstGeom>
        </p:spPr>
      </p:pic>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Pr shadeToTitle="0">
        <a:solidFill>
          <a:schemeClr val="bg1"/>
        </a:solidFill>
      </p:bgPr>
    </p:bg>
    <p:spTree>
      <p:nvGrpSpPr>
        <p:cNvPr id="1" name=""/>
        <p:cNvGrpSpPr/>
        <p:nvPr/>
      </p:nvGrpSpPr>
      <p:grpSpPr bwMode="auto">
        <a:xfrm>
          <a:off x="0" y="0"/>
          <a:ext cx="0" cy="0"/>
          <a:chOff x="0" y="0"/>
          <a:chExt cx="0" cy="0"/>
        </a:xfrm>
      </p:grpSpPr>
      <p:sp>
        <p:nvSpPr>
          <p:cNvPr id="2" name="Holder 2"/>
          <p:cNvSpPr>
            <a:spLocks noGrp="1"/>
          </p:cNvSpPr>
          <p:nvPr>
            <p:ph type="title"/>
          </p:nvPr>
        </p:nvSpPr>
        <p:spPr bwMode="auto">
          <a:xfrm>
            <a:off x="834682" y="878915"/>
            <a:ext cx="8477885" cy="607858"/>
          </a:xfrm>
          <a:prstGeom prst="rect">
            <a:avLst/>
          </a:prstGeom>
          <a:noFill/>
        </p:spPr>
        <p:txBody>
          <a:bodyPr wrap="square" lIns="36000" tIns="36000" rIns="36000" bIns="36000">
            <a:spAutoFit/>
          </a:bodyPr>
          <a:lstStyle>
            <a:lvl1pPr>
              <a:defRPr sz="3950" b="1" i="0">
                <a:solidFill>
                  <a:srgbClr val="F38F25"/>
                </a:solidFill>
                <a:latin typeface="GPN_DIN Condensed Bold"/>
                <a:cs typeface="GPN_DIN Condensed Bold"/>
              </a:defRPr>
            </a:lvl1pPr>
          </a:lstStyle>
          <a:p>
            <a:pPr>
              <a:defRPr/>
            </a:pPr>
            <a:endParaRPr lang="ru-RU"/>
          </a:p>
        </p:txBody>
      </p:sp>
      <p:sp>
        <p:nvSpPr>
          <p:cNvPr id="3" name="Holder 3"/>
          <p:cNvSpPr>
            <a:spLocks noGrp="1"/>
          </p:cNvSpPr>
          <p:nvPr>
            <p:ph type="body" idx="1"/>
          </p:nvPr>
        </p:nvSpPr>
        <p:spPr bwMode="auto">
          <a:xfrm>
            <a:off x="846261" y="1997075"/>
            <a:ext cx="8477885" cy="607858"/>
          </a:xfrm>
          <a:prstGeom prst="rect">
            <a:avLst/>
          </a:prstGeom>
          <a:ln>
            <a:noFill/>
          </a:ln>
        </p:spPr>
        <p:txBody>
          <a:bodyPr wrap="square" lIns="36000" tIns="36000" rIns="36000" bIns="36000">
            <a:spAutoFit/>
          </a:bodyPr>
          <a:lstStyle>
            <a:lvl1pPr>
              <a:defRPr sz="3950" b="1" i="0">
                <a:solidFill>
                  <a:srgbClr val="F38F25"/>
                </a:solidFill>
                <a:latin typeface="GPN_DIN Condensed Bold"/>
                <a:cs typeface="GPN_DIN Condensed Bold"/>
              </a:defRPr>
            </a:lvl1pPr>
          </a:lstStyle>
          <a:p>
            <a:pPr>
              <a:defRPr/>
            </a:pPr>
            <a:endParaRPr lang="ru-RU"/>
          </a:p>
        </p:txBody>
      </p:sp>
      <p:sp>
        <p:nvSpPr>
          <p:cNvPr id="4" name="Holder 4"/>
          <p:cNvSpPr>
            <a:spLocks noGrp="1"/>
          </p:cNvSpPr>
          <p:nvPr>
            <p:ph type="ftr" sz="quarter" idx="5"/>
          </p:nvPr>
        </p:nvSpPr>
        <p:spPr bwMode="auto">
          <a:xfrm>
            <a:off x="824970" y="10162068"/>
            <a:ext cx="2597680" cy="353943"/>
          </a:xfrm>
          <a:prstGeom prst="rect">
            <a:avLst/>
          </a:prstGeom>
        </p:spPr>
        <p:txBody>
          <a:bodyPr wrap="square" lIns="36000" tIns="36000" rIns="36000" bIns="36000" anchor="t" anchorCtr="0">
            <a:spAutoFit/>
          </a:bodyPr>
          <a:lstStyle>
            <a:lvl1pPr>
              <a:defRPr sz="2300" b="0" i="0">
                <a:solidFill>
                  <a:srgbClr val="004177"/>
                </a:solidFill>
                <a:latin typeface="GPN_DIN Condensed Bold"/>
                <a:cs typeface="GPN_DIN Condensed Bold"/>
              </a:defRPr>
            </a:lvl1pPr>
          </a:lstStyle>
          <a:p>
            <a:pPr marL="12700">
              <a:spcBef>
                <a:spcPts val="130"/>
              </a:spcBef>
              <a:defRPr/>
            </a:pPr>
            <a:r>
              <a:rPr lang="ru-RU"/>
              <a:t>#РОДНЫЕГОРОДА</a:t>
            </a:r>
            <a:endParaRPr/>
          </a:p>
        </p:txBody>
      </p:sp>
      <p:sp>
        <p:nvSpPr>
          <p:cNvPr id="5" name="Holder 5"/>
          <p:cNvSpPr>
            <a:spLocks noGrp="1"/>
          </p:cNvSpPr>
          <p:nvPr>
            <p:ph type="dt" sz="half" idx="6"/>
          </p:nvPr>
        </p:nvSpPr>
        <p:spPr bwMode="auto">
          <a:xfrm>
            <a:off x="846261" y="10162067"/>
            <a:ext cx="4623943" cy="353943"/>
          </a:xfrm>
          <a:prstGeom prst="rect">
            <a:avLst/>
          </a:prstGeom>
        </p:spPr>
        <p:txBody>
          <a:bodyPr wrap="square" lIns="36000" tIns="36000" rIns="36000" bIns="36000" anchor="t" anchorCtr="0">
            <a:spAutoFit/>
          </a:bodyPr>
          <a:lstStyle>
            <a:lvl1pPr algn="l">
              <a:defRPr sz="2300">
                <a:solidFill>
                  <a:schemeClr val="tx1"/>
                </a:solidFill>
                <a:latin typeface="GPN_DIN Condensed Bold"/>
                <a:ea typeface="GPN_DIN Condensed Bold"/>
              </a:defRPr>
            </a:lvl1pPr>
          </a:lstStyle>
          <a:p>
            <a:pPr>
              <a:defRPr/>
            </a:pPr>
            <a:fld id="{5241A13F-3658-2D4D-8245-35E02B3161EE}" type="datetime1">
              <a:rPr lang="ru-RU"/>
              <a:t/>
            </a:fld>
            <a:endParaRPr lang="en-US"/>
          </a:p>
        </p:txBody>
      </p:sp>
      <p:sp>
        <p:nvSpPr>
          <p:cNvPr id="6" name="Holder 6"/>
          <p:cNvSpPr>
            <a:spLocks noGrp="1"/>
          </p:cNvSpPr>
          <p:nvPr>
            <p:ph type="sldNum" sz="quarter" idx="7"/>
          </p:nvPr>
        </p:nvSpPr>
        <p:spPr bwMode="auto">
          <a:xfrm>
            <a:off x="18662650" y="10162068"/>
            <a:ext cx="654772" cy="353943"/>
          </a:xfrm>
          <a:prstGeom prst="rect">
            <a:avLst/>
          </a:prstGeom>
        </p:spPr>
        <p:txBody>
          <a:bodyPr wrap="square" lIns="36000" tIns="36000" rIns="36000" bIns="36000" anchor="t" anchorCtr="0">
            <a:spAutoFit/>
          </a:bodyPr>
          <a:lstStyle>
            <a:lvl1pPr algn="r">
              <a:defRPr sz="2300" b="0" i="0">
                <a:solidFill>
                  <a:srgbClr val="004177"/>
                </a:solidFill>
                <a:latin typeface="GPN_DIN Condensed Bold"/>
                <a:cs typeface="GPN_DIN Condensed Bold"/>
              </a:defRPr>
            </a:lvl1pPr>
          </a:lstStyle>
          <a:p>
            <a:pPr marL="38100">
              <a:spcBef>
                <a:spcPts val="130"/>
              </a:spcBef>
              <a:defRPr/>
            </a:pPr>
            <a:fld id="{81D60167-4931-47E6-BA6A-407CBD079E47}" type="slidenum">
              <a:rPr lang="ru-RU"/>
              <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1" ftr="1" hdr="0" sldNum="1"/>
  <p:txStyles>
    <p:titleStyle>
      <a:lvl1pPr>
        <a:defRPr sz="4000" b="0">
          <a:solidFill>
            <a:schemeClr val="tx1"/>
          </a:solidFill>
          <a:latin typeface="+mj-lt"/>
          <a:ea typeface="+mj-ea"/>
          <a:cs typeface="+mj-cs"/>
        </a:defRPr>
      </a:lvl1pPr>
    </p:titleStyle>
    <p:bodyStyle>
      <a:lvl1pPr marL="0">
        <a:defRPr b="0" i="1">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8.jpg"/><Relationship Id="rId3" Type="http://schemas.openxmlformats.org/officeDocument/2006/relationships/image" Target="../media/image19.jp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jpg"/><Relationship Id="rId3" Type="http://schemas.openxmlformats.org/officeDocument/2006/relationships/image" Target="../media/image21.jp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2.jpg"/><Relationship Id="rId3" Type="http://schemas.openxmlformats.org/officeDocument/2006/relationships/image" Target="../media/image23.jp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4.jp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5.jpg"/><Relationship Id="rId3" Type="http://schemas.openxmlformats.org/officeDocument/2006/relationships/image" Target="../media/image26.jpg"/><Relationship Id="rId4" Type="http://schemas.openxmlformats.org/officeDocument/2006/relationships/image" Target="../media/image27.jp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hyperlink" Target="https://vk.com/wall-218915965_144" TargetMode="External"/><Relationship Id="rId3" Type="http://schemas.openxmlformats.org/officeDocument/2006/relationships/hyperlink" Target="https://vk.com/wall-218915965_136" TargetMode="External"/><Relationship Id="rId4" Type="http://schemas.openxmlformats.org/officeDocument/2006/relationships/hyperlink" Target="https://vk.com/wall-218915965_135" TargetMode="External"/><Relationship Id="rId5" Type="http://schemas.openxmlformats.org/officeDocument/2006/relationships/hyperlink" Target="https://vk.com/wall-218915965_119" TargetMode="External"/><Relationship Id="rId6" Type="http://schemas.openxmlformats.org/officeDocument/2006/relationships/hyperlink" Target="https://t.me/csonmur/832?single" TargetMode="External"/><Relationship Id="rId7" Type="http://schemas.openxmlformats.org/officeDocument/2006/relationships/hyperlink" Target="https://t.me/csonmur/821" TargetMode="External"/><Relationship Id="rId8" Type="http://schemas.openxmlformats.org/officeDocument/2006/relationships/hyperlink" Target="https://vk.com/wall-150913831_116223" TargetMode="External"/><Relationship Id="rId9" Type="http://schemas.openxmlformats.org/officeDocument/2006/relationships/hyperlink" Target="https://yanao.ru/press-tsentr/novosti/na-yamale-zavershayut-realizatsiyu-sotsialnykh-proektov-na-granty-gazprom-nefti/" TargetMode="External"/><Relationship Id="rId10" Type="http://schemas.openxmlformats.org/officeDocument/2006/relationships/image" Target="../media/image28.jpg"/><Relationship Id="rId11" Type="http://schemas.openxmlformats.org/officeDocument/2006/relationships/image" Target="../media/image29.jp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Заголовок 1"/>
          <p:cNvSpPr>
            <a:spLocks noGrp="1"/>
          </p:cNvSpPr>
          <p:nvPr>
            <p:ph type="ctrTitle"/>
          </p:nvPr>
        </p:nvSpPr>
        <p:spPr bwMode="auto">
          <a:xfrm>
            <a:off x="908050" y="5582533"/>
            <a:ext cx="6858000" cy="3782690"/>
          </a:xfrm>
        </p:spPr>
        <p:txBody>
          <a:bodyPr/>
          <a:lstStyle/>
          <a:p>
            <a:pPr>
              <a:defRPr/>
            </a:pPr>
            <a:r>
              <a:rPr lang="ru-RU"/>
              <a:t>«Музей в чемодане»</a:t>
            </a:r>
            <a:endParaRPr lang="ru-RU"/>
          </a:p>
        </p:txBody>
      </p:sp>
      <p:sp>
        <p:nvSpPr>
          <p:cNvPr id="3" name="Подзаголовок 2"/>
          <p:cNvSpPr>
            <a:spLocks noGrp="1"/>
          </p:cNvSpPr>
          <p:nvPr>
            <p:ph type="subTitle" idx="4"/>
          </p:nvPr>
        </p:nvSpPr>
        <p:spPr bwMode="auto">
          <a:xfrm>
            <a:off x="799000" y="3216275"/>
            <a:ext cx="9227080" cy="2057401"/>
          </a:xfrm>
        </p:spPr>
        <p:txBody>
          <a:bodyPr/>
          <a:lstStyle/>
          <a:p>
            <a:pPr>
              <a:defRPr/>
            </a:pPr>
            <a:r>
              <a:rPr lang="ru-RU"/>
              <a:t>Тукумбетова Гульгена Фахрисламовна </a:t>
            </a:r>
            <a:endParaRPr lang="ru-RU"/>
          </a:p>
        </p:txBody>
      </p:sp>
      <p:pic>
        <p:nvPicPr>
          <p:cNvPr id="1027" name="Picture 3" descr="C:\Users\Воспитатель\Desktop\музей в чемодане игрушки\1.JPG"/>
          <p:cNvPicPr>
            <a:picLocks noChangeAspect="1" noChangeArrowheads="1"/>
          </p:cNvPicPr>
          <p:nvPr/>
        </p:nvPicPr>
        <p:blipFill>
          <a:blip r:embed="rId2"/>
          <a:stretch/>
        </p:blipFill>
        <p:spPr bwMode="auto">
          <a:xfrm>
            <a:off x="14014450" y="786180"/>
            <a:ext cx="5410200" cy="6146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146" name="Picture 2" descr="https://sun9-29.userapi.com/impg/xeDinbwkFVzafsIUWJObRxr-ok5L1oEfoz9dZA/_Md-9YeOGe4.jpg?size=807x605&amp;quality=95&amp;sign=f354c8ac0d07cfd6026c184b3944937d&amp;c_uniq_tag=3wcJRiUexvlbJaNT8dIZbt7vnsF3u9xGSuRGG3rgJTk&amp;type=album"/>
          <p:cNvPicPr>
            <a:picLocks noChangeAspect="1" noChangeArrowheads="1"/>
          </p:cNvPicPr>
          <p:nvPr/>
        </p:nvPicPr>
        <p:blipFill>
          <a:blip r:embed="rId3"/>
          <a:srcRect l="43238" t="70917" r="36567" b="3379"/>
          <a:stretch/>
        </p:blipFill>
        <p:spPr bwMode="auto">
          <a:xfrm flipH="0" flipV="0">
            <a:off x="7766049" y="5332053"/>
            <a:ext cx="5954595" cy="56814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Нижний колонтитул 1"/>
          <p:cNvSpPr>
            <a:spLocks noGrp="1"/>
          </p:cNvSpPr>
          <p:nvPr>
            <p:ph type="ftr" sz="quarter" idx="5"/>
          </p:nvPr>
        </p:nvSpPr>
        <p:spPr bwMode="auto">
          <a:xfrm>
            <a:off x="824970" y="10162068"/>
            <a:ext cx="2750080" cy="353943"/>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sp>
        <p:nvSpPr>
          <p:cNvPr id="4" name="Заголовок 3"/>
          <p:cNvSpPr>
            <a:spLocks noGrp="1"/>
          </p:cNvSpPr>
          <p:nvPr>
            <p:ph type="title"/>
          </p:nvPr>
        </p:nvSpPr>
        <p:spPr bwMode="auto">
          <a:xfrm>
            <a:off x="824969" y="681395"/>
            <a:ext cx="8912567" cy="6558897"/>
          </a:xfrm>
        </p:spPr>
        <p:txBody>
          <a:bodyPr/>
          <a:lstStyle/>
          <a:p>
            <a:pPr>
              <a:defRPr/>
            </a:pPr>
            <a:r>
              <a:rPr lang="ru-RU">
                <a:solidFill>
                  <a:srgbClr val="004177"/>
                </a:solidFill>
              </a:rPr>
              <a:t>ПРОБЛЕМА, </a:t>
            </a:r>
            <a:br>
              <a:rPr lang="ru-RU"/>
            </a:br>
            <a:r>
              <a:rPr lang="ru-RU"/>
              <a:t>НА РЕШЕНИЕ КОТОРОЙ НАПРАВЛЕН ПРОЕКТ</a:t>
            </a:r>
            <a:endParaRPr/>
          </a:p>
        </p:txBody>
      </p:sp>
      <p:sp>
        <p:nvSpPr>
          <p:cNvPr id="5" name="Подзаголовок 4"/>
          <p:cNvSpPr>
            <a:spLocks noGrp="1"/>
          </p:cNvSpPr>
          <p:nvPr>
            <p:ph type="subTitle" idx="4"/>
          </p:nvPr>
        </p:nvSpPr>
        <p:spPr bwMode="auto">
          <a:xfrm>
            <a:off x="10113501" y="1171165"/>
            <a:ext cx="9601200" cy="5486400"/>
          </a:xfrm>
        </p:spPr>
        <p:txBody>
          <a:bodyPr/>
          <a:lstStyle/>
          <a:p>
            <a:pPr>
              <a:defRPr/>
            </a:pPr>
            <a:r>
              <a:rPr lang="ru-RU"/>
              <a:t>Проект "Музей в чемодане" дает возможность "побывать в музее" тем, кто сам не может до него </a:t>
            </a:r>
            <a:r>
              <a:rPr lang="ru-RU"/>
              <a:t>добраться, выездные занятия-экскурсии планируются для воспитанников </a:t>
            </a:r>
            <a:r>
              <a:rPr lang="ru-RU"/>
              <a:t>подготовительных групп    детских садов, учащихся начальных классов,  детей с </a:t>
            </a:r>
            <a:r>
              <a:rPr lang="ru-RU"/>
              <a:t>ОВЗ, людей пожилого возраста </a:t>
            </a:r>
            <a:r>
              <a:rPr lang="ru-RU"/>
              <a:t>города Муравленко.  </a:t>
            </a:r>
            <a:endParaRPr/>
          </a:p>
          <a:p>
            <a:pPr>
              <a:defRPr/>
            </a:pPr>
            <a:endParaRPr lang="ru-RU"/>
          </a:p>
          <a:p>
            <a:pPr>
              <a:defRPr/>
            </a:pPr>
            <a:endParaRPr lang="ru-RU"/>
          </a:p>
        </p:txBody>
      </p:sp>
      <p:pic>
        <p:nvPicPr>
          <p:cNvPr id="1028" name="Picture 4" descr="https://sun9-19.userapi.com/impg/w6r2NqYLC4YjoQALWip4f22V4aLZB6a1CWzuKw/W18PNBKLwWQ.jpg?size=2560x1737&amp;quality=95&amp;sign=682f8912cfd8474bfe5392703119ab42&amp;type=album"/>
          <p:cNvPicPr>
            <a:picLocks noChangeAspect="1" noChangeArrowheads="1"/>
          </p:cNvPicPr>
          <p:nvPr/>
        </p:nvPicPr>
        <p:blipFill>
          <a:blip r:embed="rId2"/>
          <a:stretch/>
        </p:blipFill>
        <p:spPr bwMode="auto">
          <a:xfrm flipH="0" flipV="0">
            <a:off x="11846370" y="6910745"/>
            <a:ext cx="5635793" cy="382397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30" name="Picture 6" descr="https://sun9-19.userapi.com/impg/2kSns7h8tPwBfBgTqll-WnIWTRUrIbeQOey53Q/FsAel7UARqw.jpg?size=1280x960&amp;quality=95&amp;sign=e70edd0622b784d7a6da860847dd5e26&amp;type=album"/>
          <p:cNvPicPr>
            <a:picLocks noChangeAspect="1" noChangeArrowheads="1"/>
          </p:cNvPicPr>
          <p:nvPr/>
        </p:nvPicPr>
        <p:blipFill>
          <a:blip r:embed="rId3"/>
          <a:srcRect l="0" t="20513" r="0" b="0"/>
          <a:stretch/>
        </p:blipFill>
        <p:spPr bwMode="auto">
          <a:xfrm flipH="0" flipV="0">
            <a:off x="1040169" y="4765670"/>
            <a:ext cx="8782260" cy="523557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Нижний колонтитул 1"/>
          <p:cNvSpPr>
            <a:spLocks noGrp="1"/>
          </p:cNvSpPr>
          <p:nvPr>
            <p:ph type="ftr" sz="quarter" idx="5"/>
          </p:nvPr>
        </p:nvSpPr>
        <p:spPr bwMode="auto">
          <a:xfrm>
            <a:off x="824970" y="10162068"/>
            <a:ext cx="2750080" cy="353943"/>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sp>
        <p:nvSpPr>
          <p:cNvPr id="9" name="Заголовок 3"/>
          <p:cNvSpPr>
            <a:spLocks noGrp="1"/>
          </p:cNvSpPr>
          <p:nvPr>
            <p:ph type="title"/>
          </p:nvPr>
        </p:nvSpPr>
        <p:spPr bwMode="auto"/>
        <p:txBody>
          <a:bodyPr/>
          <a:lstStyle/>
          <a:p>
            <a:pPr>
              <a:defRPr/>
            </a:pPr>
            <a:r>
              <a:rPr lang="ru-RU"/>
              <a:t>ЦЕЛЬ ПРОЕКТА</a:t>
            </a:r>
            <a:endParaRPr/>
          </a:p>
        </p:txBody>
      </p:sp>
      <p:sp>
        <p:nvSpPr>
          <p:cNvPr id="12" name="TextBox 11"/>
          <p:cNvSpPr txBox="1"/>
          <p:nvPr/>
        </p:nvSpPr>
        <p:spPr bwMode="auto">
          <a:xfrm>
            <a:off x="603251" y="1844675"/>
            <a:ext cx="8153399" cy="7543800"/>
          </a:xfrm>
          <a:prstGeom prst="rect">
            <a:avLst/>
          </a:prstGeom>
          <a:noFill/>
        </p:spPr>
        <p:txBody>
          <a:bodyPr wrap="square" lIns="36000" tIns="36000" rIns="36000" bIns="36000" anchor="ctr" anchorCtr="0">
            <a:noAutofit/>
          </a:bodyPr>
          <a:lstStyle/>
          <a:p>
            <a:pPr lvl="0" algn="just">
              <a:defRPr/>
            </a:pPr>
            <a:r>
              <a:rPr lang="ru-RU" sz="6400" b="1">
                <a:solidFill>
                  <a:srgbClr val="004077"/>
                </a:solidFill>
                <a:latin typeface="GPN_DIN Condensed"/>
                <a:ea typeface="GPN_DIN Condensed"/>
              </a:rPr>
              <a:t>Пропаганда, популяризация и сохранение культурного наследия народа ханты и других народов Севера.</a:t>
            </a:r>
            <a:endParaRPr lang="ru-RU" sz="6400" b="1">
              <a:solidFill>
                <a:srgbClr val="004077"/>
              </a:solidFill>
              <a:latin typeface="GPN_DIN Condensed"/>
              <a:ea typeface="GPN_DIN Condensed"/>
            </a:endParaRPr>
          </a:p>
        </p:txBody>
      </p:sp>
      <p:pic>
        <p:nvPicPr>
          <p:cNvPr id="2050" name="Picture 2" descr="https://sun9-22.userapi.com/impg/1NDhkwEZTQXuiP2n86yTPG1H7sK1im5eKTo6Gg/7RfH5Qct2rw.jpg?size=1261x721&amp;quality=95&amp;sign=0798995af3f55ad44e2f303b1779598b&amp;type=album"/>
          <p:cNvPicPr>
            <a:picLocks noChangeAspect="1" noChangeArrowheads="1"/>
          </p:cNvPicPr>
          <p:nvPr/>
        </p:nvPicPr>
        <p:blipFill>
          <a:blip r:embed="rId2"/>
          <a:stretch/>
        </p:blipFill>
        <p:spPr bwMode="auto">
          <a:xfrm>
            <a:off x="10017687" y="908050"/>
            <a:ext cx="8235020" cy="47085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Picture 2" descr="https://sun9-5.userapi.com/impg/1v994eZ-1PKf67MXOxu8FugksRqzKzFUG3luCQ/7IcRYgQGdik.jpg?size=2560x1465&amp;quality=95&amp;sign=a1ebbdcd194693e5d4019fd9f646c728&amp;type=album"/>
          <p:cNvPicPr>
            <a:picLocks noChangeAspect="1" noChangeArrowheads="1"/>
          </p:cNvPicPr>
          <p:nvPr/>
        </p:nvPicPr>
        <p:blipFill>
          <a:blip r:embed="rId3"/>
          <a:stretch/>
        </p:blipFill>
        <p:spPr bwMode="auto">
          <a:xfrm>
            <a:off x="10017687" y="6035674"/>
            <a:ext cx="8235020" cy="471261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Нижний колонтитул 1"/>
          <p:cNvSpPr>
            <a:spLocks noGrp="1"/>
          </p:cNvSpPr>
          <p:nvPr>
            <p:ph type="ftr" sz="quarter" idx="5"/>
          </p:nvPr>
        </p:nvSpPr>
        <p:spPr bwMode="auto">
          <a:xfrm>
            <a:off x="824970" y="10162068"/>
            <a:ext cx="2750080" cy="353943"/>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sp>
        <p:nvSpPr>
          <p:cNvPr id="4" name="Заголовок 3"/>
          <p:cNvSpPr>
            <a:spLocks noGrp="1"/>
          </p:cNvSpPr>
          <p:nvPr>
            <p:ph type="title"/>
          </p:nvPr>
        </p:nvSpPr>
        <p:spPr bwMode="auto">
          <a:xfrm>
            <a:off x="824970" y="1768475"/>
            <a:ext cx="18447280" cy="8534400"/>
          </a:xfrm>
        </p:spPr>
        <p:txBody>
          <a:bodyPr/>
          <a:lstStyle/>
          <a:p>
            <a:pPr algn="l">
              <a:lnSpc>
                <a:spcPct val="114999"/>
              </a:lnSpc>
              <a:defRPr/>
            </a:pPr>
            <a:r>
              <a:rPr lang="ru-RU">
                <a:solidFill>
                  <a:schemeClr val="accent2"/>
                </a:solidFill>
                <a:latin typeface="GPN_DIN Condensed"/>
                <a:ea typeface="Calibri"/>
                <a:cs typeface="Times New Roman"/>
              </a:rPr>
              <a:t>Краткое описание проекта:</a:t>
            </a:r>
            <a:br>
              <a:rPr lang="ru-RU" sz="2800">
                <a:solidFill>
                  <a:schemeClr val="accent2"/>
                </a:solidFill>
                <a:latin typeface="GPN_DIN Condensed"/>
                <a:ea typeface="Calibri"/>
                <a:cs typeface="Times New Roman"/>
              </a:rPr>
            </a:br>
            <a:r>
              <a:rPr lang="ru-RU" sz="4400">
                <a:ea typeface="Calibri"/>
                <a:cs typeface="Times New Roman"/>
              </a:rPr>
              <a:t>Организация и проведение в рамках проекта «Музей в чемодане»: </a:t>
            </a:r>
            <a:br>
              <a:rPr lang="ru-RU" sz="4400">
                <a:ea typeface="Calibri"/>
                <a:cs typeface="Times New Roman"/>
              </a:rPr>
            </a:br>
            <a:r>
              <a:rPr lang="ru-RU" sz="4400">
                <a:ea typeface="Calibri"/>
                <a:cs typeface="Times New Roman"/>
              </a:rPr>
              <a:t>- выездных занятий-экскурсий;</a:t>
            </a:r>
            <a:br>
              <a:rPr lang="ru-RU" sz="4400">
                <a:ea typeface="Calibri"/>
                <a:cs typeface="Times New Roman"/>
              </a:rPr>
            </a:br>
            <a:r>
              <a:rPr lang="ru-RU" sz="4400">
                <a:ea typeface="Calibri"/>
                <a:cs typeface="Times New Roman"/>
              </a:rPr>
              <a:t>- мастер-</a:t>
            </a:r>
            <a:r>
              <a:rPr lang="ru-RU" sz="4400">
                <a:ea typeface="Calibri"/>
                <a:cs typeface="Times New Roman"/>
              </a:rPr>
              <a:t>класов</a:t>
            </a:r>
            <a:r>
              <a:rPr lang="ru-RU" sz="4400">
                <a:ea typeface="Calibri"/>
                <a:cs typeface="Times New Roman"/>
              </a:rPr>
              <a:t> по  изготовлению национальных игрушек, </a:t>
            </a:r>
            <a:r>
              <a:rPr lang="ru-RU" sz="4400">
                <a:ea typeface="Calibri"/>
                <a:cs typeface="Times New Roman"/>
              </a:rPr>
              <a:t>омулетов</a:t>
            </a:r>
            <a:r>
              <a:rPr lang="ru-RU" sz="4400">
                <a:ea typeface="Calibri"/>
                <a:cs typeface="Times New Roman"/>
              </a:rPr>
              <a:t>, оберегов;</a:t>
            </a:r>
            <a:br>
              <a:rPr lang="ru-RU" sz="4400">
                <a:ea typeface="Calibri"/>
                <a:cs typeface="Times New Roman"/>
              </a:rPr>
            </a:br>
            <a:r>
              <a:rPr lang="ru-RU" sz="4400">
                <a:ea typeface="Calibri"/>
                <a:cs typeface="Times New Roman"/>
              </a:rPr>
              <a:t>- национальных праздников и обрядов народа ханты.</a:t>
            </a:r>
            <a:r>
              <a:rPr lang="ru-RU" sz="4400">
                <a:latin typeface="GPN_DIN Condensed"/>
                <a:ea typeface="Calibri"/>
                <a:cs typeface="Times New Roman"/>
              </a:rPr>
              <a:t> </a:t>
            </a:r>
            <a:br>
              <a:rPr lang="ru-RU" sz="4400">
                <a:latin typeface="GPN_DIN Condensed"/>
                <a:ea typeface="Calibri"/>
                <a:cs typeface="Times New Roman"/>
              </a:rPr>
            </a:br>
            <a:br>
              <a:rPr lang="ru-RU" sz="4400">
                <a:latin typeface="GPN_DIN Condensed"/>
                <a:ea typeface="Calibri"/>
                <a:cs typeface="Times New Roman"/>
              </a:rPr>
            </a:br>
            <a:r>
              <a:rPr lang="ru-RU" sz="4400"/>
              <a:t>Инновационность</a:t>
            </a:r>
            <a:r>
              <a:rPr lang="ru-RU" sz="4400"/>
              <a:t> проекта заключается в </a:t>
            </a:r>
            <a:r>
              <a:rPr lang="ru-RU" sz="4400"/>
              <a:t>перенесение центра тяжести с процесса восприятия музейного материала на процесс созидания, «делания» музея, который не имеет завершения.</a:t>
            </a:r>
            <a:br>
              <a:rPr lang="ru-RU" sz="4400"/>
            </a:br>
            <a:endParaRPr lang="ru-RU" sz="4400">
              <a:solidFill>
                <a:srgbClr val="E65907"/>
              </a:solidFill>
              <a:latin typeface="GPN_DIN Condensed"/>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Нижний колонтитул 1"/>
          <p:cNvSpPr>
            <a:spLocks noGrp="1"/>
          </p:cNvSpPr>
          <p:nvPr>
            <p:ph type="ftr" sz="quarter" idx="5"/>
          </p:nvPr>
        </p:nvSpPr>
        <p:spPr bwMode="auto">
          <a:xfrm>
            <a:off x="824969" y="10162068"/>
            <a:ext cx="2632341" cy="353943"/>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sp>
        <p:nvSpPr>
          <p:cNvPr id="7" name="Заголовок 6"/>
          <p:cNvSpPr>
            <a:spLocks noGrp="1"/>
          </p:cNvSpPr>
          <p:nvPr>
            <p:ph type="title"/>
          </p:nvPr>
        </p:nvSpPr>
        <p:spPr bwMode="auto"/>
        <p:txBody>
          <a:bodyPr/>
          <a:lstStyle/>
          <a:p>
            <a:pPr>
              <a:defRPr/>
            </a:pPr>
            <a:r>
              <a:rPr lang="ru-RU"/>
              <a:t>ПЛАН-ГРАФИК </a:t>
            </a:r>
            <a:br>
              <a:rPr lang="ru-RU"/>
            </a:br>
            <a:r>
              <a:rPr lang="ru-RU"/>
              <a:t>РЕАЛИЗАЦИИ ПРОЕКТА</a:t>
            </a:r>
            <a:endParaRPr/>
          </a:p>
        </p:txBody>
      </p:sp>
      <p:cxnSp>
        <p:nvCxnSpPr>
          <p:cNvPr id="17" name="Прямая со стрелкой 16"/>
          <p:cNvCxnSpPr>
            <a:cxnSpLocks/>
          </p:cNvCxnSpPr>
          <p:nvPr/>
        </p:nvCxnSpPr>
        <p:spPr bwMode="auto">
          <a:xfrm>
            <a:off x="3679161" y="5118101"/>
            <a:ext cx="1656000"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18" name="Текст 6"/>
          <p:cNvSpPr>
            <a:spLocks noGrp="1"/>
          </p:cNvSpPr>
          <p:nvPr>
            <p:ph type="body" sz="quarter" idx="11"/>
          </p:nvPr>
        </p:nvSpPr>
        <p:spPr bwMode="auto">
          <a:xfrm>
            <a:off x="824970" y="2530475"/>
            <a:ext cx="17151880" cy="1371600"/>
          </a:xfrm>
        </p:spPr>
        <p:txBody>
          <a:bodyPr/>
          <a:lstStyle/>
          <a:p>
            <a:pPr>
              <a:defRPr/>
            </a:pPr>
            <a:endParaRPr lang="ru-RU">
              <a:highlight>
                <a:srgbClr val="FFFF00"/>
              </a:highlight>
            </a:endParaRPr>
          </a:p>
          <a:p>
            <a:pPr>
              <a:defRPr/>
            </a:pPr>
            <a:endParaRPr lang="ru-RU"/>
          </a:p>
        </p:txBody>
      </p:sp>
      <p:sp>
        <p:nvSpPr>
          <p:cNvPr id="23" name="Скругленный прямоугольник 22"/>
          <p:cNvSpPr/>
          <p:nvPr/>
        </p:nvSpPr>
        <p:spPr bwMode="auto">
          <a:xfrm>
            <a:off x="790310" y="4575553"/>
            <a:ext cx="2667000" cy="800829"/>
          </a:xfrm>
          <a:prstGeom prst="roundRect">
            <a:avLst>
              <a:gd name="adj"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300" b="1">
                <a:latin typeface="GPN_DIN Condensed"/>
                <a:ea typeface="GPN_DIN Condensed"/>
              </a:rPr>
              <a:t>01 мая – 15 сентября </a:t>
            </a:r>
            <a:endParaRPr lang="ru-RU" sz="2300" b="1">
              <a:latin typeface="GPN_DIN Condensed"/>
              <a:ea typeface="GPN_DIN Condensed"/>
            </a:endParaRPr>
          </a:p>
        </p:txBody>
      </p:sp>
      <p:sp>
        <p:nvSpPr>
          <p:cNvPr id="24" name="Текст 6"/>
          <p:cNvSpPr>
            <a:spLocks noGrp="1"/>
          </p:cNvSpPr>
          <p:nvPr>
            <p:ph type="body" sz="quarter" idx="11"/>
          </p:nvPr>
        </p:nvSpPr>
        <p:spPr bwMode="auto">
          <a:xfrm>
            <a:off x="790311" y="5791580"/>
            <a:ext cx="3937407" cy="3825495"/>
          </a:xfrm>
        </p:spPr>
        <p:txBody>
          <a:bodyPr/>
          <a:lstStyle/>
          <a:p>
            <a:pPr algn="l">
              <a:spcAft>
                <a:spcPts val="0"/>
              </a:spcAft>
              <a:defRPr/>
            </a:pPr>
            <a:r>
              <a:rPr lang="ru-RU" sz="2400">
                <a:solidFill>
                  <a:schemeClr val="accent5"/>
                </a:solidFill>
              </a:rPr>
              <a:t>Работа над комплектованием экспонатов для музея в чемодане. Изготовление макетов, переносных сюжетных композиций, оформление экспозиционного материала, приобретение национальных костюмов, чемоданов (кейсов), музыкальных инструментов. </a:t>
            </a:r>
            <a:endParaRPr/>
          </a:p>
          <a:p>
            <a:pPr algn="l">
              <a:spcAft>
                <a:spcPts val="0"/>
              </a:spcAft>
              <a:defRPr/>
            </a:pPr>
            <a:endParaRPr lang="ru-RU" sz="2400">
              <a:solidFill>
                <a:schemeClr val="accent5"/>
              </a:solidFill>
            </a:endParaRPr>
          </a:p>
          <a:p>
            <a:pPr algn="l">
              <a:spcAft>
                <a:spcPts val="0"/>
              </a:spcAft>
              <a:defRPr/>
            </a:pPr>
            <a:endParaRPr lang="ru-RU" sz="2400">
              <a:solidFill>
                <a:schemeClr val="accent5"/>
              </a:solidFill>
              <a:latin typeface="Times New Roman"/>
              <a:ea typeface="Times New Roman"/>
            </a:endParaRPr>
          </a:p>
        </p:txBody>
      </p:sp>
      <p:sp>
        <p:nvSpPr>
          <p:cNvPr id="34" name="Скругленный прямоугольник 33"/>
          <p:cNvSpPr/>
          <p:nvPr/>
        </p:nvSpPr>
        <p:spPr bwMode="auto">
          <a:xfrm>
            <a:off x="5557011" y="4575553"/>
            <a:ext cx="2667000" cy="800829"/>
          </a:xfrm>
          <a:prstGeom prst="roundRect">
            <a:avLst>
              <a:gd name="adj"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300" b="1">
                <a:latin typeface="GPN_DIN Condensed"/>
                <a:ea typeface="GPN_DIN Condensed"/>
              </a:rPr>
              <a:t>15 </a:t>
            </a:r>
            <a:r>
              <a:rPr lang="ru-RU" sz="2300" b="1">
                <a:latin typeface="GPN_DIN Condensed"/>
                <a:ea typeface="GPN_DIN Condensed"/>
              </a:rPr>
              <a:t>сентября </a:t>
            </a:r>
            <a:r>
              <a:rPr lang="ru-RU" sz="2300" b="1">
                <a:latin typeface="GPN_DIN Condensed"/>
                <a:ea typeface="GPN_DIN Condensed"/>
              </a:rPr>
              <a:t>– 1 </a:t>
            </a:r>
            <a:r>
              <a:rPr lang="ru-RU" sz="2300" b="1">
                <a:latin typeface="GPN_DIN Condensed"/>
                <a:ea typeface="GPN_DIN Condensed"/>
              </a:rPr>
              <a:t>5 октября</a:t>
            </a:r>
            <a:endParaRPr lang="ru-RU" sz="2300" b="1">
              <a:latin typeface="GPN_DIN Condensed"/>
              <a:ea typeface="GPN_DIN Condensed"/>
            </a:endParaRPr>
          </a:p>
        </p:txBody>
      </p:sp>
      <p:sp>
        <p:nvSpPr>
          <p:cNvPr id="35" name="Текст 6"/>
          <p:cNvSpPr>
            <a:spLocks noGrp="1"/>
          </p:cNvSpPr>
          <p:nvPr>
            <p:ph type="body" sz="quarter" idx="11"/>
          </p:nvPr>
        </p:nvSpPr>
        <p:spPr bwMode="auto">
          <a:xfrm>
            <a:off x="5557011" y="5791580"/>
            <a:ext cx="3513346" cy="3520695"/>
          </a:xfrm>
        </p:spPr>
        <p:txBody>
          <a:bodyPr/>
          <a:lstStyle/>
          <a:p>
            <a:pPr algn="l">
              <a:spcAft>
                <a:spcPts val="0"/>
              </a:spcAft>
              <a:defRPr/>
            </a:pPr>
            <a:r>
              <a:rPr lang="ru-RU" sz="2400">
                <a:solidFill>
                  <a:schemeClr val="accent5"/>
                </a:solidFill>
              </a:rPr>
              <a:t>Информирование целевой аудитории о проекте </a:t>
            </a:r>
            <a:r>
              <a:rPr lang="ru-RU" sz="2400">
                <a:solidFill>
                  <a:schemeClr val="accent5"/>
                </a:solidFill>
              </a:rPr>
              <a:t>- приглашения, объявления, фото- и видео </a:t>
            </a:r>
            <a:r>
              <a:rPr lang="ru-RU" sz="2400">
                <a:solidFill>
                  <a:schemeClr val="accent5"/>
                </a:solidFill>
              </a:rPr>
              <a:t>сопровождение на странице в ВК. Выездные </a:t>
            </a:r>
            <a:r>
              <a:rPr lang="ru-RU" sz="2400">
                <a:solidFill>
                  <a:schemeClr val="accent5"/>
                </a:solidFill>
              </a:rPr>
              <a:t>занятия-экскурсии с </a:t>
            </a:r>
            <a:r>
              <a:rPr lang="ru-RU" sz="2400">
                <a:solidFill>
                  <a:schemeClr val="accent5"/>
                </a:solidFill>
              </a:rPr>
              <a:t>«Музеем </a:t>
            </a:r>
            <a:r>
              <a:rPr lang="ru-RU" sz="2400">
                <a:solidFill>
                  <a:schemeClr val="accent5"/>
                </a:solidFill>
              </a:rPr>
              <a:t>в </a:t>
            </a:r>
            <a:r>
              <a:rPr lang="ru-RU" sz="2400">
                <a:solidFill>
                  <a:schemeClr val="accent5"/>
                </a:solidFill>
              </a:rPr>
              <a:t>чемодане» в детские сады и школы.</a:t>
            </a:r>
            <a:endParaRPr lang="ru-RU" sz="2400">
              <a:solidFill>
                <a:schemeClr val="accent5"/>
              </a:solidFill>
            </a:endParaRPr>
          </a:p>
          <a:p>
            <a:pPr algn="l">
              <a:spcAft>
                <a:spcPts val="0"/>
              </a:spcAft>
              <a:defRPr/>
            </a:pPr>
            <a:endParaRPr lang="ru-RU" sz="2400">
              <a:solidFill>
                <a:schemeClr val="accent5"/>
              </a:solidFill>
            </a:endParaRPr>
          </a:p>
          <a:p>
            <a:pPr algn="l">
              <a:spcAft>
                <a:spcPts val="0"/>
              </a:spcAft>
              <a:defRPr/>
            </a:pPr>
            <a:endParaRPr lang="ru-RU" sz="2400">
              <a:solidFill>
                <a:schemeClr val="accent5"/>
              </a:solidFill>
            </a:endParaRPr>
          </a:p>
          <a:p>
            <a:pPr algn="l">
              <a:spcAft>
                <a:spcPts val="0"/>
              </a:spcAft>
              <a:defRPr/>
            </a:pPr>
            <a:endParaRPr lang="ru-RU" sz="2400">
              <a:solidFill>
                <a:schemeClr val="accent5"/>
              </a:solidFill>
            </a:endParaRPr>
          </a:p>
        </p:txBody>
      </p:sp>
      <p:sp>
        <p:nvSpPr>
          <p:cNvPr id="38" name="Скругленный прямоугольник 37"/>
          <p:cNvSpPr/>
          <p:nvPr/>
        </p:nvSpPr>
        <p:spPr bwMode="auto">
          <a:xfrm>
            <a:off x="10323714" y="4575553"/>
            <a:ext cx="2667000" cy="800829"/>
          </a:xfrm>
          <a:prstGeom prst="roundRect">
            <a:avLst>
              <a:gd name="adj"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400" b="1">
                <a:latin typeface="GPN_DIN Condensed"/>
                <a:ea typeface="GPN_DIN Condensed"/>
              </a:rPr>
              <a:t> 15 октября  - 30 ноября  </a:t>
            </a:r>
            <a:endParaRPr lang="ru-RU" sz="2400" b="1">
              <a:latin typeface="GPN_DIN Condensed"/>
              <a:ea typeface="GPN_DIN Condensed"/>
            </a:endParaRPr>
          </a:p>
        </p:txBody>
      </p:sp>
      <p:sp>
        <p:nvSpPr>
          <p:cNvPr id="39" name="Текст 6"/>
          <p:cNvSpPr>
            <a:spLocks noGrp="1"/>
          </p:cNvSpPr>
          <p:nvPr>
            <p:ph type="body" sz="quarter" idx="11"/>
          </p:nvPr>
        </p:nvSpPr>
        <p:spPr bwMode="auto">
          <a:xfrm>
            <a:off x="9899651" y="5791580"/>
            <a:ext cx="3818906" cy="3520695"/>
          </a:xfrm>
        </p:spPr>
        <p:txBody>
          <a:bodyPr/>
          <a:lstStyle/>
          <a:p>
            <a:pPr algn="l">
              <a:spcAft>
                <a:spcPts val="0"/>
              </a:spcAft>
              <a:defRPr/>
            </a:pPr>
            <a:r>
              <a:rPr lang="ru-RU" sz="2400">
                <a:solidFill>
                  <a:schemeClr val="accent5"/>
                </a:solidFill>
              </a:rPr>
              <a:t>Проведение «Хантыйского праздника» </a:t>
            </a:r>
            <a:r>
              <a:rPr lang="ru-RU" sz="2400">
                <a:solidFill>
                  <a:schemeClr val="accent5"/>
                </a:solidFill>
              </a:rPr>
              <a:t>(театрализованное представление</a:t>
            </a:r>
            <a:r>
              <a:rPr lang="ru-RU" sz="2400">
                <a:solidFill>
                  <a:schemeClr val="accent5"/>
                </a:solidFill>
              </a:rPr>
              <a:t>),  </a:t>
            </a:r>
            <a:r>
              <a:rPr lang="ru-RU" sz="2400">
                <a:solidFill>
                  <a:schemeClr val="accent5"/>
                </a:solidFill>
              </a:rPr>
              <a:t>«Проводы лебедя» для </a:t>
            </a:r>
            <a:r>
              <a:rPr lang="ru-RU" sz="2400">
                <a:solidFill>
                  <a:schemeClr val="accent5"/>
                </a:solidFill>
              </a:rPr>
              <a:t>учащихся школ, мастер-класса </a:t>
            </a:r>
            <a:r>
              <a:rPr lang="ru-RU" sz="2400">
                <a:solidFill>
                  <a:schemeClr val="accent5"/>
                </a:solidFill>
              </a:rPr>
              <a:t>по изготовлению </a:t>
            </a:r>
            <a:r>
              <a:rPr lang="ru-RU" sz="2400">
                <a:solidFill>
                  <a:schemeClr val="accent5"/>
                </a:solidFill>
              </a:rPr>
              <a:t>сувенира </a:t>
            </a:r>
            <a:r>
              <a:rPr lang="ru-RU" sz="2400">
                <a:solidFill>
                  <a:schemeClr val="accent5"/>
                </a:solidFill>
              </a:rPr>
              <a:t>«Кукла Акань» в ЦСОН для людей пожилого </a:t>
            </a:r>
            <a:r>
              <a:rPr lang="ru-RU" sz="2400">
                <a:solidFill>
                  <a:schemeClr val="accent5"/>
                </a:solidFill>
              </a:rPr>
              <a:t>возраста. </a:t>
            </a:r>
            <a:endParaRPr/>
          </a:p>
          <a:p>
            <a:pPr algn="l">
              <a:spcAft>
                <a:spcPts val="0"/>
              </a:spcAft>
              <a:defRPr/>
            </a:pPr>
            <a:endParaRPr lang="ru-RU" sz="2400">
              <a:solidFill>
                <a:schemeClr val="accent5"/>
              </a:solidFill>
            </a:endParaRPr>
          </a:p>
          <a:p>
            <a:pPr algn="l">
              <a:spcAft>
                <a:spcPts val="0"/>
              </a:spcAft>
              <a:defRPr/>
            </a:pPr>
            <a:endParaRPr lang="ru-RU" sz="2400">
              <a:solidFill>
                <a:schemeClr val="accent5"/>
              </a:solidFill>
            </a:endParaRPr>
          </a:p>
        </p:txBody>
      </p:sp>
      <p:sp>
        <p:nvSpPr>
          <p:cNvPr id="40" name="Скругленный прямоугольник 39"/>
          <p:cNvSpPr/>
          <p:nvPr/>
        </p:nvSpPr>
        <p:spPr bwMode="auto">
          <a:xfrm>
            <a:off x="15090418" y="4575553"/>
            <a:ext cx="2667000" cy="800829"/>
          </a:xfrm>
          <a:prstGeom prst="roundRect">
            <a:avLst>
              <a:gd name="adj" fmla="val 1666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400" b="1">
                <a:latin typeface="GPN_DIN Condensed"/>
                <a:ea typeface="GPN_DIN Condensed"/>
              </a:rPr>
              <a:t>30</a:t>
            </a:r>
            <a:r>
              <a:rPr lang="ru-RU" sz="2400" b="1">
                <a:latin typeface="GPN_DIN Condensed"/>
                <a:ea typeface="GPN_DIN Condensed"/>
              </a:rPr>
              <a:t> </a:t>
            </a:r>
            <a:r>
              <a:rPr lang="ru-RU" sz="2400" b="1">
                <a:latin typeface="GPN_DIN Condensed"/>
                <a:ea typeface="GPN_DIN Condensed"/>
              </a:rPr>
              <a:t>ноября – </a:t>
            </a:r>
            <a:r>
              <a:rPr lang="ru-RU" sz="2400" b="1">
                <a:latin typeface="GPN_DIN Condensed"/>
                <a:ea typeface="GPN_DIN Condensed"/>
              </a:rPr>
              <a:t>20 декабря</a:t>
            </a:r>
            <a:endParaRPr lang="ru-RU" sz="2400" b="1">
              <a:latin typeface="GPN_DIN Condensed"/>
              <a:ea typeface="GPN_DIN Condensed"/>
            </a:endParaRPr>
          </a:p>
        </p:txBody>
      </p:sp>
      <p:sp>
        <p:nvSpPr>
          <p:cNvPr id="41" name="Текст 6"/>
          <p:cNvSpPr>
            <a:spLocks noGrp="1"/>
          </p:cNvSpPr>
          <p:nvPr>
            <p:ph type="body" sz="quarter" idx="11"/>
          </p:nvPr>
        </p:nvSpPr>
        <p:spPr bwMode="auto">
          <a:xfrm>
            <a:off x="14547850" y="5791580"/>
            <a:ext cx="3936909" cy="3139695"/>
          </a:xfrm>
        </p:spPr>
        <p:txBody>
          <a:bodyPr/>
          <a:lstStyle/>
          <a:p>
            <a:pPr algn="l">
              <a:spcAft>
                <a:spcPts val="0"/>
              </a:spcAft>
              <a:defRPr/>
            </a:pPr>
            <a:r>
              <a:rPr lang="ru-RU" sz="2400">
                <a:solidFill>
                  <a:schemeClr val="accent5"/>
                </a:solidFill>
              </a:rPr>
              <a:t>Проведение </a:t>
            </a:r>
            <a:r>
              <a:rPr lang="ru-RU" sz="2400">
                <a:solidFill>
                  <a:schemeClr val="accent5"/>
                </a:solidFill>
              </a:rPr>
              <a:t>этноквеста</a:t>
            </a:r>
            <a:r>
              <a:rPr lang="ru-RU" sz="2400">
                <a:solidFill>
                  <a:schemeClr val="accent5"/>
                </a:solidFill>
              </a:rPr>
              <a:t> </a:t>
            </a:r>
            <a:r>
              <a:rPr lang="ru-RU" sz="2400">
                <a:solidFill>
                  <a:schemeClr val="accent5"/>
                </a:solidFill>
              </a:rPr>
              <a:t>в городском эколого-краеведческом музее «Мой Ямал</a:t>
            </a:r>
            <a:r>
              <a:rPr lang="ru-RU" sz="2400">
                <a:solidFill>
                  <a:schemeClr val="accent5"/>
                </a:solidFill>
              </a:rPr>
              <a:t>» и  Праздничной развлекательной программы «Моя </a:t>
            </a:r>
            <a:r>
              <a:rPr lang="ru-RU" sz="2400">
                <a:solidFill>
                  <a:schemeClr val="accent5"/>
                </a:solidFill>
              </a:rPr>
              <a:t>малая Родина»  в К/У ОДД «Лира» </a:t>
            </a:r>
            <a:r>
              <a:rPr lang="ru-RU" sz="2400">
                <a:solidFill>
                  <a:schemeClr val="accent5"/>
                </a:solidFill>
              </a:rPr>
              <a:t>с награждением активных участников проекта.</a:t>
            </a:r>
            <a:endParaRPr/>
          </a:p>
          <a:p>
            <a:pPr algn="l">
              <a:spcAft>
                <a:spcPts val="0"/>
              </a:spcAft>
              <a:defRPr/>
            </a:pPr>
            <a:endParaRPr lang="ru-RU" sz="2400">
              <a:solidFill>
                <a:schemeClr val="accent5"/>
              </a:solidFill>
            </a:endParaRPr>
          </a:p>
          <a:p>
            <a:pPr algn="l">
              <a:spcAft>
                <a:spcPts val="0"/>
              </a:spcAft>
              <a:defRPr/>
            </a:pPr>
            <a:endParaRPr lang="ru-RU" sz="2400">
              <a:solidFill>
                <a:schemeClr val="accent5"/>
              </a:solidFill>
            </a:endParaRPr>
          </a:p>
        </p:txBody>
      </p:sp>
      <p:cxnSp>
        <p:nvCxnSpPr>
          <p:cNvPr id="26" name="Прямая со стрелкой 25"/>
          <p:cNvCxnSpPr>
            <a:cxnSpLocks/>
          </p:cNvCxnSpPr>
          <p:nvPr/>
        </p:nvCxnSpPr>
        <p:spPr bwMode="auto">
          <a:xfrm>
            <a:off x="8445863" y="5118101"/>
            <a:ext cx="1656000"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a:cxnSpLocks/>
          </p:cNvCxnSpPr>
          <p:nvPr/>
        </p:nvCxnSpPr>
        <p:spPr bwMode="auto">
          <a:xfrm>
            <a:off x="13212565" y="5118101"/>
            <a:ext cx="1656000"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solidFill>
                  <a:schemeClr val="bg1"/>
                </a:solidFill>
              </a:rPr>
              <a:t/>
            </a:fld>
            <a:endParaRPr lang="ru-RU">
              <a:solidFill>
                <a:schemeClr val="bg1"/>
              </a:solidFill>
            </a:endParaRPr>
          </a:p>
        </p:txBody>
      </p:sp>
      <p:sp>
        <p:nvSpPr>
          <p:cNvPr id="10" name="Текст 5"/>
          <p:cNvSpPr txBox="1"/>
          <p:nvPr/>
        </p:nvSpPr>
        <p:spPr bwMode="auto">
          <a:xfrm>
            <a:off x="824969" y="5092591"/>
            <a:ext cx="8912225" cy="1971751"/>
          </a:xfrm>
          <a:prstGeom prst="rect">
            <a:avLst/>
          </a:prstGeom>
        </p:spPr>
        <p:txBody>
          <a:bodyPr/>
          <a:lstStyle>
            <a:lvl1pPr marL="0">
              <a:defRPr b="0" i="1">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defRPr/>
            </a:pPr>
            <a:endParaRPr lang="ru-RU" sz="2300" i="0">
              <a:latin typeface="GPN_DIN Condensed"/>
              <a:ea typeface="GPN_DIN Condensed"/>
            </a:endParaRPr>
          </a:p>
        </p:txBody>
      </p:sp>
      <p:sp>
        <p:nvSpPr>
          <p:cNvPr id="11" name="Нижний колонтитул 1"/>
          <p:cNvSpPr>
            <a:spLocks noGrp="1"/>
          </p:cNvSpPr>
          <p:nvPr>
            <p:ph type="ftr" sz="quarter" idx="5"/>
          </p:nvPr>
        </p:nvSpPr>
        <p:spPr bwMode="auto">
          <a:xfrm>
            <a:off x="853788" y="10162068"/>
            <a:ext cx="2797462" cy="353943"/>
          </a:xfrm>
        </p:spPr>
        <p:txBody>
          <a:bodyPr/>
          <a:lstStyle/>
          <a:p>
            <a:pPr marL="12700">
              <a:spcBef>
                <a:spcPts val="130"/>
              </a:spcBef>
              <a:defRPr/>
            </a:pPr>
            <a:r>
              <a:rPr lang="ru-RU"/>
              <a:t>#РОДНЫЕГОРОДА</a:t>
            </a:r>
            <a:endParaRPr/>
          </a:p>
        </p:txBody>
      </p:sp>
      <p:sp>
        <p:nvSpPr>
          <p:cNvPr id="12" name="Заголовок 8"/>
          <p:cNvSpPr>
            <a:spLocks noGrp="1"/>
          </p:cNvSpPr>
          <p:nvPr>
            <p:ph type="title"/>
          </p:nvPr>
        </p:nvSpPr>
        <p:spPr bwMode="auto">
          <a:xfrm>
            <a:off x="824969" y="854075"/>
            <a:ext cx="12874968" cy="2209800"/>
          </a:xfrm>
        </p:spPr>
        <p:txBody>
          <a:bodyPr/>
          <a:lstStyle/>
          <a:p>
            <a:pPr>
              <a:defRPr/>
            </a:pPr>
            <a:r>
              <a:rPr lang="ru-RU">
                <a:solidFill>
                  <a:srgbClr val="004077"/>
                </a:solidFill>
              </a:rPr>
              <a:t>РЕЗУЛЬТАТЫ</a:t>
            </a:r>
            <a:endParaRPr/>
          </a:p>
        </p:txBody>
      </p:sp>
      <p:sp>
        <p:nvSpPr>
          <p:cNvPr id="13" name="Подзаголовок 9"/>
          <p:cNvSpPr>
            <a:spLocks noGrp="1"/>
          </p:cNvSpPr>
          <p:nvPr>
            <p:ph type="subTitle" idx="4"/>
          </p:nvPr>
        </p:nvSpPr>
        <p:spPr bwMode="auto">
          <a:xfrm>
            <a:off x="824969" y="1722010"/>
            <a:ext cx="9379481" cy="808465"/>
          </a:xfrm>
        </p:spPr>
        <p:txBody>
          <a:bodyPr anchor="ctr"/>
          <a:lstStyle/>
          <a:p>
            <a:pPr algn="l">
              <a:defRPr/>
            </a:pPr>
            <a:r>
              <a:rPr lang="ru-RU" sz="3950">
                <a:solidFill>
                  <a:srgbClr val="E65907"/>
                </a:solidFill>
              </a:rPr>
              <a:t>Качественные результаты</a:t>
            </a:r>
            <a:endParaRPr lang="ru-RU" sz="3950">
              <a:solidFill>
                <a:srgbClr val="E65907"/>
              </a:solidFill>
            </a:endParaRPr>
          </a:p>
        </p:txBody>
      </p:sp>
      <p:sp>
        <p:nvSpPr>
          <p:cNvPr id="15" name="Текст 5"/>
          <p:cNvSpPr txBox="1"/>
          <p:nvPr/>
        </p:nvSpPr>
        <p:spPr bwMode="auto">
          <a:xfrm>
            <a:off x="801034" y="2534627"/>
            <a:ext cx="9274462" cy="6477000"/>
          </a:xfrm>
          <a:prstGeom prst="rect">
            <a:avLst/>
          </a:prstGeom>
        </p:spPr>
        <p:txBody>
          <a:bodyPr/>
          <a:lstStyle>
            <a:lvl1pPr marL="0">
              <a:defRPr b="0" i="1">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457200" indent="-457200">
              <a:buClr>
                <a:srgbClr val="E65907"/>
              </a:buClr>
              <a:buFont typeface="Wingdings"/>
              <a:buChar char="ü"/>
              <a:defRPr/>
            </a:pPr>
            <a:r>
              <a:rPr lang="ru-RU" sz="2800"/>
              <a:t>Воспитанники </a:t>
            </a:r>
            <a:r>
              <a:rPr lang="ru-RU" sz="2800"/>
              <a:t>интерната, принимавшие участие в мероприятиях, более свободно стали в общении;</a:t>
            </a:r>
            <a:endParaRPr/>
          </a:p>
          <a:p>
            <a:pPr marL="457200" lvl="0" indent="-457200">
              <a:buFont typeface="Wingdings"/>
              <a:buChar char="ü"/>
              <a:defRPr/>
            </a:pPr>
            <a:r>
              <a:rPr lang="ru-RU" sz="2800"/>
              <a:t>Накопили коммуникативный опыт: появились навыки сотрудничества с участниками группы, укрепились дружеские связи;</a:t>
            </a:r>
            <a:endParaRPr/>
          </a:p>
          <a:p>
            <a:pPr marL="457200" lvl="0" indent="-457200">
              <a:buFont typeface="Wingdings"/>
              <a:buChar char="ü"/>
              <a:defRPr/>
            </a:pPr>
            <a:r>
              <a:rPr lang="ru-RU" sz="2800"/>
              <a:t>Охватили большое количество учащихся и воспитанников города, которые познакомились с культурой, традициями народов Ямала;</a:t>
            </a:r>
            <a:endParaRPr/>
          </a:p>
          <a:p>
            <a:pPr marL="457200" indent="-457200">
              <a:buFont typeface="Wingdings"/>
              <a:buChar char="ü"/>
              <a:defRPr/>
            </a:pPr>
            <a:r>
              <a:rPr lang="ru-RU" sz="2800"/>
              <a:t> Проект «Музей в чемодане» пользуется успехом среди образовательных учреждений города, имеются запросы на проведение выездных занятий - экскурсий, что позволило формированию положительного, ценностного отношения к своей малой Родине, развитию толерантного отношения друг к другу народов, проживающих в нашем городе, а также популяризации и сохранению культуры, традиций и обычаев народов Севера.</a:t>
            </a:r>
            <a:endParaRPr lang="ru-RU" sz="2800" i="0">
              <a:solidFill>
                <a:srgbClr val="004077"/>
              </a:solidFill>
              <a:latin typeface="GPN_DIN Condensed"/>
              <a:ea typeface="GPN_DIN Condensed"/>
            </a:endParaRPr>
          </a:p>
        </p:txBody>
      </p:sp>
      <p:sp>
        <p:nvSpPr>
          <p:cNvPr id="16" name="Freeform: Shape 26"/>
          <p:cNvSpPr/>
          <p:nvPr/>
        </p:nvSpPr>
        <p:spPr bwMode="auto">
          <a:xfrm>
            <a:off x="11195050" y="473075"/>
            <a:ext cx="2895600" cy="1219200"/>
          </a:xfrm>
          <a:custGeom>
            <a:avLst/>
            <a:gdLst>
              <a:gd name="connsiteX0" fmla="*/ 0 w 1390807"/>
              <a:gd name="connsiteY0" fmla="*/ 293688 h 419896"/>
              <a:gd name="connsiteX1" fmla="*/ 1390807 w 1390807"/>
              <a:gd name="connsiteY1" fmla="*/ 293688 h 419896"/>
              <a:gd name="connsiteX2" fmla="*/ 1390807 w 1390807"/>
              <a:gd name="connsiteY2" fmla="*/ 419896 h 419896"/>
              <a:gd name="connsiteX3" fmla="*/ 0 w 1390807"/>
              <a:gd name="connsiteY3" fmla="*/ 419896 h 419896"/>
              <a:gd name="connsiteX4" fmla="*/ 0 w 1390807"/>
              <a:gd name="connsiteY4" fmla="*/ 0 h 419896"/>
              <a:gd name="connsiteX5" fmla="*/ 1390807 w 1390807"/>
              <a:gd name="connsiteY5" fmla="*/ 0 h 419896"/>
              <a:gd name="connsiteX6" fmla="*/ 1390807 w 1390807"/>
              <a:gd name="connsiteY6" fmla="*/ 126208 h 419896"/>
              <a:gd name="connsiteX7" fmla="*/ 0 w 1390807"/>
              <a:gd name="connsiteY7" fmla="*/ 126208 h 41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807" h="419896" fill="norm" stroke="1" extrusionOk="0">
                <a:moveTo>
                  <a:pt x="0" y="293688"/>
                </a:moveTo>
                <a:lnTo>
                  <a:pt x="1390807" y="293688"/>
                </a:lnTo>
                <a:lnTo>
                  <a:pt x="1390807" y="419896"/>
                </a:lnTo>
                <a:lnTo>
                  <a:pt x="0" y="419896"/>
                </a:lnTo>
                <a:close/>
                <a:moveTo>
                  <a:pt x="0" y="0"/>
                </a:moveTo>
                <a:lnTo>
                  <a:pt x="1390807" y="0"/>
                </a:lnTo>
                <a:lnTo>
                  <a:pt x="1390807" y="126208"/>
                </a:lnTo>
                <a:lnTo>
                  <a:pt x="0" y="126208"/>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sp>
        <p:nvSpPr>
          <p:cNvPr id="17" name="Freeform: Shape 26"/>
          <p:cNvSpPr/>
          <p:nvPr/>
        </p:nvSpPr>
        <p:spPr bwMode="auto">
          <a:xfrm>
            <a:off x="11195050" y="1697264"/>
            <a:ext cx="2895600" cy="1216025"/>
          </a:xfrm>
          <a:custGeom>
            <a:avLst/>
            <a:gdLst>
              <a:gd name="connsiteX0" fmla="*/ 0 w 1390807"/>
              <a:gd name="connsiteY0" fmla="*/ 293688 h 419896"/>
              <a:gd name="connsiteX1" fmla="*/ 1390807 w 1390807"/>
              <a:gd name="connsiteY1" fmla="*/ 293688 h 419896"/>
              <a:gd name="connsiteX2" fmla="*/ 1390807 w 1390807"/>
              <a:gd name="connsiteY2" fmla="*/ 419896 h 419896"/>
              <a:gd name="connsiteX3" fmla="*/ 0 w 1390807"/>
              <a:gd name="connsiteY3" fmla="*/ 419896 h 419896"/>
              <a:gd name="connsiteX4" fmla="*/ 0 w 1390807"/>
              <a:gd name="connsiteY4" fmla="*/ 0 h 419896"/>
              <a:gd name="connsiteX5" fmla="*/ 1390807 w 1390807"/>
              <a:gd name="connsiteY5" fmla="*/ 0 h 419896"/>
              <a:gd name="connsiteX6" fmla="*/ 1390807 w 1390807"/>
              <a:gd name="connsiteY6" fmla="*/ 126208 h 419896"/>
              <a:gd name="connsiteX7" fmla="*/ 0 w 1390807"/>
              <a:gd name="connsiteY7" fmla="*/ 126208 h 41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807" h="419896" fill="norm" stroke="1" extrusionOk="0">
                <a:moveTo>
                  <a:pt x="0" y="293688"/>
                </a:moveTo>
                <a:lnTo>
                  <a:pt x="1390807" y="293688"/>
                </a:lnTo>
                <a:lnTo>
                  <a:pt x="1390807" y="419896"/>
                </a:lnTo>
                <a:lnTo>
                  <a:pt x="0" y="419896"/>
                </a:lnTo>
                <a:close/>
                <a:moveTo>
                  <a:pt x="0" y="0"/>
                </a:moveTo>
                <a:lnTo>
                  <a:pt x="1390807" y="0"/>
                </a:lnTo>
                <a:lnTo>
                  <a:pt x="1390807" y="126208"/>
                </a:lnTo>
                <a:lnTo>
                  <a:pt x="0" y="126208"/>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pic>
        <p:nvPicPr>
          <p:cNvPr id="4" name="Picture 2" descr="https://sun9-59.userapi.com/impg/zn1VoGTpxDREnyRDEnocE_Y7Z2spxDwL8lSboA/KWVZ01x8oK0.jpg?size=1600x1200&amp;quality=95&amp;sign=35446e18af489c162e191dce343c22d1&amp;type=album"/>
          <p:cNvPicPr>
            <a:picLocks noChangeAspect="1" noChangeArrowheads="1"/>
          </p:cNvPicPr>
          <p:nvPr/>
        </p:nvPicPr>
        <p:blipFill>
          <a:blip r:embed="rId2"/>
          <a:stretch/>
        </p:blipFill>
        <p:spPr bwMode="auto">
          <a:xfrm>
            <a:off x="11218007" y="3486639"/>
            <a:ext cx="7767515" cy="58256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solidFill>
                  <a:schemeClr val="bg1"/>
                </a:solidFill>
              </a:rPr>
              <a:t/>
            </a:fld>
            <a:endParaRPr lang="ru-RU">
              <a:solidFill>
                <a:schemeClr val="bg1"/>
              </a:solidFill>
            </a:endParaRPr>
          </a:p>
        </p:txBody>
      </p:sp>
      <p:sp>
        <p:nvSpPr>
          <p:cNvPr id="10" name="Текст 5"/>
          <p:cNvSpPr txBox="1"/>
          <p:nvPr/>
        </p:nvSpPr>
        <p:spPr bwMode="auto">
          <a:xfrm>
            <a:off x="824969" y="5092591"/>
            <a:ext cx="8912225" cy="1971751"/>
          </a:xfrm>
          <a:prstGeom prst="rect">
            <a:avLst/>
          </a:prstGeom>
        </p:spPr>
        <p:txBody>
          <a:bodyPr/>
          <a:lstStyle>
            <a:lvl1pPr marL="0">
              <a:defRPr b="0" i="1">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defRPr/>
            </a:pPr>
            <a:endParaRPr lang="ru-RU" sz="2300" i="0">
              <a:latin typeface="GPN_DIN Condensed"/>
              <a:ea typeface="GPN_DIN Condensed"/>
            </a:endParaRPr>
          </a:p>
        </p:txBody>
      </p:sp>
      <p:sp>
        <p:nvSpPr>
          <p:cNvPr id="11" name="Нижний колонтитул 1"/>
          <p:cNvSpPr>
            <a:spLocks noGrp="1"/>
          </p:cNvSpPr>
          <p:nvPr>
            <p:ph type="ftr" sz="quarter" idx="5"/>
          </p:nvPr>
        </p:nvSpPr>
        <p:spPr bwMode="auto">
          <a:xfrm>
            <a:off x="853788" y="10162068"/>
            <a:ext cx="2797462" cy="353943"/>
          </a:xfrm>
        </p:spPr>
        <p:txBody>
          <a:bodyPr/>
          <a:lstStyle/>
          <a:p>
            <a:pPr marL="12700">
              <a:spcBef>
                <a:spcPts val="130"/>
              </a:spcBef>
              <a:defRPr/>
            </a:pPr>
            <a:r>
              <a:rPr lang="ru-RU"/>
              <a:t>#РОДНЫЕГОРОДА</a:t>
            </a:r>
            <a:endParaRPr/>
          </a:p>
        </p:txBody>
      </p:sp>
      <p:sp>
        <p:nvSpPr>
          <p:cNvPr id="12" name="Заголовок 8"/>
          <p:cNvSpPr>
            <a:spLocks noGrp="1"/>
          </p:cNvSpPr>
          <p:nvPr>
            <p:ph type="title"/>
          </p:nvPr>
        </p:nvSpPr>
        <p:spPr bwMode="auto">
          <a:xfrm>
            <a:off x="824969" y="854075"/>
            <a:ext cx="12874968" cy="2209800"/>
          </a:xfrm>
        </p:spPr>
        <p:txBody>
          <a:bodyPr/>
          <a:lstStyle/>
          <a:p>
            <a:pPr>
              <a:defRPr/>
            </a:pPr>
            <a:r>
              <a:rPr lang="ru-RU">
                <a:solidFill>
                  <a:srgbClr val="004077"/>
                </a:solidFill>
              </a:rPr>
              <a:t>РЕЗУЛЬТАТЫ</a:t>
            </a:r>
            <a:endParaRPr lang="ru-RU">
              <a:solidFill>
                <a:srgbClr val="004077"/>
              </a:solidFill>
            </a:endParaRPr>
          </a:p>
        </p:txBody>
      </p:sp>
      <p:sp>
        <p:nvSpPr>
          <p:cNvPr id="13" name="Подзаголовок 9"/>
          <p:cNvSpPr>
            <a:spLocks noGrp="1"/>
          </p:cNvSpPr>
          <p:nvPr>
            <p:ph type="subTitle" idx="4"/>
          </p:nvPr>
        </p:nvSpPr>
        <p:spPr bwMode="auto">
          <a:xfrm>
            <a:off x="824969" y="1722010"/>
            <a:ext cx="9379481" cy="808465"/>
          </a:xfrm>
        </p:spPr>
        <p:txBody>
          <a:bodyPr anchor="ctr"/>
          <a:lstStyle/>
          <a:p>
            <a:pPr algn="l">
              <a:defRPr/>
            </a:pPr>
            <a:r>
              <a:rPr lang="ru-RU" sz="3950">
                <a:solidFill>
                  <a:srgbClr val="E65907"/>
                </a:solidFill>
              </a:rPr>
              <a:t>Количественные результаты</a:t>
            </a:r>
            <a:endParaRPr lang="ru-RU" sz="3950">
              <a:solidFill>
                <a:srgbClr val="E65907"/>
              </a:solidFill>
            </a:endParaRPr>
          </a:p>
        </p:txBody>
      </p:sp>
      <p:sp>
        <p:nvSpPr>
          <p:cNvPr id="14" name="Текст 5"/>
          <p:cNvSpPr txBox="1"/>
          <p:nvPr/>
        </p:nvSpPr>
        <p:spPr bwMode="auto">
          <a:xfrm>
            <a:off x="824969" y="2803642"/>
            <a:ext cx="7093481" cy="5486400"/>
          </a:xfrm>
          <a:prstGeom prst="rect">
            <a:avLst/>
          </a:prstGeom>
        </p:spPr>
        <p:txBody>
          <a:bodyPr/>
          <a:lstStyle>
            <a:lvl1pPr marL="0">
              <a:defRPr b="0" i="1">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Clr>
                <a:srgbClr val="E65907"/>
              </a:buClr>
              <a:defRPr/>
            </a:pPr>
            <a:r>
              <a:rPr lang="ru-RU" sz="2800"/>
              <a:t>В </a:t>
            </a:r>
            <a:r>
              <a:rPr lang="ru-RU" sz="2800"/>
              <a:t>рамках реализации проекта «Музей в чемодане» проведено 14 мероприятий,  охват составил 438 человек</a:t>
            </a:r>
            <a:r>
              <a:rPr lang="ru-RU" sz="2800"/>
              <a:t>.</a:t>
            </a:r>
            <a:endParaRPr/>
          </a:p>
          <a:p>
            <a:pPr>
              <a:buClr>
                <a:srgbClr val="E65907"/>
              </a:buClr>
              <a:defRPr/>
            </a:pPr>
            <a:endParaRPr lang="ru-RU" sz="2800" i="0">
              <a:latin typeface="GPN_DIN Condensed"/>
              <a:ea typeface="GPN_DIN Condensed"/>
            </a:endParaRPr>
          </a:p>
        </p:txBody>
      </p:sp>
      <p:sp>
        <p:nvSpPr>
          <p:cNvPr id="16" name="Freeform: Shape 26"/>
          <p:cNvSpPr/>
          <p:nvPr/>
        </p:nvSpPr>
        <p:spPr bwMode="auto">
          <a:xfrm>
            <a:off x="11195050" y="473075"/>
            <a:ext cx="2895600" cy="1219200"/>
          </a:xfrm>
          <a:custGeom>
            <a:avLst/>
            <a:gdLst>
              <a:gd name="connsiteX0" fmla="*/ 0 w 1390807"/>
              <a:gd name="connsiteY0" fmla="*/ 293688 h 419896"/>
              <a:gd name="connsiteX1" fmla="*/ 1390807 w 1390807"/>
              <a:gd name="connsiteY1" fmla="*/ 293688 h 419896"/>
              <a:gd name="connsiteX2" fmla="*/ 1390807 w 1390807"/>
              <a:gd name="connsiteY2" fmla="*/ 419896 h 419896"/>
              <a:gd name="connsiteX3" fmla="*/ 0 w 1390807"/>
              <a:gd name="connsiteY3" fmla="*/ 419896 h 419896"/>
              <a:gd name="connsiteX4" fmla="*/ 0 w 1390807"/>
              <a:gd name="connsiteY4" fmla="*/ 0 h 419896"/>
              <a:gd name="connsiteX5" fmla="*/ 1390807 w 1390807"/>
              <a:gd name="connsiteY5" fmla="*/ 0 h 419896"/>
              <a:gd name="connsiteX6" fmla="*/ 1390807 w 1390807"/>
              <a:gd name="connsiteY6" fmla="*/ 126208 h 419896"/>
              <a:gd name="connsiteX7" fmla="*/ 0 w 1390807"/>
              <a:gd name="connsiteY7" fmla="*/ 126208 h 41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807" h="419896" fill="norm" stroke="1" extrusionOk="0">
                <a:moveTo>
                  <a:pt x="0" y="293688"/>
                </a:moveTo>
                <a:lnTo>
                  <a:pt x="1390807" y="293688"/>
                </a:lnTo>
                <a:lnTo>
                  <a:pt x="1390807" y="419896"/>
                </a:lnTo>
                <a:lnTo>
                  <a:pt x="0" y="419896"/>
                </a:lnTo>
                <a:close/>
                <a:moveTo>
                  <a:pt x="0" y="0"/>
                </a:moveTo>
                <a:lnTo>
                  <a:pt x="1390807" y="0"/>
                </a:lnTo>
                <a:lnTo>
                  <a:pt x="1390807" y="126208"/>
                </a:lnTo>
                <a:lnTo>
                  <a:pt x="0" y="126208"/>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sp>
        <p:nvSpPr>
          <p:cNvPr id="17" name="Freeform: Shape 26"/>
          <p:cNvSpPr/>
          <p:nvPr/>
        </p:nvSpPr>
        <p:spPr bwMode="auto">
          <a:xfrm>
            <a:off x="11195050" y="1697264"/>
            <a:ext cx="2895600" cy="1216025"/>
          </a:xfrm>
          <a:custGeom>
            <a:avLst/>
            <a:gdLst>
              <a:gd name="connsiteX0" fmla="*/ 0 w 1390807"/>
              <a:gd name="connsiteY0" fmla="*/ 293688 h 419896"/>
              <a:gd name="connsiteX1" fmla="*/ 1390807 w 1390807"/>
              <a:gd name="connsiteY1" fmla="*/ 293688 h 419896"/>
              <a:gd name="connsiteX2" fmla="*/ 1390807 w 1390807"/>
              <a:gd name="connsiteY2" fmla="*/ 419896 h 419896"/>
              <a:gd name="connsiteX3" fmla="*/ 0 w 1390807"/>
              <a:gd name="connsiteY3" fmla="*/ 419896 h 419896"/>
              <a:gd name="connsiteX4" fmla="*/ 0 w 1390807"/>
              <a:gd name="connsiteY4" fmla="*/ 0 h 419896"/>
              <a:gd name="connsiteX5" fmla="*/ 1390807 w 1390807"/>
              <a:gd name="connsiteY5" fmla="*/ 0 h 419896"/>
              <a:gd name="connsiteX6" fmla="*/ 1390807 w 1390807"/>
              <a:gd name="connsiteY6" fmla="*/ 126208 h 419896"/>
              <a:gd name="connsiteX7" fmla="*/ 0 w 1390807"/>
              <a:gd name="connsiteY7" fmla="*/ 126208 h 41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90807" h="419896" fill="norm" stroke="1" extrusionOk="0">
                <a:moveTo>
                  <a:pt x="0" y="293688"/>
                </a:moveTo>
                <a:lnTo>
                  <a:pt x="1390807" y="293688"/>
                </a:lnTo>
                <a:lnTo>
                  <a:pt x="1390807" y="419896"/>
                </a:lnTo>
                <a:lnTo>
                  <a:pt x="0" y="419896"/>
                </a:lnTo>
                <a:close/>
                <a:moveTo>
                  <a:pt x="0" y="0"/>
                </a:moveTo>
                <a:lnTo>
                  <a:pt x="1390807" y="0"/>
                </a:lnTo>
                <a:lnTo>
                  <a:pt x="1390807" y="126208"/>
                </a:lnTo>
                <a:lnTo>
                  <a:pt x="0" y="126208"/>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pic>
        <p:nvPicPr>
          <p:cNvPr id="4098" name="Picture 2" descr="https://sun9-5.userapi.com/impg/pOTRxjzjN6SV7jNyr2IoBktkwq2YgIKmKw7d7g/aRVF_l2ziG8.jpg?size=2560x1920&amp;quality=95&amp;sign=443bafee9a9ad92ec2712ebe795327bd&amp;type=album"/>
          <p:cNvPicPr>
            <a:picLocks noChangeAspect="1" noChangeArrowheads="1"/>
          </p:cNvPicPr>
          <p:nvPr/>
        </p:nvPicPr>
        <p:blipFill>
          <a:blip r:embed="rId2"/>
          <a:srcRect l="5044" t="33335" r="6079" b="0"/>
          <a:stretch/>
        </p:blipFill>
        <p:spPr bwMode="auto">
          <a:xfrm>
            <a:off x="859650" y="4664074"/>
            <a:ext cx="8533383" cy="480060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100" name="Picture 4" descr="https://sun9-66.userapi.com/impg/IrOIVm9ITRKhy4TqaAl5ICuJFsaYkehoKkBerQ/y8P1RuBPJMc.jpg?size=2560x1920&amp;quality=95&amp;sign=257803a12d4108a308b31d63f04c14ac&amp;type=album"/>
          <p:cNvPicPr>
            <a:picLocks noChangeAspect="1" noChangeArrowheads="1"/>
          </p:cNvPicPr>
          <p:nvPr/>
        </p:nvPicPr>
        <p:blipFill>
          <a:blip r:embed="rId3"/>
          <a:srcRect l="0" t="21741" r="0" b="2635"/>
          <a:stretch/>
        </p:blipFill>
        <p:spPr bwMode="auto">
          <a:xfrm>
            <a:off x="10238643" y="816564"/>
            <a:ext cx="9139392" cy="526190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102" name="Picture 6" descr="https://sun9-29.userapi.com/impg/xeDinbwkFVzafsIUWJObRxr-ok5L1oEfoz9dZA/_Md-9YeOGe4.jpg?size=2560x1920&amp;quality=95&amp;sign=20e8ea7f9f976d3b8c745e508d55f6f3&amp;type=album"/>
          <p:cNvPicPr>
            <a:picLocks noChangeAspect="1" noChangeArrowheads="1"/>
          </p:cNvPicPr>
          <p:nvPr/>
        </p:nvPicPr>
        <p:blipFill>
          <a:blip r:embed="rId4"/>
          <a:srcRect l="0" t="31402" r="0" b="0"/>
          <a:stretch/>
        </p:blipFill>
        <p:spPr bwMode="auto">
          <a:xfrm>
            <a:off x="10713322" y="6445425"/>
            <a:ext cx="8190034" cy="42136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2" name="Нижний колонтитул 1"/>
          <p:cNvSpPr>
            <a:spLocks noGrp="1"/>
          </p:cNvSpPr>
          <p:nvPr>
            <p:ph type="ftr" sz="quarter" idx="5"/>
          </p:nvPr>
        </p:nvSpPr>
        <p:spPr bwMode="auto">
          <a:xfrm>
            <a:off x="824970" y="10162068"/>
            <a:ext cx="2902480" cy="421229"/>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sp>
        <p:nvSpPr>
          <p:cNvPr id="15" name="Заголовок 3"/>
          <p:cNvSpPr>
            <a:spLocks noGrp="1"/>
          </p:cNvSpPr>
          <p:nvPr>
            <p:ph type="title"/>
          </p:nvPr>
        </p:nvSpPr>
        <p:spPr bwMode="auto">
          <a:xfrm>
            <a:off x="3614565" y="-60324"/>
            <a:ext cx="12874968" cy="2209800"/>
          </a:xfrm>
        </p:spPr>
        <p:txBody>
          <a:bodyPr/>
          <a:lstStyle/>
          <a:p>
            <a:pPr>
              <a:defRPr/>
            </a:pPr>
            <a:r>
              <a:rPr lang="ru-RU"/>
              <a:t>Основные достижения проекта </a:t>
            </a:r>
            <a:endParaRPr lang="ru-RU">
              <a:solidFill>
                <a:srgbClr val="004077"/>
              </a:solidFill>
            </a:endParaRPr>
          </a:p>
        </p:txBody>
      </p:sp>
      <p:sp>
        <p:nvSpPr>
          <p:cNvPr id="16" name="Текст 5"/>
          <p:cNvSpPr>
            <a:spLocks noGrp="1"/>
          </p:cNvSpPr>
          <p:nvPr>
            <p:ph type="body" sz="quarter" idx="4294967295"/>
          </p:nvPr>
        </p:nvSpPr>
        <p:spPr bwMode="auto">
          <a:xfrm>
            <a:off x="527050" y="2149475"/>
            <a:ext cx="8991600" cy="7632859"/>
          </a:xfrm>
          <a:prstGeom prst="rect">
            <a:avLst/>
          </a:prstGeom>
        </p:spPr>
        <p:txBody>
          <a:bodyPr/>
          <a:lstStyle/>
          <a:p>
            <a:pPr>
              <a:buClr>
                <a:srgbClr val="E65907"/>
              </a:buClr>
              <a:defRPr/>
            </a:pPr>
            <a:r>
              <a:rPr lang="ru-RU" sz="2400" i="1"/>
              <a:t>В </a:t>
            </a:r>
            <a:r>
              <a:rPr lang="ru-RU" sz="2400" i="1"/>
              <a:t>ходе реализации проекта нам удалось привлечь воспитанников интерната к участию в проведении праздников для незнакомой аудитории, что положительно влияет на их самооценку, развивает коммуникативные навыки, помогает в социализации наших ребятишек. А также по итогам проведенных мероприятий мы выяснили, что культура народов Севера интересна выбранной нами целевой аудитории, получили очень много положительных отзывов и предложений в продолжении сотрудничества. Удалось охватить большое количество учащихся и воспитанников города, которые познакомились с культурой, традициями народов Ямала</a:t>
            </a:r>
            <a:r>
              <a:rPr lang="ru-RU" sz="2400" i="1"/>
              <a:t>.</a:t>
            </a:r>
            <a:endParaRPr sz="2400"/>
          </a:p>
          <a:p>
            <a:pPr>
              <a:defRPr/>
            </a:pPr>
            <a:r>
              <a:rPr lang="ru-RU" sz="2400" u="sng">
                <a:hlinkClick r:id="rId2" tooltip="https://vk.com/wall-218915965_144"/>
              </a:rPr>
              <a:t>https://vk.com/wall-218915965_144</a:t>
            </a:r>
            <a:br>
              <a:rPr lang="ru-RU" sz="2400"/>
            </a:br>
            <a:r>
              <a:rPr lang="ru-RU" sz="2400" u="sng">
                <a:hlinkClick r:id="rId3" tooltip="https://vk.com/wall-218915965_136"/>
              </a:rPr>
              <a:t>https://vk.com/wall-218915965_136</a:t>
            </a:r>
            <a:endParaRPr sz="2400"/>
          </a:p>
          <a:p>
            <a:pPr>
              <a:defRPr/>
            </a:pPr>
            <a:r>
              <a:rPr lang="ru-RU" sz="2400" u="sng">
                <a:hlinkClick r:id="rId4" tooltip="https://vk.com/wall-218915965_135"/>
              </a:rPr>
              <a:t>https://vk.com/wall-218915965_135</a:t>
            </a:r>
            <a:br>
              <a:rPr lang="ru-RU" sz="2400"/>
            </a:br>
            <a:r>
              <a:rPr lang="ru-RU" sz="2400" u="sng">
                <a:hlinkClick r:id="rId5" tooltip="https://vk.com/wall-218915965_119"/>
              </a:rPr>
              <a:t>https://vk.com/wall-218915965_119</a:t>
            </a:r>
            <a:endParaRPr sz="2400"/>
          </a:p>
          <a:p>
            <a:pPr>
              <a:defRPr/>
            </a:pPr>
            <a:r>
              <a:rPr lang="ru-RU" sz="2400" u="sng">
                <a:hlinkClick r:id="rId6" tooltip="https://t.me/csonmur/832?single"/>
              </a:rPr>
              <a:t>https://t.me/csonmur/832?single</a:t>
            </a:r>
            <a:r>
              <a:rPr lang="ru-RU" sz="2400"/>
              <a:t> </a:t>
            </a:r>
            <a:endParaRPr sz="2400"/>
          </a:p>
          <a:p>
            <a:pPr>
              <a:defRPr/>
            </a:pPr>
            <a:r>
              <a:rPr lang="ru-RU" sz="2400" u="sng">
                <a:hlinkClick r:id="rId7" tooltip="https://t.me/csonmur/821"/>
              </a:rPr>
              <a:t>https://t.me/csonmur/821</a:t>
            </a:r>
            <a:endParaRPr sz="2400"/>
          </a:p>
          <a:p>
            <a:pPr>
              <a:defRPr/>
            </a:pPr>
            <a:r>
              <a:rPr lang="ru-RU" sz="2400" u="sng">
                <a:hlinkClick r:id="rId8" tooltip="https://vk.com/wall-150913831_116223"/>
              </a:rPr>
              <a:t>https://vk.com/wall-150913831_116223</a:t>
            </a:r>
            <a:endParaRPr sz="2400"/>
          </a:p>
          <a:p>
            <a:pPr>
              <a:defRPr/>
            </a:pPr>
            <a:r>
              <a:rPr lang="ru-RU" sz="2400" u="sng">
                <a:hlinkClick r:id="rId9" tooltip="https://yanao.ru/press-tsentr/novosti/na-yamale-zavershayut-realizatsiyu-sotsialnykh-proektov-na-granty-gazprom-nefti/"/>
              </a:rPr>
              <a:t>https://yanao.ru/press-tsentr/novosti/na-yamale-zavershayut-realizatsiyu-sotsialnykh-proektov-na-granty-gazprom-nefti/</a:t>
            </a:r>
            <a:endParaRPr sz="2400">
              <a:solidFill>
                <a:srgbClr val="E65907"/>
              </a:solidFill>
              <a:latin typeface="GPN_DIN Condensed"/>
              <a:ea typeface="GPN_DIN Condensed"/>
            </a:endParaRPr>
          </a:p>
        </p:txBody>
      </p:sp>
      <p:sp>
        <p:nvSpPr>
          <p:cNvPr id="17" name="Freeform: Shape 6"/>
          <p:cNvSpPr>
            <a:spLocks noChangeAspect="1"/>
          </p:cNvSpPr>
          <p:nvPr/>
        </p:nvSpPr>
        <p:spPr bwMode="auto">
          <a:xfrm>
            <a:off x="16757651" y="374999"/>
            <a:ext cx="2515560" cy="2515298"/>
          </a:xfrm>
          <a:custGeom>
            <a:avLst/>
            <a:gdLst>
              <a:gd name="connsiteX0" fmla="*/ 1791289 w 2186649"/>
              <a:gd name="connsiteY0" fmla="*/ 1791062 h 2186422"/>
              <a:gd name="connsiteX1" fmla="*/ 1791289 w 2186649"/>
              <a:gd name="connsiteY1" fmla="*/ 2028336 h 2186422"/>
              <a:gd name="connsiteX2" fmla="*/ 2028563 w 2186649"/>
              <a:gd name="connsiteY2" fmla="*/ 2028336 h 2186422"/>
              <a:gd name="connsiteX3" fmla="*/ 2028563 w 2186649"/>
              <a:gd name="connsiteY3" fmla="*/ 1791062 h 2186422"/>
              <a:gd name="connsiteX4" fmla="*/ 974687 w 2186649"/>
              <a:gd name="connsiteY4" fmla="*/ 1791062 h 2186422"/>
              <a:gd name="connsiteX5" fmla="*/ 974687 w 2186649"/>
              <a:gd name="connsiteY5" fmla="*/ 2028336 h 2186422"/>
              <a:gd name="connsiteX6" fmla="*/ 1211961 w 2186649"/>
              <a:gd name="connsiteY6" fmla="*/ 2028336 h 2186422"/>
              <a:gd name="connsiteX7" fmla="*/ 1211961 w 2186649"/>
              <a:gd name="connsiteY7" fmla="*/ 1791062 h 2186422"/>
              <a:gd name="connsiteX8" fmla="*/ 158086 w 2186649"/>
              <a:gd name="connsiteY8" fmla="*/ 1791062 h 2186422"/>
              <a:gd name="connsiteX9" fmla="*/ 158086 w 2186649"/>
              <a:gd name="connsiteY9" fmla="*/ 2028336 h 2186422"/>
              <a:gd name="connsiteX10" fmla="*/ 395360 w 2186649"/>
              <a:gd name="connsiteY10" fmla="*/ 2028336 h 2186422"/>
              <a:gd name="connsiteX11" fmla="*/ 395360 w 2186649"/>
              <a:gd name="connsiteY11" fmla="*/ 1791062 h 2186422"/>
              <a:gd name="connsiteX12" fmla="*/ 1633203 w 2186649"/>
              <a:gd name="connsiteY12" fmla="*/ 1632976 h 2186422"/>
              <a:gd name="connsiteX13" fmla="*/ 2186649 w 2186649"/>
              <a:gd name="connsiteY13" fmla="*/ 1632976 h 2186422"/>
              <a:gd name="connsiteX14" fmla="*/ 2186649 w 2186649"/>
              <a:gd name="connsiteY14" fmla="*/ 2186422 h 2186422"/>
              <a:gd name="connsiteX15" fmla="*/ 1633203 w 2186649"/>
              <a:gd name="connsiteY15" fmla="*/ 2186422 h 2186422"/>
              <a:gd name="connsiteX16" fmla="*/ 816601 w 2186649"/>
              <a:gd name="connsiteY16" fmla="*/ 1632976 h 2186422"/>
              <a:gd name="connsiteX17" fmla="*/ 1370047 w 2186649"/>
              <a:gd name="connsiteY17" fmla="*/ 1632976 h 2186422"/>
              <a:gd name="connsiteX18" fmla="*/ 1370047 w 2186649"/>
              <a:gd name="connsiteY18" fmla="*/ 2186422 h 2186422"/>
              <a:gd name="connsiteX19" fmla="*/ 816601 w 2186649"/>
              <a:gd name="connsiteY19" fmla="*/ 2186422 h 2186422"/>
              <a:gd name="connsiteX20" fmla="*/ 0 w 2186649"/>
              <a:gd name="connsiteY20" fmla="*/ 1632976 h 2186422"/>
              <a:gd name="connsiteX21" fmla="*/ 553446 w 2186649"/>
              <a:gd name="connsiteY21" fmla="*/ 1632976 h 2186422"/>
              <a:gd name="connsiteX22" fmla="*/ 553446 w 2186649"/>
              <a:gd name="connsiteY22" fmla="*/ 2186422 h 2186422"/>
              <a:gd name="connsiteX23" fmla="*/ 0 w 2186649"/>
              <a:gd name="connsiteY23" fmla="*/ 2186422 h 2186422"/>
              <a:gd name="connsiteX24" fmla="*/ 1791289 w 2186649"/>
              <a:gd name="connsiteY24" fmla="*/ 974574 h 2186422"/>
              <a:gd name="connsiteX25" fmla="*/ 1791289 w 2186649"/>
              <a:gd name="connsiteY25" fmla="*/ 1211848 h 2186422"/>
              <a:gd name="connsiteX26" fmla="*/ 2028563 w 2186649"/>
              <a:gd name="connsiteY26" fmla="*/ 1211848 h 2186422"/>
              <a:gd name="connsiteX27" fmla="*/ 2028563 w 2186649"/>
              <a:gd name="connsiteY27" fmla="*/ 974574 h 2186422"/>
              <a:gd name="connsiteX28" fmla="*/ 974687 w 2186649"/>
              <a:gd name="connsiteY28" fmla="*/ 974574 h 2186422"/>
              <a:gd name="connsiteX29" fmla="*/ 974687 w 2186649"/>
              <a:gd name="connsiteY29" fmla="*/ 1211848 h 2186422"/>
              <a:gd name="connsiteX30" fmla="*/ 1211961 w 2186649"/>
              <a:gd name="connsiteY30" fmla="*/ 1211848 h 2186422"/>
              <a:gd name="connsiteX31" fmla="*/ 1211961 w 2186649"/>
              <a:gd name="connsiteY31" fmla="*/ 974574 h 2186422"/>
              <a:gd name="connsiteX32" fmla="*/ 158086 w 2186649"/>
              <a:gd name="connsiteY32" fmla="*/ 974574 h 2186422"/>
              <a:gd name="connsiteX33" fmla="*/ 158086 w 2186649"/>
              <a:gd name="connsiteY33" fmla="*/ 1211848 h 2186422"/>
              <a:gd name="connsiteX34" fmla="*/ 395360 w 2186649"/>
              <a:gd name="connsiteY34" fmla="*/ 1211848 h 2186422"/>
              <a:gd name="connsiteX35" fmla="*/ 395360 w 2186649"/>
              <a:gd name="connsiteY35" fmla="*/ 974574 h 2186422"/>
              <a:gd name="connsiteX36" fmla="*/ 1633203 w 2186649"/>
              <a:gd name="connsiteY36" fmla="*/ 816488 h 2186422"/>
              <a:gd name="connsiteX37" fmla="*/ 2186649 w 2186649"/>
              <a:gd name="connsiteY37" fmla="*/ 816488 h 2186422"/>
              <a:gd name="connsiteX38" fmla="*/ 2186649 w 2186649"/>
              <a:gd name="connsiteY38" fmla="*/ 1369934 h 2186422"/>
              <a:gd name="connsiteX39" fmla="*/ 1633203 w 2186649"/>
              <a:gd name="connsiteY39" fmla="*/ 1369934 h 2186422"/>
              <a:gd name="connsiteX40" fmla="*/ 816601 w 2186649"/>
              <a:gd name="connsiteY40" fmla="*/ 816488 h 2186422"/>
              <a:gd name="connsiteX41" fmla="*/ 1370047 w 2186649"/>
              <a:gd name="connsiteY41" fmla="*/ 816488 h 2186422"/>
              <a:gd name="connsiteX42" fmla="*/ 1370047 w 2186649"/>
              <a:gd name="connsiteY42" fmla="*/ 1369934 h 2186422"/>
              <a:gd name="connsiteX43" fmla="*/ 816601 w 2186649"/>
              <a:gd name="connsiteY43" fmla="*/ 1369934 h 2186422"/>
              <a:gd name="connsiteX44" fmla="*/ 0 w 2186649"/>
              <a:gd name="connsiteY44" fmla="*/ 816488 h 2186422"/>
              <a:gd name="connsiteX45" fmla="*/ 553446 w 2186649"/>
              <a:gd name="connsiteY45" fmla="*/ 816488 h 2186422"/>
              <a:gd name="connsiteX46" fmla="*/ 553446 w 2186649"/>
              <a:gd name="connsiteY46" fmla="*/ 1369934 h 2186422"/>
              <a:gd name="connsiteX47" fmla="*/ 0 w 2186649"/>
              <a:gd name="connsiteY47" fmla="*/ 1369934 h 2186422"/>
              <a:gd name="connsiteX48" fmla="*/ 1791289 w 2186649"/>
              <a:gd name="connsiteY48" fmla="*/ 158086 h 2186422"/>
              <a:gd name="connsiteX49" fmla="*/ 1791289 w 2186649"/>
              <a:gd name="connsiteY49" fmla="*/ 395360 h 2186422"/>
              <a:gd name="connsiteX50" fmla="*/ 2028563 w 2186649"/>
              <a:gd name="connsiteY50" fmla="*/ 395360 h 2186422"/>
              <a:gd name="connsiteX51" fmla="*/ 2028563 w 2186649"/>
              <a:gd name="connsiteY51" fmla="*/ 158086 h 2186422"/>
              <a:gd name="connsiteX52" fmla="*/ 974687 w 2186649"/>
              <a:gd name="connsiteY52" fmla="*/ 158086 h 2186422"/>
              <a:gd name="connsiteX53" fmla="*/ 974687 w 2186649"/>
              <a:gd name="connsiteY53" fmla="*/ 395360 h 2186422"/>
              <a:gd name="connsiteX54" fmla="*/ 1211961 w 2186649"/>
              <a:gd name="connsiteY54" fmla="*/ 395360 h 2186422"/>
              <a:gd name="connsiteX55" fmla="*/ 1211961 w 2186649"/>
              <a:gd name="connsiteY55" fmla="*/ 158086 h 2186422"/>
              <a:gd name="connsiteX56" fmla="*/ 158086 w 2186649"/>
              <a:gd name="connsiteY56" fmla="*/ 158086 h 2186422"/>
              <a:gd name="connsiteX57" fmla="*/ 158086 w 2186649"/>
              <a:gd name="connsiteY57" fmla="*/ 395360 h 2186422"/>
              <a:gd name="connsiteX58" fmla="*/ 395360 w 2186649"/>
              <a:gd name="connsiteY58" fmla="*/ 395360 h 2186422"/>
              <a:gd name="connsiteX59" fmla="*/ 395360 w 2186649"/>
              <a:gd name="connsiteY59" fmla="*/ 158086 h 2186422"/>
              <a:gd name="connsiteX60" fmla="*/ 0 w 2186649"/>
              <a:gd name="connsiteY60" fmla="*/ 0 h 2186422"/>
              <a:gd name="connsiteX61" fmla="*/ 553446 w 2186649"/>
              <a:gd name="connsiteY61" fmla="*/ 0 h 2186422"/>
              <a:gd name="connsiteX62" fmla="*/ 553446 w 2186649"/>
              <a:gd name="connsiteY62" fmla="*/ 553446 h 2186422"/>
              <a:gd name="connsiteX63" fmla="*/ 0 w 2186649"/>
              <a:gd name="connsiteY63" fmla="*/ 553446 h 2186422"/>
              <a:gd name="connsiteX64" fmla="*/ 816601 w 2186649"/>
              <a:gd name="connsiteY64" fmla="*/ 0 h 2186422"/>
              <a:gd name="connsiteX65" fmla="*/ 1370047 w 2186649"/>
              <a:gd name="connsiteY65" fmla="*/ 0 h 2186422"/>
              <a:gd name="connsiteX66" fmla="*/ 1370047 w 2186649"/>
              <a:gd name="connsiteY66" fmla="*/ 553446 h 2186422"/>
              <a:gd name="connsiteX67" fmla="*/ 816601 w 2186649"/>
              <a:gd name="connsiteY67" fmla="*/ 553446 h 2186422"/>
              <a:gd name="connsiteX68" fmla="*/ 1633203 w 2186649"/>
              <a:gd name="connsiteY68" fmla="*/ 0 h 2186422"/>
              <a:gd name="connsiteX69" fmla="*/ 2186649 w 2186649"/>
              <a:gd name="connsiteY69" fmla="*/ 0 h 2186422"/>
              <a:gd name="connsiteX70" fmla="*/ 2186649 w 2186649"/>
              <a:gd name="connsiteY70" fmla="*/ 553446 h 2186422"/>
              <a:gd name="connsiteX71" fmla="*/ 1633203 w 2186649"/>
              <a:gd name="connsiteY71" fmla="*/ 553446 h 2186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186649" h="2186422" fill="norm" stroke="1" extrusionOk="0">
                <a:moveTo>
                  <a:pt x="1791289" y="1791062"/>
                </a:moveTo>
                <a:lnTo>
                  <a:pt x="1791289" y="2028336"/>
                </a:lnTo>
                <a:lnTo>
                  <a:pt x="2028563" y="2028336"/>
                </a:lnTo>
                <a:lnTo>
                  <a:pt x="2028563" y="1791062"/>
                </a:lnTo>
                <a:close/>
                <a:moveTo>
                  <a:pt x="974687" y="1791062"/>
                </a:moveTo>
                <a:lnTo>
                  <a:pt x="974687" y="2028336"/>
                </a:lnTo>
                <a:lnTo>
                  <a:pt x="1211961" y="2028336"/>
                </a:lnTo>
                <a:lnTo>
                  <a:pt x="1211961" y="1791062"/>
                </a:lnTo>
                <a:close/>
                <a:moveTo>
                  <a:pt x="158086" y="1791062"/>
                </a:moveTo>
                <a:lnTo>
                  <a:pt x="158086" y="2028336"/>
                </a:lnTo>
                <a:lnTo>
                  <a:pt x="395360" y="2028336"/>
                </a:lnTo>
                <a:lnTo>
                  <a:pt x="395360" y="1791062"/>
                </a:lnTo>
                <a:close/>
                <a:moveTo>
                  <a:pt x="1633203" y="1632976"/>
                </a:moveTo>
                <a:lnTo>
                  <a:pt x="2186649" y="1632976"/>
                </a:lnTo>
                <a:lnTo>
                  <a:pt x="2186649" y="2186422"/>
                </a:lnTo>
                <a:lnTo>
                  <a:pt x="1633203" y="2186422"/>
                </a:lnTo>
                <a:close/>
                <a:moveTo>
                  <a:pt x="816601" y="1632976"/>
                </a:moveTo>
                <a:lnTo>
                  <a:pt x="1370047" y="1632976"/>
                </a:lnTo>
                <a:lnTo>
                  <a:pt x="1370047" y="2186422"/>
                </a:lnTo>
                <a:lnTo>
                  <a:pt x="816601" y="2186422"/>
                </a:lnTo>
                <a:close/>
                <a:moveTo>
                  <a:pt x="0" y="1632976"/>
                </a:moveTo>
                <a:lnTo>
                  <a:pt x="553446" y="1632976"/>
                </a:lnTo>
                <a:lnTo>
                  <a:pt x="553446" y="2186422"/>
                </a:lnTo>
                <a:lnTo>
                  <a:pt x="0" y="2186422"/>
                </a:lnTo>
                <a:close/>
                <a:moveTo>
                  <a:pt x="1791289" y="974574"/>
                </a:moveTo>
                <a:lnTo>
                  <a:pt x="1791289" y="1211848"/>
                </a:lnTo>
                <a:lnTo>
                  <a:pt x="2028563" y="1211848"/>
                </a:lnTo>
                <a:lnTo>
                  <a:pt x="2028563" y="974574"/>
                </a:lnTo>
                <a:close/>
                <a:moveTo>
                  <a:pt x="974687" y="974574"/>
                </a:moveTo>
                <a:lnTo>
                  <a:pt x="974687" y="1211848"/>
                </a:lnTo>
                <a:lnTo>
                  <a:pt x="1211961" y="1211848"/>
                </a:lnTo>
                <a:lnTo>
                  <a:pt x="1211961" y="974574"/>
                </a:lnTo>
                <a:close/>
                <a:moveTo>
                  <a:pt x="158086" y="974574"/>
                </a:moveTo>
                <a:lnTo>
                  <a:pt x="158086" y="1211848"/>
                </a:lnTo>
                <a:lnTo>
                  <a:pt x="395360" y="1211848"/>
                </a:lnTo>
                <a:lnTo>
                  <a:pt x="395360" y="974574"/>
                </a:lnTo>
                <a:close/>
                <a:moveTo>
                  <a:pt x="1633203" y="816488"/>
                </a:moveTo>
                <a:lnTo>
                  <a:pt x="2186649" y="816488"/>
                </a:lnTo>
                <a:lnTo>
                  <a:pt x="2186649" y="1369934"/>
                </a:lnTo>
                <a:lnTo>
                  <a:pt x="1633203" y="1369934"/>
                </a:lnTo>
                <a:close/>
                <a:moveTo>
                  <a:pt x="816601" y="816488"/>
                </a:moveTo>
                <a:lnTo>
                  <a:pt x="1370047" y="816488"/>
                </a:lnTo>
                <a:lnTo>
                  <a:pt x="1370047" y="1369934"/>
                </a:lnTo>
                <a:lnTo>
                  <a:pt x="816601" y="1369934"/>
                </a:lnTo>
                <a:close/>
                <a:moveTo>
                  <a:pt x="0" y="816488"/>
                </a:moveTo>
                <a:lnTo>
                  <a:pt x="553446" y="816488"/>
                </a:lnTo>
                <a:lnTo>
                  <a:pt x="553446" y="1369934"/>
                </a:lnTo>
                <a:lnTo>
                  <a:pt x="0" y="1369934"/>
                </a:lnTo>
                <a:close/>
                <a:moveTo>
                  <a:pt x="1791289" y="158086"/>
                </a:moveTo>
                <a:lnTo>
                  <a:pt x="1791289" y="395360"/>
                </a:lnTo>
                <a:lnTo>
                  <a:pt x="2028563" y="395360"/>
                </a:lnTo>
                <a:lnTo>
                  <a:pt x="2028563" y="158086"/>
                </a:lnTo>
                <a:close/>
                <a:moveTo>
                  <a:pt x="974687" y="158086"/>
                </a:moveTo>
                <a:lnTo>
                  <a:pt x="974687" y="395360"/>
                </a:lnTo>
                <a:lnTo>
                  <a:pt x="1211961" y="395360"/>
                </a:lnTo>
                <a:lnTo>
                  <a:pt x="1211961" y="158086"/>
                </a:lnTo>
                <a:close/>
                <a:moveTo>
                  <a:pt x="158086" y="158086"/>
                </a:moveTo>
                <a:lnTo>
                  <a:pt x="158086" y="395360"/>
                </a:lnTo>
                <a:lnTo>
                  <a:pt x="395360" y="395360"/>
                </a:lnTo>
                <a:lnTo>
                  <a:pt x="395360" y="158086"/>
                </a:lnTo>
                <a:close/>
                <a:moveTo>
                  <a:pt x="0" y="0"/>
                </a:moveTo>
                <a:lnTo>
                  <a:pt x="553446" y="0"/>
                </a:lnTo>
                <a:lnTo>
                  <a:pt x="553446" y="553446"/>
                </a:lnTo>
                <a:lnTo>
                  <a:pt x="0" y="553446"/>
                </a:lnTo>
                <a:close/>
                <a:moveTo>
                  <a:pt x="816601" y="0"/>
                </a:moveTo>
                <a:lnTo>
                  <a:pt x="1370047" y="0"/>
                </a:lnTo>
                <a:lnTo>
                  <a:pt x="1370047" y="553446"/>
                </a:lnTo>
                <a:lnTo>
                  <a:pt x="816601" y="553446"/>
                </a:lnTo>
                <a:close/>
                <a:moveTo>
                  <a:pt x="1633203" y="0"/>
                </a:moveTo>
                <a:lnTo>
                  <a:pt x="2186649" y="0"/>
                </a:lnTo>
                <a:lnTo>
                  <a:pt x="2186649" y="553446"/>
                </a:lnTo>
                <a:lnTo>
                  <a:pt x="1633203" y="553446"/>
                </a:lnTo>
                <a:close/>
              </a:path>
            </a:pathLst>
          </a:custGeom>
          <a:solidFill>
            <a:srgbClr val="4DD6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pic>
        <p:nvPicPr>
          <p:cNvPr id="5122" name="Picture 2" descr="https://sun9-12.userapi.com/impg/X9VQiHQWSUVsj-tpJcQriKNF3JGhzPxJXc6EBw/O_w6M-NwHJA.jpg?size=1600x721&amp;quality=95&amp;sign=d063f74e955c344c36810f8457192ff9&amp;type=album"/>
          <p:cNvPicPr>
            <a:picLocks noChangeAspect="1" noChangeArrowheads="1"/>
          </p:cNvPicPr>
          <p:nvPr/>
        </p:nvPicPr>
        <p:blipFill>
          <a:blip r:embed="rId10"/>
          <a:stretch/>
        </p:blipFill>
        <p:spPr bwMode="auto">
          <a:xfrm>
            <a:off x="10332739" y="1844675"/>
            <a:ext cx="8116726" cy="37338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124" name="Picture 4" descr="https://sun9-25.userapi.com/impg/3tQ_7krF2GwkuwKHbCx1myikJndPJ3spjBEiiQ/_a8QryCat7U.jpg?size=2560x1920&amp;quality=95&amp;sign=16f181ab1c8b5cd884f45000b2225d1a&amp;type=album"/>
          <p:cNvPicPr>
            <a:picLocks noChangeAspect="1" noChangeArrowheads="1"/>
          </p:cNvPicPr>
          <p:nvPr/>
        </p:nvPicPr>
        <p:blipFill>
          <a:blip r:embed="rId11"/>
          <a:srcRect l="0" t="19617" r="0" b="0"/>
          <a:stretch/>
        </p:blipFill>
        <p:spPr bwMode="auto">
          <a:xfrm>
            <a:off x="10332739" y="6057412"/>
            <a:ext cx="8116726" cy="48933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p:cNvGrpSpPr/>
        <p:nvPr/>
      </p:nvGrpSpPr>
      <p:grpSpPr bwMode="auto">
        <a:xfrm>
          <a:off x="0" y="0"/>
          <a:ext cx="0" cy="0"/>
          <a:chOff x="0" y="0"/>
          <a:chExt cx="0" cy="0"/>
        </a:xfrm>
      </p:grpSpPr>
      <p:sp>
        <p:nvSpPr>
          <p:cNvPr id="4" name="Заголовок 3"/>
          <p:cNvSpPr>
            <a:spLocks noGrp="1"/>
          </p:cNvSpPr>
          <p:nvPr>
            <p:ph type="title"/>
          </p:nvPr>
        </p:nvSpPr>
        <p:spPr bwMode="auto">
          <a:xfrm>
            <a:off x="1374686" y="854075"/>
            <a:ext cx="17973763" cy="3200400"/>
          </a:xfrm>
        </p:spPr>
        <p:txBody>
          <a:bodyPr/>
          <a:lstStyle/>
          <a:p>
            <a:pPr>
              <a:defRPr/>
            </a:pPr>
            <a:r>
              <a:rPr lang="ru-RU"/>
              <a:t>Трудности при реализации</a:t>
            </a:r>
            <a:endParaRPr lang="ru-RU"/>
          </a:p>
        </p:txBody>
      </p:sp>
      <p:sp>
        <p:nvSpPr>
          <p:cNvPr id="2" name="Нижний колонтитул 1"/>
          <p:cNvSpPr>
            <a:spLocks noGrp="1"/>
          </p:cNvSpPr>
          <p:nvPr>
            <p:ph type="ftr" sz="quarter" idx="5"/>
          </p:nvPr>
        </p:nvSpPr>
        <p:spPr bwMode="auto">
          <a:xfrm>
            <a:off x="824970" y="10162068"/>
            <a:ext cx="2826280" cy="353943"/>
          </a:xfrm>
        </p:spPr>
        <p:txBody>
          <a:bodyPr/>
          <a:lstStyle/>
          <a:p>
            <a:pPr marL="12700">
              <a:spcBef>
                <a:spcPts val="130"/>
              </a:spcBef>
              <a:defRPr/>
            </a:pPr>
            <a:r>
              <a:rPr lang="ru-RU"/>
              <a:t>#РОДНЫЕГОРОДА</a:t>
            </a:r>
            <a:endParaRPr/>
          </a:p>
        </p:txBody>
      </p:sp>
      <p:sp>
        <p:nvSpPr>
          <p:cNvPr id="3" name="Номер слайда 2"/>
          <p:cNvSpPr>
            <a:spLocks noGrp="1"/>
          </p:cNvSpPr>
          <p:nvPr>
            <p:ph type="sldNum" sz="quarter" idx="7"/>
          </p:nvPr>
        </p:nvSpPr>
        <p:spPr bwMode="auto"/>
        <p:txBody>
          <a:bodyPr/>
          <a:lstStyle/>
          <a:p>
            <a:pPr marL="38100">
              <a:spcBef>
                <a:spcPts val="130"/>
              </a:spcBef>
              <a:defRPr/>
            </a:pPr>
            <a:fld id="{81D60167-4931-47E6-BA6A-407CBD079E47}" type="slidenum">
              <a:rPr lang="ru-RU"/>
              <a:t/>
            </a:fld>
            <a:endParaRPr lang="ru-RU"/>
          </a:p>
        </p:txBody>
      </p:sp>
      <p:grpSp>
        <p:nvGrpSpPr>
          <p:cNvPr id="14" name="Группа 13"/>
          <p:cNvGrpSpPr/>
          <p:nvPr/>
        </p:nvGrpSpPr>
        <p:grpSpPr bwMode="auto">
          <a:xfrm>
            <a:off x="12347486" y="-1376009"/>
            <a:ext cx="7800629" cy="3458734"/>
            <a:chOff x="11347448" y="2119346"/>
            <a:chExt cx="8756650" cy="4171119"/>
          </a:xfrm>
        </p:grpSpPr>
        <p:sp>
          <p:nvSpPr>
            <p:cNvPr id="15" name="Freeform: Shape 11"/>
            <p:cNvSpPr/>
            <p:nvPr/>
          </p:nvSpPr>
          <p:spPr bwMode="auto">
            <a:xfrm rot="5400000" flipH="1">
              <a:off x="14490915" y="-1024122"/>
              <a:ext cx="2469713" cy="8756650"/>
            </a:xfrm>
            <a:custGeom>
              <a:avLst/>
              <a:gdLst>
                <a:gd name="connsiteX0" fmla="*/ 352540 w 352540"/>
                <a:gd name="connsiteY0" fmla="*/ 1085528 h 1356910"/>
                <a:gd name="connsiteX1" fmla="*/ 118533 w 352540"/>
                <a:gd name="connsiteY1" fmla="*/ 814146 h 1356910"/>
                <a:gd name="connsiteX2" fmla="*/ 352540 w 352540"/>
                <a:gd name="connsiteY2" fmla="*/ 542764 h 1356910"/>
                <a:gd name="connsiteX3" fmla="*/ 118533 w 352540"/>
                <a:gd name="connsiteY3" fmla="*/ 271382 h 1356910"/>
                <a:gd name="connsiteX4" fmla="*/ 352540 w 352540"/>
                <a:gd name="connsiteY4" fmla="*/ 0 h 1356910"/>
                <a:gd name="connsiteX5" fmla="*/ 234007 w 352540"/>
                <a:gd name="connsiteY5" fmla="*/ 0 h 1356910"/>
                <a:gd name="connsiteX6" fmla="*/ 0 w 352540"/>
                <a:gd name="connsiteY6" fmla="*/ 271382 h 1356910"/>
                <a:gd name="connsiteX7" fmla="*/ 234007 w 352540"/>
                <a:gd name="connsiteY7" fmla="*/ 542764 h 1356910"/>
                <a:gd name="connsiteX8" fmla="*/ 0 w 352540"/>
                <a:gd name="connsiteY8" fmla="*/ 814146 h 1356910"/>
                <a:gd name="connsiteX9" fmla="*/ 234007 w 352540"/>
                <a:gd name="connsiteY9" fmla="*/ 1085528 h 1356910"/>
                <a:gd name="connsiteX10" fmla="*/ 0 w 352540"/>
                <a:gd name="connsiteY10" fmla="*/ 1356910 h 1356910"/>
                <a:gd name="connsiteX11" fmla="*/ 118533 w 352540"/>
                <a:gd name="connsiteY11" fmla="*/ 1356910 h 135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2540" h="1356910" fill="norm" stroke="1" extrusionOk="0">
                  <a:moveTo>
                    <a:pt x="352540" y="1085528"/>
                  </a:moveTo>
                  <a:lnTo>
                    <a:pt x="118533" y="814146"/>
                  </a:lnTo>
                  <a:lnTo>
                    <a:pt x="352540" y="542764"/>
                  </a:lnTo>
                  <a:lnTo>
                    <a:pt x="118533" y="271382"/>
                  </a:lnTo>
                  <a:lnTo>
                    <a:pt x="352540" y="0"/>
                  </a:lnTo>
                  <a:lnTo>
                    <a:pt x="234007" y="0"/>
                  </a:lnTo>
                  <a:lnTo>
                    <a:pt x="0" y="271382"/>
                  </a:lnTo>
                  <a:lnTo>
                    <a:pt x="234007" y="542764"/>
                  </a:lnTo>
                  <a:lnTo>
                    <a:pt x="0" y="814146"/>
                  </a:lnTo>
                  <a:lnTo>
                    <a:pt x="234007" y="1085528"/>
                  </a:lnTo>
                  <a:lnTo>
                    <a:pt x="0" y="1356910"/>
                  </a:lnTo>
                  <a:lnTo>
                    <a:pt x="118533" y="1356910"/>
                  </a:lnTo>
                  <a:close/>
                </a:path>
              </a:pathLst>
            </a:custGeom>
            <a:solidFill>
              <a:srgbClr val="00407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sp>
          <p:nvSpPr>
            <p:cNvPr id="16" name="Freeform: Shape 12"/>
            <p:cNvSpPr/>
            <p:nvPr/>
          </p:nvSpPr>
          <p:spPr bwMode="auto">
            <a:xfrm rot="5400000" flipH="1">
              <a:off x="14490915" y="677284"/>
              <a:ext cx="2469713" cy="8756650"/>
            </a:xfrm>
            <a:custGeom>
              <a:avLst/>
              <a:gdLst>
                <a:gd name="connsiteX0" fmla="*/ 352540 w 352540"/>
                <a:gd name="connsiteY0" fmla="*/ 1085528 h 1356910"/>
                <a:gd name="connsiteX1" fmla="*/ 118533 w 352540"/>
                <a:gd name="connsiteY1" fmla="*/ 814146 h 1356910"/>
                <a:gd name="connsiteX2" fmla="*/ 352540 w 352540"/>
                <a:gd name="connsiteY2" fmla="*/ 542764 h 1356910"/>
                <a:gd name="connsiteX3" fmla="*/ 118533 w 352540"/>
                <a:gd name="connsiteY3" fmla="*/ 271382 h 1356910"/>
                <a:gd name="connsiteX4" fmla="*/ 352540 w 352540"/>
                <a:gd name="connsiteY4" fmla="*/ 0 h 1356910"/>
                <a:gd name="connsiteX5" fmla="*/ 234007 w 352540"/>
                <a:gd name="connsiteY5" fmla="*/ 0 h 1356910"/>
                <a:gd name="connsiteX6" fmla="*/ 0 w 352540"/>
                <a:gd name="connsiteY6" fmla="*/ 271382 h 1356910"/>
                <a:gd name="connsiteX7" fmla="*/ 234007 w 352540"/>
                <a:gd name="connsiteY7" fmla="*/ 542764 h 1356910"/>
                <a:gd name="connsiteX8" fmla="*/ 0 w 352540"/>
                <a:gd name="connsiteY8" fmla="*/ 814146 h 1356910"/>
                <a:gd name="connsiteX9" fmla="*/ 234007 w 352540"/>
                <a:gd name="connsiteY9" fmla="*/ 1085528 h 1356910"/>
                <a:gd name="connsiteX10" fmla="*/ 0 w 352540"/>
                <a:gd name="connsiteY10" fmla="*/ 1356910 h 1356910"/>
                <a:gd name="connsiteX11" fmla="*/ 118533 w 352540"/>
                <a:gd name="connsiteY11" fmla="*/ 1356910 h 135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2540" h="1356910" fill="norm" stroke="1" extrusionOk="0">
                  <a:moveTo>
                    <a:pt x="352540" y="1085528"/>
                  </a:moveTo>
                  <a:lnTo>
                    <a:pt x="118533" y="814146"/>
                  </a:lnTo>
                  <a:lnTo>
                    <a:pt x="352540" y="542764"/>
                  </a:lnTo>
                  <a:lnTo>
                    <a:pt x="118533" y="271382"/>
                  </a:lnTo>
                  <a:lnTo>
                    <a:pt x="352540" y="0"/>
                  </a:lnTo>
                  <a:lnTo>
                    <a:pt x="234007" y="0"/>
                  </a:lnTo>
                  <a:lnTo>
                    <a:pt x="0" y="271382"/>
                  </a:lnTo>
                  <a:lnTo>
                    <a:pt x="234007" y="542764"/>
                  </a:lnTo>
                  <a:lnTo>
                    <a:pt x="0" y="814146"/>
                  </a:lnTo>
                  <a:lnTo>
                    <a:pt x="234007" y="1085528"/>
                  </a:lnTo>
                  <a:lnTo>
                    <a:pt x="0" y="1356910"/>
                  </a:lnTo>
                  <a:lnTo>
                    <a:pt x="118533" y="1356910"/>
                  </a:lnTo>
                  <a:close/>
                </a:path>
              </a:pathLst>
            </a:custGeom>
            <a:solidFill>
              <a:srgbClr val="4DD6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noAutofit/>
            </a:bodyPr>
            <a:lstStyle/>
            <a:p>
              <a:pPr algn="ctr">
                <a:defRPr/>
              </a:pPr>
              <a:endParaRPr lang="ru-RU">
                <a:solidFill>
                  <a:schemeClr val="bg1"/>
                </a:solidFill>
                <a:latin typeface="+mj-lt"/>
              </a:endParaRPr>
            </a:p>
          </p:txBody>
        </p:sp>
      </p:grpSp>
      <p:sp>
        <p:nvSpPr>
          <p:cNvPr id="30" name="Подзаголовок 4"/>
          <p:cNvSpPr txBox="1"/>
          <p:nvPr/>
        </p:nvSpPr>
        <p:spPr bwMode="auto">
          <a:xfrm>
            <a:off x="1212850" y="2125635"/>
            <a:ext cx="18135600" cy="2386040"/>
          </a:xfrm>
          <a:prstGeom prst="rect">
            <a:avLst/>
          </a:prstGeom>
          <a:ln>
            <a:noFill/>
          </a:ln>
        </p:spPr>
        <p:txBody>
          <a:bodyPr wrap="square" lIns="36000" tIns="36000" rIns="36000" bIns="36000" anchor="ctr" anchorCtr="0">
            <a:noAutofit/>
          </a:bodyPr>
          <a:lstStyle>
            <a:lvl1pPr marL="0" algn="r">
              <a:defRPr sz="6600" b="0" i="0">
                <a:solidFill>
                  <a:schemeClr val="tx1"/>
                </a:solidFill>
                <a:latin typeface="GPN_DIN Condensed Bold"/>
                <a:ea typeface="+mn-ea"/>
                <a:cs typeface="GPN_DIN Condensed Bold"/>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l">
              <a:defRPr/>
            </a:pPr>
            <a:endParaRPr lang="ru-RU" sz="4000"/>
          </a:p>
          <a:p>
            <a:pPr algn="l">
              <a:defRPr/>
            </a:pPr>
            <a:r>
              <a:rPr lang="ru-RU" sz="3200" i="1"/>
              <a:t>В </a:t>
            </a:r>
            <a:r>
              <a:rPr lang="ru-RU" sz="3200" i="1"/>
              <a:t>проекте мы столкнулись с изменениями цен, из-за чего нам пришлось изменить количество приобретаемых национальных сценических костюмов, вместо двух кейсов приобрели 1 кейс, </a:t>
            </a:r>
            <a:r>
              <a:rPr lang="ru-RU" sz="3200" i="1"/>
              <a:t> но </a:t>
            </a:r>
            <a:r>
              <a:rPr lang="ru-RU" sz="3200" i="1"/>
              <a:t>не смотря на эту небольшую трудность у нас реализованы все запланированные мероприятия.</a:t>
            </a:r>
            <a:endParaRPr lang="ru-RU" sz="4000"/>
          </a:p>
          <a:p>
            <a:pPr algn="l">
              <a:defRPr/>
            </a:pPr>
            <a:endParaRPr lang="ru-RU" sz="4000">
              <a:solidFill>
                <a:schemeClr val="accent3"/>
              </a:solidFill>
            </a:endParaRPr>
          </a:p>
        </p:txBody>
      </p:sp>
      <p:pic>
        <p:nvPicPr>
          <p:cNvPr id="4098" name="Picture 2" descr="https://sun9-71.userapi.com/impg/V2N_jYPKXefiPYF3PIdJUFTni30qGhMBsfosNA/D1zPyqFU_1U.jpg?size=1280x831&amp;quality=96&amp;sign=83e602e3e5f571e76a0a188096292a50&amp;type=album"/>
          <p:cNvPicPr>
            <a:picLocks noChangeAspect="1" noChangeArrowheads="1"/>
          </p:cNvPicPr>
          <p:nvPr/>
        </p:nvPicPr>
        <p:blipFill>
          <a:blip r:embed="rId2"/>
          <a:srcRect l="4011" t="17762" r="0" b="0"/>
          <a:stretch/>
        </p:blipFill>
        <p:spPr bwMode="auto">
          <a:xfrm>
            <a:off x="5417295" y="4401527"/>
            <a:ext cx="10198730" cy="56727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Office Theme">
  <a:themeElements>
    <a:clrScheme name="RG_GPN_colors">
      <a:dk1>
        <a:srgbClr val="004077"/>
      </a:dk1>
      <a:lt1>
        <a:srgbClr val="FFFFFF"/>
      </a:lt1>
      <a:dk2>
        <a:srgbClr val="0070BA"/>
      </a:dk2>
      <a:lt2>
        <a:srgbClr val="FFFFFF"/>
      </a:lt2>
      <a:accent1>
        <a:srgbClr val="E65907"/>
      </a:accent1>
      <a:accent2>
        <a:srgbClr val="009AFF"/>
      </a:accent2>
      <a:accent3>
        <a:srgbClr val="4DD6CB"/>
      </a:accent3>
      <a:accent4>
        <a:srgbClr val="0070BA"/>
      </a:accent4>
      <a:accent5>
        <a:srgbClr val="004076"/>
      </a:accent5>
      <a:accent6>
        <a:srgbClr val="E65907"/>
      </a:accent6>
      <a:hlink>
        <a:srgbClr val="004076"/>
      </a:hlink>
      <a:folHlink>
        <a:srgbClr val="004076"/>
      </a:folHlink>
    </a:clrScheme>
    <a:fontScheme name="Office">
      <a:majorFont>
        <a:latin typeface="Calibri"/>
        <a:ea typeface="Liberation Sans"/>
        <a:cs typeface="Liberation Sans"/>
      </a:majorFont>
      <a:minorFont>
        <a:latin typeface="Calibri"/>
        <a:ea typeface="Liberation Sans"/>
        <a:cs typeface="Liberation Sans"/>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Р7-Офис/2025.4.1.1604</Application>
  <DocSecurity>0</DocSecurity>
  <PresentationFormat>Произвольный</PresentationFormat>
  <Paragraphs>0</Paragraphs>
  <Slides>9</Slides>
  <Notes>9</Notes>
  <HiddenSlides>0</HiddenSlides>
  <MMClips>2</MMClips>
  <ScaleCrop>0</ScaleCrop>
  <HeadingPairs>
    <vt:vector size="4" baseType="variant">
      <vt:variant>
        <vt:lpstr>Theme</vt:lpstr>
      </vt:variant>
      <vt:variant>
        <vt:i4>1</vt:i4>
      </vt:variant>
      <vt:variant>
        <vt:lpstr>Slide Titles</vt:lpstr>
      </vt:variant>
      <vt:variant>
        <vt:i4>9</vt:i4>
      </vt:variant>
    </vt:vector>
  </HeadingPairs>
  <TitlesOfParts>
    <vt:vector size="10" baseType="lpstr">
      <vt:lpstr>Theme 1</vt:lpstr>
      <vt:lpstr>Slide 1</vt:lpstr>
      <vt:lpstr>Slide 2</vt:lpstr>
      <vt:lpstr>Slide 3</vt:lpstr>
      <vt:lpstr>Slide 4</vt:lpstr>
      <vt:lpstr>Slide 5</vt:lpstr>
      <vt:lpstr>Slide 6</vt:lpstr>
      <vt:lpstr>Slide 7</vt:lpstr>
      <vt:lpstr>Slide 8</vt:lpstr>
      <vt:lpstr>Slide 9</vt:lpstr>
    </vt:vector>
  </TitlesOfParts>
  <Manager/>
  <Company/>
  <LinksUpToDate>0</LinksUpToDate>
  <SharedDoc>0</SharedDoc>
  <HyperlinkBase/>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ДЕСКРИПТОР</dc:title>
  <dc:subject/>
  <dc:creator>Дмитрий</dc:creator>
  <cp:keywords/>
  <dc:description/>
  <dc:identifier/>
  <dc:language/>
  <cp:lastModifiedBy>priemnaya</cp:lastModifiedBy>
  <cp:revision>150</cp:revision>
  <dcterms:created xsi:type="dcterms:W3CDTF">2021-07-09T13:46:08Z</dcterms:created>
  <dcterms:modified xsi:type="dcterms:W3CDTF">2026-02-04T15:13:40Z</dcterms:modified>
  <cp:category/>
  <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2021-07-09T00:00:00Z</vt:filetime>
  </property>
  <property fmtid="{D5CDD505-2E9C-101B-9397-08002B2CF9AE}" pid="3" name="Creator">
    <vt:lpwstr>Adobe InDesign 16.1 (Macintosh)</vt:lpwstr>
  </property>
  <property fmtid="{D5CDD505-2E9C-101B-9397-08002B2CF9AE}" pid="4" name="LastSaved">
    <vt:filetime>2021-07-09T00:00:00Z</vt:filetime>
  </property>
</Properties>
</file>