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9" r:id="rId5"/>
    <p:sldId id="260" r:id="rId6"/>
    <p:sldId id="269" r:id="rId7"/>
    <p:sldId id="261" r:id="rId8"/>
    <p:sldId id="263" r:id="rId9"/>
    <p:sldId id="266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35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965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49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73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21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27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73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416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75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23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101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2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68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002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74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97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02B85D7-82B7-48EE-A36C-B7BC524F2187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5D3840E-8932-4DB3-986C-C4C950168E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3538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vkvideo.ru/video-17183142_456240150?ref_domain=yandex-video.naydex.ne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2500" y="341653"/>
            <a:ext cx="5217824" cy="5458691"/>
          </a:xfrm>
        </p:spPr>
        <p:txBody>
          <a:bodyPr>
            <a:normAutofit/>
          </a:bodyPr>
          <a:lstStyle/>
          <a:p>
            <a:pPr lvl="0"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</a:pPr>
            <a:r>
              <a:rPr lang="ru-RU" sz="3000" b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Раздел: Объемное макетирование техники.</a:t>
            </a:r>
            <a:endParaRPr lang="ru-RU" sz="3000" b="1" dirty="0">
              <a:solidFill>
                <a:srgbClr val="2C3C43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750"/>
              </a:spcBef>
              <a:spcAft>
                <a:spcPts val="2250"/>
              </a:spcAft>
              <a:buClr>
                <a:srgbClr val="90C226"/>
              </a:buClr>
            </a:pPr>
            <a:r>
              <a:rPr lang="ru-RU" sz="3000" b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000" b="1" spc="-50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«Боевая техника военных лет»</a:t>
            </a:r>
          </a:p>
          <a:p>
            <a:pPr lvl="0">
              <a:spcBef>
                <a:spcPts val="750"/>
              </a:spcBef>
              <a:spcAft>
                <a:spcPts val="2250"/>
              </a:spcAft>
              <a:buClr>
                <a:srgbClr val="90C226"/>
              </a:buClr>
            </a:pPr>
            <a:r>
              <a:rPr lang="ru-RU" sz="2200" b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Подготовила </a:t>
            </a:r>
          </a:p>
          <a:p>
            <a:pPr lvl="0">
              <a:spcBef>
                <a:spcPts val="750"/>
              </a:spcBef>
              <a:spcAft>
                <a:spcPts val="2250"/>
              </a:spcAft>
              <a:buClr>
                <a:srgbClr val="90C226"/>
              </a:buClr>
            </a:pPr>
            <a:r>
              <a:rPr lang="ru-RU" sz="2200" b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ПДО </a:t>
            </a:r>
            <a:r>
              <a:rPr lang="ru-RU" sz="2200" b="1" dirty="0" err="1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Резенкова</a:t>
            </a:r>
            <a:r>
              <a:rPr lang="ru-RU" sz="2200" b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Т.В. </a:t>
            </a:r>
          </a:p>
          <a:p>
            <a:pPr lvl="0">
              <a:spcBef>
                <a:spcPts val="750"/>
              </a:spcBef>
              <a:spcAft>
                <a:spcPts val="2250"/>
              </a:spcAft>
              <a:buClr>
                <a:srgbClr val="90C226"/>
              </a:buClr>
            </a:pPr>
            <a:r>
              <a:rPr lang="ru-RU" sz="2200" b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 ДО ЦНТТ </a:t>
            </a:r>
          </a:p>
          <a:p>
            <a:pPr lvl="0">
              <a:spcBef>
                <a:spcPts val="750"/>
              </a:spcBef>
              <a:spcAft>
                <a:spcPts val="2250"/>
              </a:spcAft>
              <a:buClr>
                <a:srgbClr val="90C226"/>
              </a:buClr>
            </a:pPr>
            <a:r>
              <a:rPr lang="ru-RU" sz="2200" b="1" dirty="0" err="1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г.Армавир</a:t>
            </a:r>
            <a:r>
              <a:rPr lang="ru-RU" sz="2200" b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2025год</a:t>
            </a:r>
          </a:p>
          <a:p>
            <a:pPr lvl="0">
              <a:spcBef>
                <a:spcPts val="750"/>
              </a:spcBef>
              <a:spcAft>
                <a:spcPts val="2250"/>
              </a:spcAft>
              <a:buClr>
                <a:srgbClr val="90C226"/>
              </a:buClr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4658" y="1263084"/>
            <a:ext cx="6005080" cy="399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65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43693" y="299259"/>
            <a:ext cx="8534401" cy="897774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Ил-  2  штурмовик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434830" y="1313411"/>
            <a:ext cx="10986857" cy="4664364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3200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Самолет Ил-2 (штурмовик) − это боевая машина времен Великой Отечественной войны, которая очень известна своими боевыми подвигами при уничтожении противника. Конструктором данной машины является Сергей Ильюшин, который разрабатывал эту модель с 1938 года. Данную модель самолета часто называли летающим танком, потому что он имел отличную броню, которая была не по зубам противнику.</a:t>
            </a:r>
            <a:endParaRPr lang="ru-RU" sz="3200" i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68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5265" y="635923"/>
            <a:ext cx="5530735" cy="49502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Ил-2 был самой известной боевой единицей небес во время Великой Отечественной войны как среди наших, так и среди вражеских войск. На то время ни одна армия мира не имела даже жалкого подобия такого штурмовика. Он был специализирован для полетов на низких высотах и при этом имел неуязвимую бронированную оболочку. Его основной задачей было уничтожение живой силы противника и танков.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496291"/>
            <a:ext cx="5718544" cy="374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31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498764"/>
            <a:ext cx="10887104" cy="568590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1500"/>
              </a:spcAft>
              <a:buNone/>
            </a:pP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Предшественником первого Ил-2 был бронированный штурмовик БШ-2, который имел два посадочных места в кабине для пилота и пулеметчика. Бш-2 также был разработан конструкторским бюро Ильюшина в 1938 году, этот самолет был оснащен листовой броней. Такой вид брони был использован и в самолете Ил-2. Следует отметить тот факт, что первые модели Илов изготовлялись с деревянными деталями корпуса, это были фюзеляжные консоли крыла и хвостовое крыло.</a:t>
            </a: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испытаниях самолета БШ-2 конструкторы приняли решение, что новый штурмовик нужно выпускать в одноместном варианте для снижения веса самолета. После этого был построен одноместный самолет-штурмовик, который показал отличные летные и боевые характеристики. Это и был самый первый Ил-2 − штурмовик с бронированным фюзеляжем. В 1941 году данную модель самолета запустили в серийное производство на многих заводах</a:t>
            </a:r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83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6461" y="397645"/>
            <a:ext cx="7645931" cy="573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712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700" y="685800"/>
            <a:ext cx="9000464" cy="549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7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1113905"/>
            <a:ext cx="10920355" cy="5253644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endParaRPr lang="ru-RU" sz="240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конца Великой Отечественной войны Ил-2 активно применялся для уничтожения вражеских сил. Сразу после нее поврежденные штурмовики начали ремонтировать. Казалось, что на этом слава самолета окончена, но позднее машины применялись в нескольких крупных боевых действиях по всему миру. Ил-2 остался на вооружении в СССР, Польше, Монголии и Югославии. Также в небольших количествах он был отправлен в дружественные государства.</a:t>
            </a: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Следующим конфликтом, где штурмовик принял участие, стала Корейская война. Там Ил-2 применялись северокорейскими войсками до тех пор, пока не были уничтожены американскими бомбардировщиками. Позднее самолеты также использовались в локальных конфликтах Китаем. СССР же решил отказаться от легендарных штурмовиков и принялся за разработку новой машины. Ею стал Су-25, который используется российской армией до сих пор.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Просмотр видео по ссылке</a:t>
            </a: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https://vkvideo.ru/video-17183142_456240150?ref_domain=yandex-video.naydex.net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1125"/>
              </a:spcAft>
              <a:buNone/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03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Сделаем с вами самолет Ил-2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работы нам понадобится: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распечатка шаблона;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8408" y="2273396"/>
            <a:ext cx="5718544" cy="310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92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341" y="173477"/>
            <a:ext cx="9149318" cy="6438022"/>
          </a:xfrm>
        </p:spPr>
      </p:pic>
    </p:spTree>
    <p:extLst>
      <p:ext uri="{BB962C8B-B14F-4D97-AF65-F5344CB8AC3E}">
        <p14:creationId xmlns:p14="http://schemas.microsoft.com/office/powerpoint/2010/main" val="52082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656821" cy="3615267"/>
          </a:xfrm>
        </p:spPr>
        <p:txBody>
          <a:bodyPr>
            <a:normAutofit/>
          </a:bodyPr>
          <a:lstStyle/>
          <a:p>
            <a:pPr algn="ctr"/>
            <a:r>
              <a:rPr lang="ru-RU" sz="6000" dirty="0">
                <a:solidFill>
                  <a:srgbClr val="FF0000"/>
                </a:solidFill>
              </a:rPr>
              <a:t>Творческих вам успехов!</a:t>
            </a:r>
          </a:p>
        </p:txBody>
      </p:sp>
    </p:spTree>
    <p:extLst>
      <p:ext uri="{BB962C8B-B14F-4D97-AF65-F5344CB8AC3E}">
        <p14:creationId xmlns:p14="http://schemas.microsoft.com/office/powerpoint/2010/main" val="41607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</TotalTime>
  <Words>462</Words>
  <Application>Microsoft Office PowerPoint</Application>
  <PresentationFormat>Широкоэкранный</PresentationFormat>
  <Paragraphs>25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Century Gothic</vt:lpstr>
      <vt:lpstr>Times New Roman</vt:lpstr>
      <vt:lpstr>Wingdings 3</vt:lpstr>
      <vt:lpstr>Сектор</vt:lpstr>
      <vt:lpstr>Презентация PowerPoint</vt:lpstr>
      <vt:lpstr>Ил-  2  штурмовик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Таня</cp:lastModifiedBy>
  <cp:revision>2</cp:revision>
  <dcterms:created xsi:type="dcterms:W3CDTF">2025-03-15T15:57:47Z</dcterms:created>
  <dcterms:modified xsi:type="dcterms:W3CDTF">2025-03-15T16:05:44Z</dcterms:modified>
</cp:coreProperties>
</file>