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7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3E063928-5461-43C2-8964-DE78649317E2}">
          <p14:sldIdLst>
            <p14:sldId id="258"/>
            <p14:sldId id="257"/>
            <p14:sldId id="256"/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13" autoAdjust="0"/>
  </p:normalViewPr>
  <p:slideViewPr>
    <p:cSldViewPr>
      <p:cViewPr varScale="1">
        <p:scale>
          <a:sx n="69" d="100"/>
          <a:sy n="69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BCCE0-CDCF-4F3B-B995-83984BBE69EE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84133-4E9E-46DF-A219-E319770448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30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84133-4E9E-46DF-A219-E319770448A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202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9253"/>
            <a:ext cx="7992888" cy="1143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МОЕ ЛЕТО В …  ИСПАНИИ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 descr="C:\Users\Женя\Desktop\ФОТО\Испания_2017\DSC023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568952" cy="498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70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Курорт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Порт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Авентура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это парк развлечений, аквапарк, четыре отеля. В течение одного дня Порт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Авентура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предлагает посетителям около 90 шоу.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парке есть несколько "миров". По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PortAventura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курсируют паровозик и лодка. Они отвезут вас в любую страну парка.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Женя\Desktop\ФОТО\Испания_2017\DSC023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632848" cy="498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30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41764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365104"/>
            <a:ext cx="7848872" cy="2016224"/>
          </a:xfrm>
        </p:spPr>
        <p:txBody>
          <a:bodyPr>
            <a:normAutofit fontScale="77500" lnSpcReduction="20000"/>
          </a:bodyPr>
          <a:lstStyle/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популярное развлечение мира "Средиземноморье" парка Порт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Авентура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PortAventura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Фьюриус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Бэйко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обладающее невероятным ускорением. За 3,5 секунды аттракцион разгоняется до 135 км/час.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629" y="476672"/>
            <a:ext cx="6696743" cy="3619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Определить ускорение, с которым движется «бешенная бочка».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Определите какой путь прошел бы автобус движущийся с  ускорением … из состояния покоя за 10 секунд.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Какую скорость приобретет автобус 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этому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времени ? Ответ выразите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5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км/ч.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550" indent="27781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Считая движение равноускоренным   определите    расстояние, которое «пролетит» любитель острых ощущений за  пятую секунду путешествия.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57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Порт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Авентура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парк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где сбываются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мечты.</a:t>
            </a:r>
            <a:b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Пусть сбудутся!!!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еня\Desktop\ФОТО\Испания_2017\DSC02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4765"/>
            <a:ext cx="8424936" cy="498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89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96</Words>
  <Application>Microsoft Office PowerPoint</Application>
  <PresentationFormat>Экран (4:3)</PresentationFormat>
  <Paragraphs>11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МОЕ ЛЕТО В …  ИСПАНИИ</vt:lpstr>
      <vt:lpstr> Курорт Порт Авентура - это парк развлечений, аквапарк, четыре отеля. В течение одного дня Порт Авентура предлагает посетителям около 90 шоу.  В парке есть несколько "миров". По PortAventura курсируют паровозик и лодка. Они отвезут вас в любую страну парка. </vt:lpstr>
      <vt:lpstr>Презентация PowerPoint</vt:lpstr>
      <vt:lpstr>ЗАДАЧИ </vt:lpstr>
      <vt:lpstr>Порт Авентура - парк, где сбываются мечты. Пусть сбудутся!!!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Курорт Порт Авентура - это парк развлечений, аквапарк, четыре отеля. В течение одного дня Порт Авентура предлагает посетителям около 90 шоу.  В парке есть несколько "миров". По PortAventura курсируют паровозик и лодка. Они отвезут вас в любую страну парка.</dc:title>
  <dc:creator>Женя</dc:creator>
  <cp:lastModifiedBy>Женя</cp:lastModifiedBy>
  <cp:revision>12</cp:revision>
  <dcterms:created xsi:type="dcterms:W3CDTF">2017-08-30T02:07:12Z</dcterms:created>
  <dcterms:modified xsi:type="dcterms:W3CDTF">2017-11-05T17:32:11Z</dcterms:modified>
</cp:coreProperties>
</file>