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4" r:id="rId5"/>
    <p:sldId id="263" r:id="rId6"/>
    <p:sldId id="262" r:id="rId7"/>
    <p:sldId id="261" r:id="rId8"/>
    <p:sldId id="260" r:id="rId9"/>
    <p:sldId id="258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1162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59D0A-E464-4749-9CEA-B9034CD0E584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17320A-D798-4256-AA46-1005B9E8B0D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E:\1586530596_20-p-detskie-foni-s-igrushkami-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786050" y="571480"/>
            <a:ext cx="52864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Arial" pitchFamily="34" charset="0"/>
                <a:cs typeface="Arial" pitchFamily="34" charset="0"/>
              </a:rPr>
              <a:t>Игра - как основной вид деятельности дошкольников.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43504" y="3571876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Arial" pitchFamily="34" charset="0"/>
                <a:cs typeface="Arial" pitchFamily="34" charset="0"/>
              </a:rPr>
              <a:t>Подготовил: Шевченко Анастасия Андреевна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E:\1579533175_50-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00166" y="500042"/>
            <a:ext cx="66437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Arial" pitchFamily="34" charset="0"/>
                <a:cs typeface="Arial" pitchFamily="34" charset="0"/>
              </a:rPr>
              <a:t>Что такое игровая деятельность и игра?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28728" y="2714620"/>
            <a:ext cx="33575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Игровая деятельность ребенка - это не просто времяпровождение, а естественный процесс социализации.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57752" y="4143380"/>
            <a:ext cx="35004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Игра — свободно развивающаяся деятельность, предпринимаемая ради удовольствия от самого процесса, а не от результата. </a:t>
            </a:r>
          </a:p>
        </p:txBody>
      </p:sp>
      <p:pic>
        <p:nvPicPr>
          <p:cNvPr id="2051" name="Picture 3" descr="E:\gfv-3hk_h62fcdj_gsgdthqll5-fjng_r4-cnhsswwnn-edf-animacija-det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428736"/>
            <a:ext cx="5513234" cy="2578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E:\ПП\1579533175_50-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00166" y="357166"/>
            <a:ext cx="70009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Как деятельность игра имеет следующие структурные компоненты: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14480" y="1928802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Arial" pitchFamily="34" charset="0"/>
                <a:cs typeface="Arial" pitchFamily="34" charset="0"/>
              </a:rPr>
              <a:t>-Мотивы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7752" y="2786058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Arial" pitchFamily="34" charset="0"/>
                <a:cs typeface="Arial" pitchFamily="34" charset="0"/>
              </a:rPr>
              <a:t>-Цель в игре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28794" y="3929066"/>
            <a:ext cx="30003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Arial" pitchFamily="34" charset="0"/>
                <a:cs typeface="Arial" pitchFamily="34" charset="0"/>
              </a:rPr>
              <a:t>-Действия в игре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29190" y="5214950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Arial" pitchFamily="34" charset="0"/>
                <a:cs typeface="Arial" pitchFamily="34" charset="0"/>
              </a:rPr>
              <a:t>-Результат</a:t>
            </a:r>
          </a:p>
        </p:txBody>
      </p:sp>
      <p:pic>
        <p:nvPicPr>
          <p:cNvPr id="3075" name="Picture 3" descr="E:\QuestionableLimitedEasternglasslizard-size_restricte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571612"/>
            <a:ext cx="2000264" cy="2000264"/>
          </a:xfrm>
          <a:prstGeom prst="rect">
            <a:avLst/>
          </a:prstGeom>
          <a:noFill/>
        </p:spPr>
      </p:pic>
      <p:pic>
        <p:nvPicPr>
          <p:cNvPr id="3076" name="Picture 4" descr="E:\45800047.jp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3143248"/>
            <a:ext cx="1789108" cy="21469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E:\1579533175_50-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43042" y="571480"/>
            <a:ext cx="6357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Arial" pitchFamily="34" charset="0"/>
                <a:cs typeface="Arial" pitchFamily="34" charset="0"/>
              </a:rPr>
              <a:t>Что же развивается благодаря игре?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28794" y="2000240"/>
            <a:ext cx="52149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воображение и фантазия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- коммуникативные способности 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способность к символизации и преобразованию 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 функция обобщения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- произвольность поведение (сила воли) 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 идеальный план 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- умение думать и др.</a:t>
            </a:r>
          </a:p>
        </p:txBody>
      </p:sp>
      <p:pic>
        <p:nvPicPr>
          <p:cNvPr id="4099" name="Picture 3" descr="E:\corn3gfp36jlqsvp1sc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5429264"/>
            <a:ext cx="7620000" cy="114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E:\1579533175_50-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57356" y="500042"/>
            <a:ext cx="67866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Эволюция игры в онтогенезе личности содержит несколько этапов.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57356" y="1785926"/>
            <a:ext cx="69294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1.В раннем возрасте - игра предметная, когда ребенка увлекает перенос действия с предметом в новые условия.</a:t>
            </a:r>
          </a:p>
        </p:txBody>
      </p:sp>
      <p:pic>
        <p:nvPicPr>
          <p:cNvPr id="5123" name="Picture 3" descr="E:\00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3429000"/>
            <a:ext cx="2571768" cy="31033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E:\1579533175_50-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85918" y="714356"/>
            <a:ext cx="81439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Arial" pitchFamily="34" charset="0"/>
                <a:cs typeface="Arial" pitchFamily="34" charset="0"/>
              </a:rPr>
              <a:t>2 Этап.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85918" y="1643050"/>
            <a:ext cx="72152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Около 3 лет начинается игра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сюжетно-отобразительная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. Роль в действии, в репликах. Ребенок при этом играет один с разными игрушками. </a:t>
            </a:r>
          </a:p>
        </p:txBody>
      </p:sp>
      <p:pic>
        <p:nvPicPr>
          <p:cNvPr id="6148" name="Picture 4" descr="E:\9612189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3357562"/>
            <a:ext cx="2071702" cy="31872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F9501C8-DC44-4799-8517-BE2D18283E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831CA2-7783-4405-B56A-1D59DBBAB076}"/>
              </a:ext>
            </a:extLst>
          </p:cNvPr>
          <p:cNvSpPr txBox="1"/>
          <p:nvPr/>
        </p:nvSpPr>
        <p:spPr>
          <a:xfrm>
            <a:off x="1609006" y="721549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3.Сюжетно-ролевая игра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FBCF29-F5A3-4ED8-B949-F3E22E0A0938}"/>
              </a:ext>
            </a:extLst>
          </p:cNvPr>
          <p:cNvSpPr txBox="1"/>
          <p:nvPr/>
        </p:nvSpPr>
        <p:spPr>
          <a:xfrm>
            <a:off x="1609006" y="1697435"/>
            <a:ext cx="49578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>
                <a:latin typeface="Arial" panose="020B0604020202020204" pitchFamily="34" charset="0"/>
                <a:cs typeface="Arial" panose="020B0604020202020204" pitchFamily="34" charset="0"/>
              </a:rPr>
              <a:t>Сюжетно-ролевая игра - самая сложная форма игры. Она сложна тем, что играют несколько детей, каждый в своей роли.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 descr="Изображение выглядит как игрушка, кукла, шляпа&#10;&#10;Автоматически созданное описание">
            <a:extLst>
              <a:ext uri="{FF2B5EF4-FFF2-40B4-BE49-F238E27FC236}">
                <a16:creationId xmlns:a16="http://schemas.microsoft.com/office/drawing/2014/main" id="{3460D3C1-7D4D-4E3C-947D-3642FF99B1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282" y="3582050"/>
            <a:ext cx="2058164" cy="255440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9AEC4F2-3D56-4281-A693-CD62DBAFCF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5" y="0"/>
            <a:ext cx="9132565" cy="685800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9E95C6-BB5A-42C2-9A5E-1B4029A1DA92}"/>
              </a:ext>
            </a:extLst>
          </p:cNvPr>
          <p:cNvSpPr txBox="1"/>
          <p:nvPr/>
        </p:nvSpPr>
        <p:spPr>
          <a:xfrm>
            <a:off x="2086000" y="1124744"/>
            <a:ext cx="59046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Игра - язык ребенка, форма выражения жизненных впечатлений. Это социально-принятый способ вхождения ребенка в мир взрослых, его модель социальных отношений. Мнимая ситуация игры и роль позволяют строить поведение свободно, по своему замыслу и в то же время подчиняться нормам и правилам, диктуемым ролью.</a:t>
            </a:r>
          </a:p>
        </p:txBody>
      </p:sp>
      <p:pic>
        <p:nvPicPr>
          <p:cNvPr id="10" name="Рисунок 9" descr="Изображение выглядит как игрушка,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8F5B8597-8C7F-4C3F-8928-BD52D87959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5013176"/>
            <a:ext cx="6923112" cy="1143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94F812DA-10B3-4AD7-B561-43406614D5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CB4472-3039-4223-BECE-73D413C2B01F}"/>
              </a:ext>
            </a:extLst>
          </p:cNvPr>
          <p:cNvSpPr txBox="1"/>
          <p:nvPr/>
        </p:nvSpPr>
        <p:spPr>
          <a:xfrm>
            <a:off x="2123728" y="771307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C42B4D-0AD9-4CC2-97AE-0042B69FAA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399" y="1988840"/>
            <a:ext cx="3461370" cy="31152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243</Words>
  <Application>Microsoft Office PowerPoint</Application>
  <PresentationFormat>Экран (4:3)</PresentationFormat>
  <Paragraphs>26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nas7a</dc:creator>
  <cp:lastModifiedBy>Пользователь</cp:lastModifiedBy>
  <cp:revision>4</cp:revision>
  <dcterms:created xsi:type="dcterms:W3CDTF">2020-10-14T20:41:52Z</dcterms:created>
  <dcterms:modified xsi:type="dcterms:W3CDTF">2022-12-07T07:32:28Z</dcterms:modified>
</cp:coreProperties>
</file>