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E8A1990-E9D8-4D10-8A51-05AD108239E9}" type="datetimeFigureOut">
              <a:rPr lang="ru-RU" smtClean="0"/>
              <a:t>20.06.2021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BDA3DB5-2FD1-4491-8183-A24820700A95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https://tobmk.ru/wp-content/uploads/2020/06/6inz2CyvfGQ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https://tobmk.ru/wp-content/uploads/2020/06/6inz2CyvfGQ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5" name="Picture 5" descr="C:\Users\User\Desktop\скорбим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7163"/>
            <a:ext cx="8568952" cy="654367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 rot="10800000" flipV="1">
            <a:off x="251520" y="304651"/>
            <a:ext cx="8712968" cy="569386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Беседа :" 22 июня.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540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День Памяти и Скорби".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Цели: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-воспитание чувства благодарности к погибшим в годы Великой Отечественной войне и выжившим ветеранам;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-воспитание патриотизма и гражданственности;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-развитие интереса к историческому прошлому нашей страны.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67544" y="697870"/>
            <a:ext cx="820891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Эту скорбную дату мы отмечаем как День памяти, День гордости и скорби о тех,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через чьи жизни прошла жестокая война, о тех, кто не пожалев жизни, не вернулся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кровавых полей сражений за свободу и независимость Родины. 76 лет отделяет нас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от того скорбного дня, когда в жизнь каждого человека нашей страны вошло это страшное слово – «война»!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51520" y="672732"/>
            <a:ext cx="8039789" cy="484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22 июня 1941 года рано утром без объявления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войны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фашистская Германия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напала на нашу  Родину.    Началась Великая Отечественная война.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43608" y="1420053"/>
            <a:ext cx="756084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Войны начинаются внезапно.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Ходит по границе тишина.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потом обвал. И сразу пятна.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Красные. И вот она – вой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Вот  она – гремучая, шальная,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Вся в лоскутьях дыма и огня,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Землю под железо подминая,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Целится в тебя или в меня.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User\Desktop\мать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568952" cy="619268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er\Desktop\мать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640960" cy="619268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er\Desktop\мать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496944" cy="6408712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er\Desktop\дети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00025"/>
            <a:ext cx="8496944" cy="645795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er\Desktop\дет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280920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Desktop\дети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944" cy="64087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er\Desktop\дети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064896" cy="626469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548680"/>
            <a:ext cx="646246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Война и дети… Как это страшно и как несправедливо! Дети и война несовместимы, как жизнь и смерть. Но в 1941 году об этом не вспоминали. Дети в годы войны сражались вместе со взрослыми и погибали на фронтах, в оккупированных фашистами городах и деревнях, в концентрационных лагерях, умирали от пуль и снарядов, от ран и болезней, от голода и холода.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476672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 помнишь, солдат, много весен назад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Полыхало закатами небо?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 шел через боль и твердил как пароль,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священную клятву: «Победа».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 помнишь, солдат, обгоревший рейхстаг,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Алый стяг, озаривший полнеба?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 помнишь друзей?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ним на несколько дней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Опоздала в Берлине победа.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Мир помнит, солдат, много весен назад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Твое твердое слово: «Победа!»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er\Desktop\стя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568952" cy="6264696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23528" y="172978"/>
            <a:ext cx="8568952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Этот день напоминает нам о всех погибших, замученных в фашистской неволе, умерших в тылу от голода и лишений.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скорбим по всем, кто ценой своей жизни выполнил святой долг, защищая в те суровые годы наше Отечество.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 многих странах в этот день приспускают государственные флаги и вспоминают эту войну.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каждой семье кто-то из родных не вернулся с войны.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Вспомним всех поимённо,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Сердцем вспомним своим,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нужно не мёртвым –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нужно живым!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1145694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Минутой молчания почтим память тех, кто отдал свои жизни в борьбе за мир и счастье на Земле, за нашу жизнь.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298702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Человек не живет столетьями,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одна лишь дана нам жизнь,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Только тело можно убить,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Мысли же остаются жить!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Вспомним всех, кто боролся с нечистью,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Защищал до победы Отечество,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Помянем всех ушедших с честью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исчезнувших с жизни бесследно!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сегодня не праздник радости,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 учитесь верить в лучшее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день грусти, скорби и памяти,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Научитесь ценить настоящее.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232817"/>
            <a:ext cx="91440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Четыре долгих года длилась Великая Отечественная война. Утром 9 мая 1945 года был подписан Акт о безоговорочной капитуляции германских вооружённых сил. Этот день стал праздником Победы. Правда, Победа досталась нам дорогой ценой. Война унесла почти 40 миллионов жизней советских людей.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1691560"/>
            <a:ext cx="9144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Перед могилой преклоню колено я,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Погибшим, вам, за Родину и честь, сыны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 смело шли вперёд, и не страшась врага,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 победили – и велика победа для страны!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814688"/>
            <a:ext cx="91440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планете сейчас неспокойно,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 мы верим в цветенье весны.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нужны нам «звездные войны»,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Пусть нам снятся звездные сны!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Нам нужен мир на голубой планете,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Его хотят и взрослые и дети.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Иль хочется, проснувшись на рассвете,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вспоминать, не думать о войне.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1121303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Ещё тогда нас не было на свете,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Когда гремел салют из края в край.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Солдаты, подарили вы планете,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Великий май, победный май!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er\Desktop\победа начал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8352928" cy="6336704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er\Desktop\побе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568952" cy="612068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User\Desktop\победа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280920" cy="6408712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User\Desktop\конец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640960" cy="633670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72</TotalTime>
  <Words>663</Words>
  <Application>Microsoft Office PowerPoint</Application>
  <PresentationFormat>Экран (4:3)</PresentationFormat>
  <Paragraphs>75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8</cp:revision>
  <dcterms:created xsi:type="dcterms:W3CDTF">2021-06-20T10:25:44Z</dcterms:created>
  <dcterms:modified xsi:type="dcterms:W3CDTF">2021-06-20T11:38:20Z</dcterms:modified>
</cp:coreProperties>
</file>