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85728"/>
            <a:ext cx="77724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none"/>
        </p:style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2000240"/>
            <a:ext cx="6400800" cy="7858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none"/>
        </p:style>
        <p:txBody>
          <a:bodyPr/>
          <a:lstStyle>
            <a:lvl1pPr marL="0" indent="0" algn="ctr">
              <a:buNone/>
              <a:defRPr>
                <a:solidFill>
                  <a:srgbClr val="FF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9599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14313"/>
            <a:ext cx="2357437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4665663"/>
            <a:ext cx="2281237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50686-9F23-4D76-B302-172C8488D6F3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D0808-0DFE-42BE-A339-D7527DDE4C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8321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716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F4C13-BE78-4568-8A34-2A00C4D468AA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52453-02E0-47E8-8241-F4D083DC57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997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6863"/>
            <a:ext cx="22860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2BC0A-0A36-4170-A813-57F4D382B9A3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09EA1-E8C4-4FF8-80B1-CCD120F31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542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14313"/>
            <a:ext cx="28575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2C38B-B00B-4595-9F9A-4A2F856DE433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F0CE2-EE70-471A-9F7F-7D97D1DAF2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5046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38" y="214313"/>
            <a:ext cx="3071812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E5D1F-0E18-4AB7-871C-C257577125C6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0FDCC-572D-4E31-8AAE-FE8A35073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6508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BCF20-5FA9-4426-9D2C-830370F54301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6A0A3-42F5-4EC2-A1C6-9E0E92B3EF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374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9225" y="0"/>
            <a:ext cx="26447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ED48F-3330-4251-B758-068DD6957821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F6F35-D993-4445-AD74-8815206B2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0776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5063" y="214313"/>
            <a:ext cx="270510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44CC3-937A-4260-98A1-6B083F8220F8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B7F2C-9D7F-4BF7-914D-01CEBF4BC3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639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firefighter-147713_960_72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14313"/>
            <a:ext cx="250031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6639-801E-4721-AED0-450EC36CAE04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34790-6ECB-4D2D-9178-55BB4EB054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97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279FC-5458-4D67-BBDA-90E395DCA9F4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D4271-091A-401E-8F40-126F0CBE2B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6946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r="2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5FAAD9-8A4E-4D39-ABAB-52EFA5BE1508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B15D0D-6696-4DB7-B4DA-25293E470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09" r:id="rId7"/>
    <p:sldLayoutId id="2147483717" r:id="rId8"/>
    <p:sldLayoutId id="2147483718" r:id="rId9"/>
    <p:sldLayoutId id="2147483719" r:id="rId10"/>
    <p:sldLayoutId id="214748371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85729"/>
            <a:ext cx="7772400" cy="839016"/>
          </a:xfrm>
          <a:ln>
            <a:miter lim="800000"/>
            <a:headEnd/>
            <a:tailEnd/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 детский сад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5589240"/>
            <a:ext cx="6400800" cy="997411"/>
          </a:xfrm>
        </p:spPr>
        <p:txBody>
          <a:bodyPr rtlCol="0">
            <a:normAutofit lnSpcReduction="10000"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Составила: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Жолобова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О.В.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Ангарск,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2020г</a:t>
            </a:r>
            <a:endPara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268760"/>
            <a:ext cx="4323162" cy="46948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260648"/>
            <a:ext cx="4339754" cy="60394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4867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188640"/>
            <a:ext cx="4555778" cy="6340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8174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332656"/>
            <a:ext cx="4483770" cy="62398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2285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116632"/>
            <a:ext cx="4623637" cy="64360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299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188640"/>
            <a:ext cx="4663008" cy="64851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6834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28" y="244252"/>
            <a:ext cx="4464496" cy="62090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9973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188640"/>
            <a:ext cx="5918389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93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404664"/>
            <a:ext cx="5797367" cy="544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82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28" y="260648"/>
            <a:ext cx="4424362" cy="61532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5801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188640"/>
            <a:ext cx="4555778" cy="6340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206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7448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188639"/>
            <a:ext cx="4588752" cy="63874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5267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04664"/>
            <a:ext cx="8259829" cy="59673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6518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Пройди лабиринт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052736"/>
            <a:ext cx="7554644" cy="5544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5974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необходимо пожарному, чтобы потушить огонь?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768" y="911614"/>
            <a:ext cx="2829112" cy="2417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79" y="908720"/>
            <a:ext cx="3394721" cy="24203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2768" y="3733486"/>
            <a:ext cx="2829112" cy="25987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79" y="3779949"/>
            <a:ext cx="3394721" cy="25575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7272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3541" y="332656"/>
            <a:ext cx="8256918" cy="6192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525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жарная безопасн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Пожарная безопасность</Template>
  <TotalTime>47</TotalTime>
  <Words>29</Words>
  <Application>Microsoft Office PowerPoint</Application>
  <PresentationFormat>Экран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Пожарная безопасность</vt:lpstr>
      <vt:lpstr>Муниципальное автономное дошкольное образовательное учреждение детский сад № 57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Пройди лабиринт</vt:lpstr>
      <vt:lpstr>Что необходимо пожарному, чтобы потушить огонь?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HP</cp:lastModifiedBy>
  <cp:revision>7</cp:revision>
  <dcterms:created xsi:type="dcterms:W3CDTF">2016-03-14T17:19:17Z</dcterms:created>
  <dcterms:modified xsi:type="dcterms:W3CDTF">2021-04-15T05:30:38Z</dcterms:modified>
</cp:coreProperties>
</file>