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6" r:id="rId6"/>
    <p:sldId id="262" r:id="rId7"/>
    <p:sldId id="263" r:id="rId8"/>
    <p:sldId id="259" r:id="rId9"/>
    <p:sldId id="261" r:id="rId10"/>
    <p:sldId id="264" r:id="rId11"/>
    <p:sldId id="269" r:id="rId12"/>
    <p:sldId id="267" r:id="rId13"/>
    <p:sldId id="268" r:id="rId14"/>
    <p:sldId id="26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1580" y="44"/>
      </p:cViewPr>
      <p:guideLst>
        <p:guide orient="horz" pos="2160"/>
        <p:guide pos="384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9320BF-2AEE-4E28-A031-0BFF5A027C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08F303F-DEDA-4CB5-A0FB-7649A83BE2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92A9B3-490E-4705-8598-E5084FBCD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033A763-5FAF-4E36-B34B-8AC0F0FB0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F72FDE-7CE1-4EF8-8385-D2ABAF2CA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18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2D25ED-2282-4075-88F3-5BAA93E5F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5E4DEE-222F-4BEF-AFB4-DFBAF81141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957C03-91F7-4D71-96BF-CA1385149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5BDF9A-3A4F-4C21-9156-B7102A4C2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068D6E-34ED-475D-8F3E-E138E24F3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174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FFB774-9BAB-4E68-84E6-B0B3FB458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BCD1CEE-A848-40F9-9169-F530B8795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068B01-5EBF-40C7-A60E-3B29F4D6F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3102F8-656A-438C-898A-4C799FA0D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D8E574-7C02-43C1-B682-27BF103BA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571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E3EEF9-E651-4EDE-990E-5E9D0C85C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565386-D446-43AC-90D2-57F36EAD7A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D25847C-B99A-4297-BD66-300C7BEB79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A60FEF0-AD15-460B-992E-2E83D458D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EE7DBB-F780-4E5B-9EAF-04948A6A5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CDCFD1-6E02-4B77-8651-C8ACE5EE8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994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B037F3-0E7B-42C9-A26C-ED961456D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2C0ED27-3B2B-4EFB-89BF-87B8F0F2FE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3B57E26-4FDD-41B1-A849-26834325CD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B9DAD22-BFBE-42B4-9294-71EADF8B01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C65D776-E5E0-4B1B-9E2A-E6A0C6D04D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A26BCAB-A7E8-4FAA-8516-7B0304AFF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B8C18BC-BCDD-43F6-9346-AFA444F14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C37A087-2778-4BC0-BB84-0C6C5FD1C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87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DCBDF-AB3F-478B-89E2-656BED2A1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001D79-02B9-45AD-8165-13D1CE373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F7F558B-679F-4E71-9D26-2B21D969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01A250C-454B-4EE3-B8B6-603A0FC24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192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B3DAAAC-7EF7-4359-9178-086963868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DF3CAE-E2BC-4842-A445-898F91181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C0146CE-51B2-44C5-8C1C-D475EA239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590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A6E34E-F270-4577-A17D-EFD9897F7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A43DC6-DE1D-4DF9-9CC0-54AF32B15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3DC9EA-5FA6-4365-8EDF-D4C890F80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CCE7CCB-3AE7-4955-84B0-D212AE5AA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C1F1C8-63DC-44BE-AADC-EEBDF5479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37C107-5F7B-495D-B49E-9BDEE944E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426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416A08-E245-4C67-A56D-C1D0F9D83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8FA0DE5-CF3E-4DD8-86AD-3EBDEA0266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7AC8E82-42E1-4DCB-8730-CB248443EF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D372C5-5C38-40BC-8252-029FBF0D7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4D8C15-001D-41EE-92C3-C51429812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BA6D03-E1C0-4BB6-82A1-BE445505F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918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5277CA-141B-4D03-9F5B-089140F17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F10F391-419E-4FC1-8809-5D09461AC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3A03BB-904B-4E27-A104-87D6449E6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AA176F-CD32-4445-ADF5-5A6365BE3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509147-770C-4EE0-A6F6-AF67D94A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14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AC0ED25-E4B6-4E16-BA66-D2EE325A67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DC17445-17F9-4F05-B5CD-798635168B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4BD8756-1588-4648-8298-15612688B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F287EA-C30C-4022-ABCA-0DFCA8429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072805-344F-4A01-9BCD-83F17E3D6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067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80A569-C146-44A6-A6C6-2F6538F1D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95CE4D-A908-4A8D-B58E-48327885E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7069CA-4523-4F97-8EEE-8DC224FA93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86381-68F4-4116-AFF7-BEF28BABD42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783419-928F-44FF-A110-815D6F5E94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56615D8-4109-4C2A-99C5-2517148E6D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116CF-8F53-41E5-8C3F-461653C6BF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681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k.com/club208693991" TargetMode="External"/><Relationship Id="rId4" Type="http://schemas.openxmlformats.org/officeDocument/2006/relationships/hyperlink" Target="https://docs.google.com/forms/d/e/1FAIpQLScFBvtaV0sTB6u2lBItoJEE6n8LRZp2u1wV-xPW2xP6i4R5Kg/viewform?vc=0&amp;c=0&amp;w=1&amp;flr=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forms/d/e/1FAIpQLScFBvtaV0sTB6u2lBItoJEE6n8LRZp2u1wV-xPW2xP6i4R5Kg/viewform?vc=0&amp;c=0&amp;w=1&amp;flr=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s://vk.com/club208693991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8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EC7A3B-E4FE-4A2E-8019-53B7798709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8D54EC-E819-4FF0-ADC3-442E6D4B431C}"/>
              </a:ext>
            </a:extLst>
          </p:cNvPr>
          <p:cNvSpPr txBox="1"/>
          <p:nvPr/>
        </p:nvSpPr>
        <p:spPr>
          <a:xfrm>
            <a:off x="1095154" y="191385"/>
            <a:ext cx="69536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дошкольное образовательное учреждение детский сад №14 общеразвивающего вида с приоритетным осуществлением деятельности по художественно-эстетическому развитию детей Красногвардейского района Санкт-Петербурга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AD3175-8285-4E63-987C-89C15996069C}"/>
              </a:ext>
            </a:extLst>
          </p:cNvPr>
          <p:cNvSpPr txBox="1"/>
          <p:nvPr/>
        </p:nvSpPr>
        <p:spPr>
          <a:xfrm>
            <a:off x="1619134" y="1722474"/>
            <a:ext cx="586850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Номинация ««Педагог, семья, общество-инновационные модели взаимодействия»</a:t>
            </a:r>
          </a:p>
          <a:p>
            <a:pPr algn="ctr"/>
            <a:endParaRPr lang="ru-RU" sz="2000" dirty="0">
              <a:solidFill>
                <a:srgbClr val="0070C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«Онлайн - академия занимательных наук для современных родителей</a:t>
            </a:r>
          </a:p>
          <a:p>
            <a:pPr algn="ctr"/>
            <a:r>
              <a:rPr lang="ru-RU" sz="20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«Магический Су-</a:t>
            </a:r>
            <a:r>
              <a:rPr lang="ru-RU" sz="20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Джок</a:t>
            </a:r>
            <a:r>
              <a:rPr lang="ru-RU" sz="20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17DE68-D962-4893-BA1E-4D5830EC2D46}"/>
              </a:ext>
            </a:extLst>
          </p:cNvPr>
          <p:cNvSpPr txBox="1"/>
          <p:nvPr/>
        </p:nvSpPr>
        <p:spPr>
          <a:xfrm>
            <a:off x="5459090" y="4550736"/>
            <a:ext cx="36807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 algn="r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Одинаева Людмила Геннадьевна</a:t>
            </a:r>
          </a:p>
          <a:p>
            <a:pPr marL="285750" indent="-285750" algn="r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Белова Надежда Николаевна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ED8536-86D2-4222-BCEE-AC997CEA0530}"/>
              </a:ext>
            </a:extLst>
          </p:cNvPr>
          <p:cNvSpPr txBox="1"/>
          <p:nvPr/>
        </p:nvSpPr>
        <p:spPr>
          <a:xfrm>
            <a:off x="3287338" y="6211669"/>
            <a:ext cx="2532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Санкт-Петербург</a:t>
            </a:r>
          </a:p>
          <a:p>
            <a:pPr algn="ctr"/>
            <a: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2021г.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0" y="3759276"/>
            <a:ext cx="2741145" cy="289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65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B3B8D533-9666-459F-BF7F-AFF0851D1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" y="0"/>
            <a:ext cx="9144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C2917F-F777-402B-8173-76A7BBF04B29}"/>
              </a:ext>
            </a:extLst>
          </p:cNvPr>
          <p:cNvSpPr txBox="1"/>
          <p:nvPr/>
        </p:nvSpPr>
        <p:spPr>
          <a:xfrm>
            <a:off x="717253" y="2533439"/>
            <a:ext cx="764569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Сформировать навыки родителей использовать онлайн ресурсы для работы с методом Су-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терапии.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Выстраивать работу с детьми по сохранению и укреплению здоровья, используя Су-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тренажёры.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Научить родителей использовать Су-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массажоры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играх с детьми для коррекции речевых нарушений.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Повысить педагогическую компетенцию родителей по применению Су-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терапии в домашних условиях.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17254" y="1330880"/>
            <a:ext cx="76456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родителей с методом Су-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терапии в формате онлайн-технологий.</a:t>
            </a:r>
          </a:p>
        </p:txBody>
      </p:sp>
    </p:spTree>
    <p:extLst>
      <p:ext uri="{BB962C8B-B14F-4D97-AF65-F5344CB8AC3E}">
        <p14:creationId xmlns:p14="http://schemas.microsoft.com/office/powerpoint/2010/main" val="1462042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1F353699-9F6F-44C6-A68E-59AE4B8DDE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1877C7-2050-4D7B-924F-F2CC6FBE6340}"/>
              </a:ext>
            </a:extLst>
          </p:cNvPr>
          <p:cNvSpPr txBox="1"/>
          <p:nvPr/>
        </p:nvSpPr>
        <p:spPr>
          <a:xfrm>
            <a:off x="1222192" y="1314987"/>
            <a:ext cx="67788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условиях сложной эпидемиологической обстановки, мы вынуждены искать новые способы взаимодействия с родителями и воспитанниками, поэтому создание «Онлайн-академии» является актуальной и востребованной формой работы.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198" y="3724955"/>
            <a:ext cx="4162427" cy="267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25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31897AC-DCEB-488B-99B8-920C955D97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435FC3-9848-4AD3-A172-01FBA5A74F20}"/>
              </a:ext>
            </a:extLst>
          </p:cNvPr>
          <p:cNvSpPr txBox="1"/>
          <p:nvPr/>
        </p:nvSpPr>
        <p:spPr>
          <a:xfrm>
            <a:off x="981586" y="1657350"/>
            <a:ext cx="356183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Су-</a:t>
            </a:r>
            <a:r>
              <a:rPr lang="ru-RU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("Су" – это кисть, "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– это стопа). </a:t>
            </a:r>
          </a:p>
          <a:p>
            <a:pPr algn="just"/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исследованиях южно-корейского ученого профессора Пак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Чже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разработавшего Су –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терапию.</a:t>
            </a:r>
          </a:p>
          <a:p>
            <a:pPr algn="just"/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Су-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предназначен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микромассажа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кистей рук и стопы ног.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Шипы на его поверхности при перекатывании воздействуют на нервные окончания, улучшают приток крови и стимулируют кровообращение.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1AC0375-D141-483A-85D2-5D0FCD96C1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51" y="1657350"/>
            <a:ext cx="3867150" cy="35238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4732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EAD870-6B04-4BDA-A356-6083FA96FA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" y="0"/>
            <a:ext cx="9143741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94DE3F-400E-4D3F-BC62-34F919EDF195}"/>
              </a:ext>
            </a:extLst>
          </p:cNvPr>
          <p:cNvSpPr txBox="1"/>
          <p:nvPr/>
        </p:nvSpPr>
        <p:spPr>
          <a:xfrm>
            <a:off x="830104" y="1228397"/>
            <a:ext cx="764714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работа состоит из нескольких этапов:</a:t>
            </a:r>
          </a:p>
          <a:p>
            <a:pPr algn="ctr"/>
            <a:endParaRPr lang="ru-RU" sz="24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Подготовительный этап</a:t>
            </a:r>
          </a:p>
          <a:p>
            <a:pPr algn="just"/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этап включает в себя подготовку материала для работы с родителями, создание группы в социальной сети ВК, публикация консультаций и рекомендаций для родителей.</a:t>
            </a:r>
          </a:p>
          <a:p>
            <a:pPr algn="just"/>
            <a:r>
              <a:rPr lang="ru-RU" sz="2000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Основной этап</a:t>
            </a:r>
          </a:p>
          <a:p>
            <a:pPr algn="just"/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этап включает в себя создание онлайн-картотеки упражнений, подготовка видеороликов и публикация материала в официальной группе.</a:t>
            </a:r>
          </a:p>
          <a:p>
            <a:pPr algn="just"/>
            <a:r>
              <a:rPr lang="ru-RU" sz="2000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Заключительный этап</a:t>
            </a:r>
          </a:p>
          <a:p>
            <a:pPr algn="just"/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этап предполагает подведение итогов посредством заполнения онлайн-анкеты в </a:t>
            </a:r>
            <a:r>
              <a:rPr lang="ru-RU" sz="20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форме</a:t>
            </a:r>
          </a:p>
        </p:txBody>
      </p:sp>
    </p:spTree>
    <p:extLst>
      <p:ext uri="{BB962C8B-B14F-4D97-AF65-F5344CB8AC3E}">
        <p14:creationId xmlns:p14="http://schemas.microsoft.com/office/powerpoint/2010/main" val="4199880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3825765-5E89-4791-A6B8-874105358A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" y="0"/>
            <a:ext cx="9143741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D53C78-2560-4BFC-9704-4805AA45C7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89" y="904875"/>
            <a:ext cx="3711465" cy="5185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487158C-BDE5-4441-B5BE-7C83F9480F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838" y="2105025"/>
            <a:ext cx="4080207" cy="2742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4716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F1FFFA-F859-4282-BC04-5920B0D345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" y="0"/>
            <a:ext cx="9143741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8C09C35-D4DE-4238-9B23-124C1FD14A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9" y="3228974"/>
            <a:ext cx="3980016" cy="3065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D0E178-9F66-4B3E-8F5B-935A1CAEFA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063" y="809625"/>
            <a:ext cx="3980016" cy="2874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3047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DF15BB-8D86-4752-9313-868B2D56C6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" y="0"/>
            <a:ext cx="9143741" cy="6858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29AEE6-659A-4F06-8916-5BB6547A6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906" y="677999"/>
            <a:ext cx="3530158" cy="3532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3101F17-7D07-4E94-891E-F4FFE78EAF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75" y="1637454"/>
            <a:ext cx="3615954" cy="4588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2450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39BABE-14FD-4C26-AD49-7B9D07610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" y="0"/>
            <a:ext cx="9143741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ADCFF7-5DD9-4156-99D7-FFA997D85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94" y="2574235"/>
            <a:ext cx="4432956" cy="3655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1074DB2-91A6-4355-95F7-B161973F98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125" y="647700"/>
            <a:ext cx="3539311" cy="3677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89966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2C976F-F2D4-4BF9-B60C-98A1901460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" y="0"/>
            <a:ext cx="9143741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257224-4B25-4E3E-8760-CFFC60025E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818" y="2472292"/>
            <a:ext cx="6743699" cy="39156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0CCF8C-8AC5-43C4-9EE6-445CE5800E22}"/>
              </a:ext>
            </a:extLst>
          </p:cNvPr>
          <p:cNvSpPr txBox="1"/>
          <p:nvPr/>
        </p:nvSpPr>
        <p:spPr>
          <a:xfrm>
            <a:off x="935831" y="720844"/>
            <a:ext cx="7409675" cy="147732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Анкета для родителей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https://docs.google.com/forms/d/e/1FAIpQLScFBvtaV0sTB6u2lBItoJEE6n8LRZp2u1wV-xPW2xP6i4R5Kg/viewform?vc=0&amp;c=0&amp;w=1&amp;flr=0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https://vk.com/club208693991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930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2C976F-F2D4-4BF9-B60C-98A1901460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" y="0"/>
            <a:ext cx="9143741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0CCF8C-8AC5-43C4-9EE6-445CE5800E22}"/>
              </a:ext>
            </a:extLst>
          </p:cNvPr>
          <p:cNvSpPr txBox="1"/>
          <p:nvPr/>
        </p:nvSpPr>
        <p:spPr>
          <a:xfrm>
            <a:off x="4686300" y="720844"/>
            <a:ext cx="3659206" cy="2308324"/>
          </a:xfrm>
          <a:prstGeom prst="rect">
            <a:avLst/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Анкета для родителей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https://docs.google.com/forms/d/e/1FAIpQLScFBvtaV0sTB6u2lBItoJEE6n8LRZp2u1wV-xPW2xP6i4R5Kg/viewform?vc=0&amp;c=0&amp;w=1&amp;flr=0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https://vk.com/club208693991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9" r="31008" b="3305"/>
          <a:stretch/>
        </p:blipFill>
        <p:spPr bwMode="auto">
          <a:xfrm>
            <a:off x="824435" y="1349494"/>
            <a:ext cx="3529819" cy="4973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915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E20FA4-33B4-46D3-B1E4-6DD485CA52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741" cy="6858000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32D67C4D-D831-4D51-9832-EB24E519D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42"/>
          <a:stretch/>
        </p:blipFill>
        <p:spPr>
          <a:xfrm>
            <a:off x="3781424" y="621577"/>
            <a:ext cx="4647603" cy="2807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8803D58-399D-4F4E-A476-F7ADE13CB7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46" y="3543300"/>
            <a:ext cx="4531679" cy="27474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1687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id="{348AB26C-C107-4099-B95B-A5B5DA46E1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739" cy="6858000"/>
          </a:xfrm>
        </p:spPr>
      </p:pic>
      <p:pic>
        <p:nvPicPr>
          <p:cNvPr id="10" name="e9867c44-b170-4cbe-81ac-6dbbe03d6dbd">
            <a:hlinkClick r:id="" action="ppaction://media"/>
            <a:extLst>
              <a:ext uri="{FF2B5EF4-FFF2-40B4-BE49-F238E27FC236}">
                <a16:creationId xmlns:a16="http://schemas.microsoft.com/office/drawing/2014/main" id="{B3AFECEC-07B8-4540-92B1-DCEB7D3569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6200000">
            <a:off x="2173035" y="47052"/>
            <a:ext cx="4947476" cy="67465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162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6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D46D2A7B-DD35-4B63-9C5E-8CA23CDD2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242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1133FF-A274-402F-B188-A82862741DFC}"/>
              </a:ext>
            </a:extLst>
          </p:cNvPr>
          <p:cNvSpPr txBox="1"/>
          <p:nvPr/>
        </p:nvSpPr>
        <p:spPr>
          <a:xfrm>
            <a:off x="875193" y="2280649"/>
            <a:ext cx="74321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12013132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389</Words>
  <Application>Microsoft Office PowerPoint</Application>
  <PresentationFormat>Экран (4:3)</PresentationFormat>
  <Paragraphs>40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Неизвестный пользователь</dc:creator>
  <cp:lastModifiedBy>юлия самойленко</cp:lastModifiedBy>
  <cp:revision>12</cp:revision>
  <dcterms:created xsi:type="dcterms:W3CDTF">2021-11-22T09:56:55Z</dcterms:created>
  <dcterms:modified xsi:type="dcterms:W3CDTF">2021-11-30T08:18:43Z</dcterms:modified>
</cp:coreProperties>
</file>