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88640"/>
            <a:ext cx="8229600" cy="4541582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>Птица счастья из </a:t>
            </a:r>
            <a:r>
              <a:rPr lang="ru-RU" dirty="0" smtClean="0"/>
              <a:t>джута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</a:t>
            </a:r>
            <a:r>
              <a:rPr lang="ru-RU" sz="3600" dirty="0" smtClean="0"/>
              <a:t>Мастер </a:t>
            </a:r>
            <a:r>
              <a:rPr lang="ru-RU" sz="3600" dirty="0" smtClean="0"/>
              <a:t>класс</a:t>
            </a:r>
            <a:br>
              <a:rPr lang="ru-RU" sz="3600" dirty="0" smtClean="0"/>
            </a:br>
            <a:r>
              <a:rPr lang="ru-RU" sz="3600" dirty="0" smtClean="0"/>
              <a:t>подготовила </a:t>
            </a:r>
            <a:br>
              <a:rPr lang="ru-RU" sz="3600" dirty="0" smtClean="0"/>
            </a:br>
            <a:r>
              <a:rPr lang="ru-RU" sz="3600" dirty="0" smtClean="0"/>
              <a:t>Горячева Е.В.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941168"/>
            <a:ext cx="8568952" cy="1800200"/>
          </a:xfrm>
        </p:spPr>
        <p:txBody>
          <a:bodyPr>
            <a:normAutofit fontScale="25000" lnSpcReduction="20000"/>
          </a:bodyPr>
          <a:lstStyle/>
          <a:p>
            <a:r>
              <a:rPr lang="ru-RU" sz="8600" dirty="0" err="1"/>
              <a:t>Сча́стье</a:t>
            </a:r>
            <a:r>
              <a:rPr lang="ru-RU" sz="8600" dirty="0"/>
              <a:t> (праславянское *</a:t>
            </a:r>
            <a:r>
              <a:rPr lang="ru-RU" sz="8600" dirty="0" err="1"/>
              <a:t>sъčęstь̂je</a:t>
            </a:r>
            <a:r>
              <a:rPr lang="ru-RU" sz="8600" dirty="0"/>
              <a:t> объясняют из *</a:t>
            </a:r>
            <a:r>
              <a:rPr lang="ru-RU" sz="8600" dirty="0" err="1"/>
              <a:t>sъ</a:t>
            </a:r>
            <a:r>
              <a:rPr lang="ru-RU" sz="8600" dirty="0"/>
              <a:t>- «хороший» и *</a:t>
            </a:r>
            <a:r>
              <a:rPr lang="ru-RU" sz="8600" dirty="0" err="1"/>
              <a:t>čęstь</a:t>
            </a:r>
            <a:r>
              <a:rPr lang="ru-RU" sz="8600" dirty="0"/>
              <a:t> «часть», то есть «хороший удел»[1]) — состояние человека, которое соответствует наибольшей внутренней удовлетворённости условиями своего бытия, полноте и осмысленности жизни, осуществлению своего человеческого призвания, </a:t>
            </a:r>
            <a:r>
              <a:rPr lang="ru-RU" sz="8600" dirty="0" smtClean="0"/>
              <a:t>самореализации</a:t>
            </a:r>
          </a:p>
          <a:p>
            <a:pPr algn="r"/>
            <a:r>
              <a:rPr lang="ru-RU" sz="8600" dirty="0" smtClean="0"/>
              <a:t> Википедия</a:t>
            </a:r>
            <a:endParaRPr lang="ru-RU" dirty="0"/>
          </a:p>
        </p:txBody>
      </p:sp>
      <p:pic>
        <p:nvPicPr>
          <p:cNvPr id="1026" name="Picture 2" descr="C:\Users\user\Desktop\фото птица счастья\bn8BM9SGtpQ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4" t="5772" r="2056" b="21350"/>
          <a:stretch/>
        </p:blipFill>
        <p:spPr bwMode="auto">
          <a:xfrm>
            <a:off x="1043608" y="1412776"/>
            <a:ext cx="3274678" cy="351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Шпагат хлопковый для рукоделия (вязания, макраме) и декора цветной синий 1 мм, 100 м, 100% хлопок, 1 #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839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 для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endParaRPr lang="ru-RU" dirty="0"/>
          </a:p>
        </p:txBody>
      </p:sp>
      <p:pic>
        <p:nvPicPr>
          <p:cNvPr id="7170" name="Picture 2" descr="5 вещей, которые можно связать из джута себе и в подарок - Блог  интернет-магазина &quot;Мир Вышивки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6310" r="46681" b="19522"/>
          <a:stretch/>
        </p:blipFill>
        <p:spPr bwMode="auto">
          <a:xfrm>
            <a:off x="555848" y="1762269"/>
            <a:ext cx="1750580" cy="203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Ножницы, 250 мм - купите по низкой цене в интернет-магазине Castoram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4" t="9353" r="7857" b="13057"/>
          <a:stretch/>
        </p:blipFill>
        <p:spPr bwMode="auto">
          <a:xfrm>
            <a:off x="4697072" y="1762269"/>
            <a:ext cx="1604547" cy="159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Красная нить: скачать картинки, стоковые фото Красная нить в хорошем  качестве | Depositphoto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13" t="20950" b="5238"/>
          <a:stretch/>
        </p:blipFill>
        <p:spPr bwMode="auto">
          <a:xfrm>
            <a:off x="6876256" y="2974361"/>
            <a:ext cx="1441924" cy="150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Шпагат хлопковый для рукоделия (вязания, макраме) и декора цветной синий 1 мм, 100 м, 100% хлопок, 1 #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10" descr="Шпагат хлопковый для рукоделия (вязания, макраме) и декора цветной синий 1 мм, 100 м, 100% хлопок, 1 #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653136"/>
            <a:ext cx="1513595" cy="1390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63414"/>
            <a:ext cx="1652538" cy="1671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8642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Берем картонку шириной 15 см, делаем 35 витков из джута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endParaRPr lang="ru-RU" dirty="0"/>
          </a:p>
        </p:txBody>
      </p:sp>
      <p:pic>
        <p:nvPicPr>
          <p:cNvPr id="1026" name="Picture 2" descr="C:\Users\user\Desktop\фото птица счастья\BuXjN9qKXi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4" t="9974" r="12113" b="9672"/>
          <a:stretch/>
        </p:blipFill>
        <p:spPr bwMode="auto">
          <a:xfrm>
            <a:off x="971600" y="1556792"/>
            <a:ext cx="6399446" cy="4761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2008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Формируем петельку для клюва, привязываем к основным нитям с внутренней стороны, отделяем голову птицы ниткой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04448" y="6263640"/>
            <a:ext cx="82352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3075" name="Picture 3" descr="C:\Users\user\Desktop\фото птица счастья\CmhVuAVw2P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01" t="4009" r="30023" b="3450"/>
          <a:stretch/>
        </p:blipFill>
        <p:spPr bwMode="auto">
          <a:xfrm rot="16200000">
            <a:off x="5717135" y="1347761"/>
            <a:ext cx="1465221" cy="433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фото птица счастья\P0Ew7gwko6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8" r="21977"/>
          <a:stretch/>
        </p:blipFill>
        <p:spPr bwMode="auto">
          <a:xfrm rot="16200000">
            <a:off x="1608642" y="3224006"/>
            <a:ext cx="2156604" cy="458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444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Берем картон, делаем витки для крыльев птицы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6400800" cy="476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1239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Отделяем красной ниткой перья крыльев, формируя пучки по 7 штук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фото птица счастья\mwCbkNvzuZ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5" t="24616" r="5805" b="17609"/>
          <a:stretch/>
        </p:blipFill>
        <p:spPr bwMode="auto">
          <a:xfrm>
            <a:off x="1043608" y="2492896"/>
            <a:ext cx="6984518" cy="380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587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Вставляем крылья внутрь туловища, отделяем красной нитью голову птицы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user\Desktop\фото птица счастья\r3iV4Nly17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7" t="7675" r="4859"/>
          <a:stretch/>
        </p:blipFill>
        <p:spPr bwMode="auto">
          <a:xfrm>
            <a:off x="1686696" y="2132857"/>
            <a:ext cx="5271180" cy="415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199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Формируем </a:t>
            </a:r>
            <a:r>
              <a:rPr lang="ru-RU" dirty="0" err="1" smtClean="0"/>
              <a:t>обереговый</a:t>
            </a:r>
            <a:r>
              <a:rPr lang="ru-RU" dirty="0" smtClean="0"/>
              <a:t> крест из нити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фото птица счастья\lFom4Wn_akU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8" b="4566"/>
          <a:stretch/>
        </p:blipFill>
        <p:spPr bwMode="auto">
          <a:xfrm>
            <a:off x="1475656" y="2060848"/>
            <a:ext cx="6383016" cy="427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698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Украшаем красной и синей ниткой хвост и крылья птицы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фото птица счастья\Ozqz_NajAH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2" t="10972" r="2708" b="6605"/>
          <a:stretch/>
        </p:blipFill>
        <p:spPr bwMode="auto">
          <a:xfrm>
            <a:off x="1619672" y="1802375"/>
            <a:ext cx="6308543" cy="4510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613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Ищем</a:t>
            </a:r>
            <a:r>
              <a:rPr lang="ru-RU" dirty="0" smtClean="0"/>
              <a:t> центр птицы, привязываем петельку, ищем для нее место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фото птица счастья\AA1Vh9A9ZLU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6"/>
          <a:stretch/>
        </p:blipFill>
        <p:spPr bwMode="auto">
          <a:xfrm>
            <a:off x="1475656" y="1957532"/>
            <a:ext cx="6094984" cy="437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062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435280" cy="252028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Птица счастья завтрашнего </a:t>
            </a:r>
            <a:r>
              <a:rPr lang="ru-RU" dirty="0" smtClean="0"/>
              <a:t>дня</a:t>
            </a:r>
            <a:br>
              <a:rPr lang="ru-RU" dirty="0" smtClean="0"/>
            </a:br>
            <a:r>
              <a:rPr lang="ru-RU" dirty="0" smtClean="0"/>
              <a:t>Прилетела</a:t>
            </a:r>
            <a:r>
              <a:rPr lang="ru-RU" dirty="0"/>
              <a:t>, крыльями звеня...</a:t>
            </a:r>
            <a:br>
              <a:rPr lang="ru-RU" dirty="0"/>
            </a:br>
            <a:r>
              <a:rPr lang="ru-RU" dirty="0"/>
              <a:t>Выбери меня, </a:t>
            </a:r>
            <a:r>
              <a:rPr lang="ru-RU" dirty="0" smtClean="0"/>
              <a:t>выбери </a:t>
            </a:r>
            <a:r>
              <a:rPr lang="ru-RU" dirty="0"/>
              <a:t>меня,</a:t>
            </a:r>
            <a:br>
              <a:rPr lang="ru-RU" dirty="0"/>
            </a:br>
            <a:r>
              <a:rPr lang="ru-RU" dirty="0"/>
              <a:t>Птица счастья завтрашнего дня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                                 Николай Гнатюк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880360"/>
          </a:xfrm>
        </p:spPr>
        <p:txBody>
          <a:bodyPr/>
          <a:lstStyle/>
          <a:p>
            <a:pPr marL="137160" indent="0" algn="r">
              <a:buNone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3273425" cy="351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99175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62</TotalTime>
  <Words>147</Words>
  <Application>Microsoft Office PowerPoint</Application>
  <PresentationFormat>Экран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Птица счастья из джута                                 Мастер класс подготовила  Горячева Е.В. </vt:lpstr>
      <vt:lpstr>Материал для работы</vt:lpstr>
      <vt:lpstr>Берем картонку шириной 15 см, делаем 35 витков из джута</vt:lpstr>
      <vt:lpstr>Формируем петельку для клюва, привязываем к основным нитям с внутренней стороны, отделяем голову птицы ниткой</vt:lpstr>
      <vt:lpstr>Берем картон, делаем витки для крыльев птицы</vt:lpstr>
      <vt:lpstr>Отделяем красной ниткой перья крыльев, формируя пучки по 7 штук</vt:lpstr>
      <vt:lpstr>Вставляем крылья внутрь туловища, отделяем красной нитью голову птицы</vt:lpstr>
      <vt:lpstr>Формируем обереговый крест из нити</vt:lpstr>
      <vt:lpstr>Украшаем красной и синей ниткой хвост и крылья птицы</vt:lpstr>
      <vt:lpstr>Ищем центр птицы, привязываем петельку, ищем для нее место</vt:lpstr>
      <vt:lpstr>Птица счастья завтрашнего дня Прилетела, крыльями звеня... Выбери меня, выбери меня, Птица счастья завтрашнего дня.                                  Николай Гнатюк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2021-04-25T12:57:45Z</dcterms:created>
  <dcterms:modified xsi:type="dcterms:W3CDTF">2021-04-25T16:36:53Z</dcterms:modified>
</cp:coreProperties>
</file>