
<file path=[Content_Types].xml><?xml version="1.0" encoding="utf-8"?>
<Types xmlns="http://schemas.openxmlformats.org/package/2006/content-types">
  <Default ContentType="image/png" Extension="png"/>
  <Default ContentType="image/jpeg" Extension="jpeg"/>
  <Default ContentType="application/vnd.openxmlformats-package.relationships+xml" Extension="rels"/>
  <Default ContentType="application/xml" Extension="xml"/>
  <Default ContentType="image/vnd.ms-photo" Extension="wdp"/>
  <Default ContentType="image/jpeg" Extension="jpg"/>
  <Override ContentType="application/vnd.openxmlformats-officedocument.presentationml.presentation.main+xml" PartName="/ppt/presentation.xml"/>
  <Override ContentType="application/vnd.openxmlformats-officedocument.presentationml.slideMaster+xml" PartName="/ppt/slideMasters/slideMaster1.xml"/>
  <Override ContentType="application/vnd.openxmlformats-officedocument.presentationml.slide+xml" PartName="/ppt/slides/slide1.xml"/>
  <Override ContentType="application/vnd.openxmlformats-officedocument.presentationml.slide+xml" PartName="/ppt/slides/slide2.xml"/>
  <Override ContentType="application/vnd.openxmlformats-officedocument.presentationml.slide+xml" PartName="/ppt/slides/slide3.xml"/>
  <Override ContentType="application/vnd.openxmlformats-officedocument.presentationml.slide+xml" PartName="/ppt/slides/slide4.xml"/>
  <Override ContentType="application/vnd.openxmlformats-officedocument.presentationml.slide+xml" PartName="/ppt/slides/slide5.xml"/>
  <Override ContentType="application/vnd.openxmlformats-officedocument.presentationml.slide+xml" PartName="/ppt/slides/slide6.xml"/>
  <Override ContentType="application/vnd.openxmlformats-officedocument.presentationml.slide+xml" PartName="/ppt/slides/slide7.xml"/>
  <Override ContentType="application/vnd.openxmlformats-officedocument.presentationml.slide+xml" PartName="/ppt/slides/slide8.xml"/>
  <Override ContentType="application/vnd.openxmlformats-officedocument.presentationml.slide+xml" PartName="/ppt/slides/slide9.xml"/>
  <Override ContentType="application/vnd.openxmlformats-officedocument.presentationml.slide+xml" PartName="/ppt/slides/slide10.xml"/>
  <Override ContentType="application/vnd.openxmlformats-officedocument.presentationml.slide+xml" PartName="/ppt/slides/slide11.xml"/>
  <Override ContentType="application/vnd.openxmlformats-officedocument.presentationml.slide+xml" PartName="/ppt/slides/slide12.xml"/>
  <Override ContentType="application/vnd.openxmlformats-officedocument.presentationml.slide+xml" PartName="/ppt/slides/slide13.xml"/>
  <Override ContentType="application/vnd.openxmlformats-officedocument.presentationml.slide+xml" PartName="/ppt/slides/slide14.xml"/>
  <Override ContentType="application/vnd.openxmlformats-officedocument.presentationml.slide+xml" PartName="/ppt/slides/slide15.xml"/>
  <Override ContentType="application/vnd.openxmlformats-officedocument.presentationml.slide+xml" PartName="/ppt/slides/slide16.xml"/>
  <Override ContentType="application/vnd.openxmlformats-officedocument.presentationml.slide+xml" PartName="/ppt/slides/slide17.xml"/>
  <Override ContentType="application/vnd.openxmlformats-officedocument.presentationml.presProps+xml" PartName="/ppt/presProps.xml"/>
  <Override ContentType="application/vnd.openxmlformats-officedocument.presentationml.viewProps+xml" PartName="/ppt/viewProps.xml"/>
  <Override ContentType="application/vnd.openxmlformats-officedocument.theme+xml" PartName="/ppt/theme/theme1.xml"/>
  <Override ContentType="application/vnd.openxmlformats-officedocument.presentationml.tableStyles+xml" PartName="/ppt/tableStyles.xml"/>
  <Override ContentType="application/vnd.openxmlformats-officedocument.presentationml.slideLayout+xml" PartName="/ppt/slideLayouts/slideLayout1.xml"/>
  <Override ContentType="application/vnd.openxmlformats-officedocument.presentationml.slideLayout+xml" PartName="/ppt/slideLayouts/slideLayout2.xml"/>
  <Override ContentType="application/vnd.openxmlformats-officedocument.presentationml.slideLayout+xml" PartName="/ppt/slideLayouts/slideLayout3.xml"/>
  <Override ContentType="application/vnd.openxmlformats-officedocument.presentationml.slideLayout+xml" PartName="/ppt/slideLayouts/slideLayout4.xml"/>
  <Override ContentType="application/vnd.openxmlformats-officedocument.presentationml.slideLayout+xml" PartName="/ppt/slideLayouts/slideLayout5.xml"/>
  <Override ContentType="application/vnd.openxmlformats-officedocument.presentationml.slideLayout+xml" PartName="/ppt/slideLayouts/slideLayout6.xml"/>
  <Override ContentType="application/vnd.openxmlformats-officedocument.presentationml.slideLayout+xml" PartName="/ppt/slideLayouts/slideLayout7.xml"/>
  <Override ContentType="application/vnd.openxmlformats-officedocument.presentationml.slideLayout+xml" PartName="/ppt/slideLayouts/slideLayout8.xml"/>
  <Override ContentType="application/vnd.openxmlformats-officedocument.presentationml.slideLayout+xml" PartName="/ppt/slideLayouts/slideLayout9.xml"/>
  <Override ContentType="application/vnd.openxmlformats-officedocument.presentationml.slideLayout+xml" PartName="/ppt/slideLayouts/slideLayout10.xml"/>
  <Override ContentType="application/vnd.openxmlformats-officedocument.presentationml.slideLayout+xml" PartName="/ppt/slideLayouts/slideLayout11.xml"/>
  <Override ContentType="application/vnd.openxmlformats-package.core-properties+xml" PartName="/docProps/core.xml"/>
  <Override ContentType="application/vnd.openxmlformats-officedocument.extended-properties+xml" PartName="/docProps/app.xml"/>
  <Override ContentType="application/vnd.openxmlformats-officedocument.custom-properties+xml" PartName="/docProps/custom.xml"/>
</Types>
</file>

<file path=_rels/.rels><?xml version="1.0" encoding="UTF-8" standalone="yes" ?><Relationships xmlns="http://schemas.openxmlformats.org/package/2006/relationships"><Relationship Id="rId3" Target="docProps/core.xml" Type="http://schemas.openxmlformats.org/package/2006/relationships/metadata/core-properties"/><Relationship Id="rId2" Target="docProps/thumbnail.jpeg" Type="http://schemas.openxmlformats.org/package/2006/relationships/metadata/thumbnail"/><Relationship Id="rId1" Target="ppt/presentation.xml" Type="http://schemas.openxmlformats.org/officeDocument/2006/relationships/officeDocument"/><Relationship Id="rId4" Target="docProps/app.xml" Type="http://schemas.openxmlformats.org/officeDocument/2006/relationships/extended-properties"/><Relationship Id="rId5" Target="docProps/custom.xml" Type="http://schemas.openxmlformats.org/officeDocument/2006/relationships/custom-properties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sldIdLst>
    <p:sldId id="256" r:id="rId2"/>
    <p:sldId id="257" r:id="rId3"/>
    <p:sldId id="258" r:id="rId4"/>
    <p:sldId id="259" r:id="rId5"/>
    <p:sldId id="260" r:id="rId6"/>
    <p:sldId id="269" r:id="rId7"/>
    <p:sldId id="261" r:id="rId8"/>
    <p:sldId id="262" r:id="rId9"/>
    <p:sldId id="270" r:id="rId10"/>
    <p:sldId id="271" r:id="rId11"/>
    <p:sldId id="272" r:id="rId12"/>
    <p:sldId id="263" r:id="rId13"/>
    <p:sldId id="273" r:id="rId14"/>
    <p:sldId id="264" r:id="rId15"/>
    <p:sldId id="265" r:id="rId16"/>
    <p:sldId id="266" r:id="rId17"/>
    <p:sldId id="268" r:id="rId18"/>
  </p:sldIdLst>
  <p:sldSz cx="12192000" cy="6858000"/>
  <p:notesSz cx="6858000" cy="9144000"/>
  <p:defaultTextStyle>
    <a:defPPr>
      <a:defRPr lang="ru-RU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clrMru>
    <a:srgbClr val="006600"/>
    <a:srgbClr val="15EB1A"/>
    <a:srgbClr val="003300"/>
    <a:srgbClr val="9A0000"/>
    <a:srgbClr val="58F25C"/>
    <a:srgbClr val="3EF042"/>
    <a:srgbClr val="FFFF7D"/>
    <a:srgbClr val="63F366"/>
    <a:srgbClr val="6CF46F"/>
    <a:srgbClr val="FFFF8B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>
  <a:tblStyle styleId="{5C22544A-7EE6-4342-B048-85BDC9FD1C3A}" styleName="Средний стиль 2 — акцент 1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1">
              <a:tint val="20000"/>
            </a:schemeClr>
          </a:solidFill>
        </a:fill>
      </a:tcStyle>
    </a:wholeTbl>
    <a:band1H>
      <a:tcStyle>
        <a:tcBdr/>
        <a:fill>
          <a:solidFill>
            <a:schemeClr val="accent1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1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1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1"/>
          </a:solidFill>
        </a:fill>
      </a:tcStyle>
    </a:firstRow>
  </a:tblStyle>
  <a:tblStyle styleId="{2D5ABB26-0587-4C30-8999-92F81FD0307C}" styleName="Нет стиля, нет сетки">
    <a:wholeTbl>
      <a:tcTxStyle>
        <a:fontRef idx="minor">
          <a:scrgbClr r="0" g="0" b="0"/>
        </a:fontRef>
        <a:schemeClr val="tx1"/>
      </a:tcTxStyle>
      <a:tcStyle>
        <a:tcBdr>
          <a:left>
            <a:ln>
              <a:noFill/>
            </a:ln>
          </a:left>
          <a:right>
            <a:ln>
              <a:noFill/>
            </a:ln>
          </a:right>
          <a:top>
            <a:ln>
              <a:noFill/>
            </a:ln>
          </a:top>
          <a:bottom>
            <a:ln>
              <a:noFill/>
            </a:ln>
          </a:bottom>
          <a:insideH>
            <a:ln>
              <a:noFill/>
            </a:ln>
          </a:insideH>
          <a:insideV>
            <a:ln>
              <a:noFill/>
            </a:ln>
          </a:insideV>
        </a:tcBdr>
        <a:fill>
          <a:noFill/>
        </a:fill>
      </a:tcStyle>
    </a:wholeTbl>
  </a:tblStyle>
  <a:tblStyle styleId="{1E171933-4619-4E11-9A3F-F7608DF75F80}" styleName="Средний стиль 1 — акцент 4">
    <a:wholeTbl>
      <a:tcTxStyle>
        <a:fontRef idx="minor">
          <a:scrgbClr r="0" g="0" b="0"/>
        </a:fontRef>
        <a:schemeClr val="dk1"/>
      </a:tcTxStyle>
      <a:tcStyle>
        <a:tcBdr>
          <a:left>
            <a:ln w="12700" cmpd="sng">
              <a:solidFill>
                <a:schemeClr val="accent4"/>
              </a:solidFill>
            </a:ln>
          </a:left>
          <a:right>
            <a:ln w="12700" cmpd="sng">
              <a:solidFill>
                <a:schemeClr val="accent4"/>
              </a:solidFill>
            </a:ln>
          </a:right>
          <a:top>
            <a:ln w="12700" cmpd="sng">
              <a:solidFill>
                <a:schemeClr val="accent4"/>
              </a:solidFill>
            </a:ln>
          </a:top>
          <a:bottom>
            <a:ln w="12700" cmpd="sng">
              <a:solidFill>
                <a:schemeClr val="accent4"/>
              </a:solidFill>
            </a:ln>
          </a:bottom>
          <a:insideH>
            <a:ln w="12700" cmpd="sng">
              <a:solidFill>
                <a:schemeClr val="accent4"/>
              </a:solidFill>
            </a:ln>
          </a:insideH>
          <a:insideV>
            <a:ln>
              <a:noFill/>
            </a:ln>
          </a:insideV>
        </a:tcBdr>
        <a:fill>
          <a:solidFill>
            <a:schemeClr val="lt1"/>
          </a:solidFill>
        </a:fill>
      </a:tcStyle>
    </a:wholeTbl>
    <a:band1H>
      <a:tcStyle>
        <a:tcBdr/>
        <a:fill>
          <a:solidFill>
            <a:schemeClr val="accent4">
              <a:tint val="20000"/>
            </a:schemeClr>
          </a:solidFill>
        </a:fill>
      </a:tcStyle>
    </a:band1H>
    <a:band1V>
      <a:tcStyle>
        <a:tcBdr/>
        <a:fill>
          <a:solidFill>
            <a:schemeClr val="accent4">
              <a:tint val="20000"/>
            </a:schemeClr>
          </a:solidFill>
        </a:fill>
      </a:tcStyle>
    </a:band1V>
    <a:lastCol>
      <a:tcTxStyle b="on"/>
      <a:tcStyle>
        <a:tcBdr/>
      </a:tcStyle>
    </a:lastCol>
    <a:firstCol>
      <a:tcTxStyle b="on"/>
      <a:tcStyle>
        <a:tcBdr/>
      </a:tcStyle>
    </a:firstCol>
    <a:lastRow>
      <a:tcTxStyle b="on"/>
      <a:tcStyle>
        <a:tcBdr>
          <a:top>
            <a:ln w="50800" cmpd="dbl">
              <a:solidFill>
                <a:schemeClr val="accent4"/>
              </a:solidFill>
            </a:ln>
          </a:top>
        </a:tcBdr>
        <a:fill>
          <a:solidFill>
            <a:schemeClr val="lt1"/>
          </a:solidFill>
        </a:fill>
      </a:tcStyle>
    </a:lastRow>
    <a:firstRow>
      <a:tcTxStyle b="on">
        <a:fontRef idx="minor">
          <a:scrgbClr r="0" g="0" b="0"/>
        </a:fontRef>
        <a:schemeClr val="lt1"/>
      </a:tcTxStyle>
      <a:tcStyle>
        <a:tcBdr/>
        <a:fill>
          <a:solidFill>
            <a:schemeClr val="accent4"/>
          </a:solidFill>
        </a:fill>
      </a:tcStyle>
    </a:firstRow>
  </a:tblStyle>
  <a:tblStyle styleId="{E269D01E-BC32-4049-B463-5C60D7B0CCD2}" styleName="Стиль из темы 2 - акцент 4">
    <a:tblBg>
      <a:fillRef idx="3">
        <a:schemeClr val="accent4"/>
      </a:fillRef>
      <a:effectRef idx="3">
        <a:schemeClr val="accent4"/>
      </a:effectRef>
    </a:tblBg>
    <a:wholeTbl>
      <a:tcTxStyle>
        <a:fontRef idx="minor">
          <a:scrgbClr r="0" g="0" b="0"/>
        </a:fontRef>
        <a:schemeClr val="lt1"/>
      </a:tcTxStyle>
      <a:tcStyle>
        <a:tcBdr>
          <a:left>
            <a:lnRef idx="1">
              <a:schemeClr val="accent4">
                <a:tint val="50000"/>
              </a:schemeClr>
            </a:lnRef>
          </a:left>
          <a:right>
            <a:lnRef idx="1">
              <a:schemeClr val="accent4">
                <a:tint val="50000"/>
              </a:schemeClr>
            </a:lnRef>
          </a:right>
          <a:top>
            <a:lnRef idx="1">
              <a:schemeClr val="accent4">
                <a:tint val="50000"/>
              </a:schemeClr>
            </a:lnRef>
          </a:top>
          <a:bottom>
            <a:lnRef idx="1">
              <a:schemeClr val="accent4">
                <a:tint val="50000"/>
              </a:schemeClr>
            </a:lnRef>
          </a:bottom>
          <a:insideH>
            <a:ln>
              <a:noFill/>
            </a:ln>
          </a:insideH>
          <a:insideV>
            <a:ln>
              <a:noFill/>
            </a:ln>
          </a:insideV>
        </a:tcBdr>
        <a:fill>
          <a:noFill/>
        </a:fill>
      </a:tcStyle>
    </a:wholeTbl>
    <a:band1H>
      <a:tcStyle>
        <a:tcBdr/>
        <a:fill>
          <a:solidFill>
            <a:schemeClr val="lt1">
              <a:alpha val="20000"/>
            </a:schemeClr>
          </a:solidFill>
        </a:fill>
      </a:tcStyle>
    </a:band1H>
    <a:band1V>
      <a:tcStyle>
        <a:tcBdr/>
        <a:fill>
          <a:solidFill>
            <a:schemeClr val="lt1">
              <a:alpha val="20000"/>
            </a:schemeClr>
          </a:solidFill>
        </a:fill>
      </a:tcStyle>
    </a:band1V>
    <a:lastCol>
      <a:tcTxStyle b="on"/>
      <a:tcStyle>
        <a:tcBdr>
          <a:left>
            <a:lnRef idx="2">
              <a:schemeClr val="lt1"/>
            </a:lnRef>
          </a:left>
        </a:tcBdr>
      </a:tcStyle>
    </a:lastCol>
    <a:firstCol>
      <a:tcTxStyle b="on"/>
      <a:tcStyle>
        <a:tcBdr>
          <a:right>
            <a:lnRef idx="2">
              <a:schemeClr val="lt1"/>
            </a:lnRef>
          </a:right>
        </a:tcBdr>
      </a:tcStyle>
    </a:firstCol>
    <a:lastRow>
      <a:tcTxStyle b="on"/>
      <a:tcStyle>
        <a:tcBdr>
          <a:top>
            <a:lnRef idx="2">
              <a:schemeClr val="lt1"/>
            </a:lnRef>
          </a:top>
        </a:tcBdr>
        <a:fill>
          <a:noFill/>
        </a:fill>
      </a:tcStyle>
    </a:lastRow>
    <a:seCell>
      <a:tcStyle>
        <a:tcBdr>
          <a:left>
            <a:ln>
              <a:noFill/>
            </a:ln>
          </a:left>
          <a:top>
            <a:ln>
              <a:noFill/>
            </a:ln>
          </a:top>
        </a:tcBdr>
      </a:tcStyle>
    </a:seCell>
    <a:swCell>
      <a:tcStyle>
        <a:tcBdr>
          <a:right>
            <a:ln>
              <a:noFill/>
            </a:ln>
          </a:right>
          <a:top>
            <a:ln>
              <a:noFill/>
            </a:ln>
          </a:top>
        </a:tcBdr>
      </a:tcStyle>
    </a:swCell>
    <a:firstRow>
      <a:tcTxStyle b="on"/>
      <a:tcStyle>
        <a:tcBdr>
          <a:bottom>
            <a:lnRef idx="3">
              <a:schemeClr val="lt1"/>
            </a:lnRef>
          </a:bottom>
        </a:tcBdr>
        <a:fill>
          <a:noFill/>
        </a:fill>
      </a:tcStyle>
    </a:firstRow>
    <a:neCell>
      <a:tcStyle>
        <a:tcBdr>
          <a:bottom>
            <a:ln>
              <a:noFill/>
            </a:ln>
          </a:bottom>
        </a:tcBdr>
      </a:tcStyle>
    </a:neCell>
  </a:tblStyle>
</a:tblStyleLst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 horzBarState="maximized">
    <p:restoredLeft sz="16029" autoAdjust="0"/>
    <p:restoredTop sz="94660"/>
  </p:normalViewPr>
  <p:slideViewPr>
    <p:cSldViewPr snapToGrid="0">
      <p:cViewPr varScale="1">
        <p:scale>
          <a:sx n="71" d="100"/>
          <a:sy n="71" d="100"/>
        </p:scale>
        <p:origin x="54" y="72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slide" Target="slides/slide17.xml"/><Relationship Id="rId3" Type="http://schemas.openxmlformats.org/officeDocument/2006/relationships/slide" Target="slides/slide2.xml"/><Relationship Id="rId21" Type="http://schemas.openxmlformats.org/officeDocument/2006/relationships/theme" Target="theme/theme1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slide" Target="slides/slide16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viewProps" Target="viewProps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10" Type="http://schemas.openxmlformats.org/officeDocument/2006/relationships/slide" Target="slides/slide9.xml"/><Relationship Id="rId19" Type="http://schemas.openxmlformats.org/officeDocument/2006/relationships/presProps" Target="presProps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Relationship Id="rId22" Type="http://schemas.openxmlformats.org/officeDocument/2006/relationships/tableStyles" Target="tableStyles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Титульны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ctrTitle"/>
          </p:nvPr>
        </p:nvSpPr>
        <p:spPr>
          <a:xfrm>
            <a:off x="1524000" y="1122363"/>
            <a:ext cx="9144000" cy="2387600"/>
          </a:xfrm>
        </p:spPr>
        <p:txBody>
          <a:bodyPr anchor="b"/>
          <a:lstStyle>
            <a:lvl1pPr algn="ctr">
              <a:defRPr sz="6000"/>
            </a:lvl1pPr>
          </a:lstStyle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Подзаголовок 2"/>
          <p:cNvSpPr>
            <a:spLocks noGrp="1"/>
          </p:cNvSpPr>
          <p:nvPr>
            <p:ph type="subTitle" idx="1"/>
          </p:nvPr>
        </p:nvSpPr>
        <p:spPr>
          <a:xfrm>
            <a:off x="1524000" y="3602038"/>
            <a:ext cx="9144000" cy="1655762"/>
          </a:xfr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ru-RU" smtClean="0"/>
              <a:t>Образец подзаголовка</a:t>
            </a:r>
            <a:endParaRPr lang="ru-RU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FE79DB0-A690-472A-8EBD-F48F7023319E}" type="datetimeFigureOut">
              <a:rPr lang="ru-RU" smtClean="0"/>
              <a:t>01.02.2020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ABFA3B1-CBAC-42E5-998A-FFA5972C1920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260767751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Заголовок и объек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Объект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FE79DB0-A690-472A-8EBD-F48F7023319E}" type="datetimeFigureOut">
              <a:rPr lang="ru-RU" smtClean="0"/>
              <a:t>01.02.2020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ABFA3B1-CBAC-42E5-998A-FFA5972C1920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2768084571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Заголовок раздел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831850" y="1709738"/>
            <a:ext cx="10515600" cy="2852737"/>
          </a:xfrm>
        </p:spPr>
        <p:txBody>
          <a:bodyPr anchor="b"/>
          <a:lstStyle>
            <a:lvl1pPr>
              <a:defRPr sz="6000"/>
            </a:lvl1pPr>
          </a:lstStyle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Текст 2"/>
          <p:cNvSpPr>
            <a:spLocks noGrp="1"/>
          </p:cNvSpPr>
          <p:nvPr>
            <p:ph type="body" idx="1"/>
          </p:nvPr>
        </p:nvSpPr>
        <p:spPr>
          <a:xfrm>
            <a:off x="831850" y="4589463"/>
            <a:ext cx="10515600" cy="1500187"/>
          </a:xfrm>
        </p:spPr>
        <p:txBody>
          <a:bodyPr/>
          <a:lstStyle>
            <a:lvl1pPr marL="0" indent="0">
              <a:buNone/>
              <a:defRPr sz="24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FE79DB0-A690-472A-8EBD-F48F7023319E}" type="datetimeFigureOut">
              <a:rPr lang="ru-RU" smtClean="0"/>
              <a:t>01.02.2020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ABFA3B1-CBAC-42E5-998A-FFA5972C1920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2931534847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Два объект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Объект 2"/>
          <p:cNvSpPr>
            <a:spLocks noGrp="1"/>
          </p:cNvSpPr>
          <p:nvPr>
            <p:ph sz="half" idx="1"/>
          </p:nvPr>
        </p:nvSpPr>
        <p:spPr>
          <a:xfrm>
            <a:off x="838200" y="1825625"/>
            <a:ext cx="5181600" cy="4351338"/>
          </a:xfrm>
        </p:spPr>
        <p:txBody>
          <a:bodyPr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Объект 3"/>
          <p:cNvSpPr>
            <a:spLocks noGrp="1"/>
          </p:cNvSpPr>
          <p:nvPr>
            <p:ph sz="half" idx="2"/>
          </p:nvPr>
        </p:nvSpPr>
        <p:spPr>
          <a:xfrm>
            <a:off x="6172200" y="1825625"/>
            <a:ext cx="5181600" cy="4351338"/>
          </a:xfrm>
        </p:spPr>
        <p:txBody>
          <a:bodyPr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5" name="Дата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FE79DB0-A690-472A-8EBD-F48F7023319E}" type="datetimeFigureOut">
              <a:rPr lang="ru-RU" smtClean="0"/>
              <a:t>01.02.2020</a:t>
            </a:fld>
            <a:endParaRPr lang="ru-RU"/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ABFA3B1-CBAC-42E5-998A-FFA5972C1920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3889126231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Сравнение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839788" y="365125"/>
            <a:ext cx="10515600" cy="1325563"/>
          </a:xfrm>
        </p:spPr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Текст 2"/>
          <p:cNvSpPr>
            <a:spLocks noGrp="1"/>
          </p:cNvSpPr>
          <p:nvPr>
            <p:ph type="body" idx="1"/>
          </p:nvPr>
        </p:nvSpPr>
        <p:spPr>
          <a:xfrm>
            <a:off x="839788" y="1681163"/>
            <a:ext cx="5157787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4" name="Объект 3"/>
          <p:cNvSpPr>
            <a:spLocks noGrp="1"/>
          </p:cNvSpPr>
          <p:nvPr>
            <p:ph sz="half" idx="2"/>
          </p:nvPr>
        </p:nvSpPr>
        <p:spPr>
          <a:xfrm>
            <a:off x="839788" y="2505075"/>
            <a:ext cx="5157787" cy="3684588"/>
          </a:xfrm>
        </p:spPr>
        <p:txBody>
          <a:bodyPr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5" name="Текст 4"/>
          <p:cNvSpPr>
            <a:spLocks noGrp="1"/>
          </p:cNvSpPr>
          <p:nvPr>
            <p:ph type="body" sz="quarter" idx="3"/>
          </p:nvPr>
        </p:nvSpPr>
        <p:spPr>
          <a:xfrm>
            <a:off x="6172200" y="1681163"/>
            <a:ext cx="5183188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6" name="Объект 5"/>
          <p:cNvSpPr>
            <a:spLocks noGrp="1"/>
          </p:cNvSpPr>
          <p:nvPr>
            <p:ph sz="quarter" idx="4"/>
          </p:nvPr>
        </p:nvSpPr>
        <p:spPr>
          <a:xfrm>
            <a:off x="6172200" y="2505075"/>
            <a:ext cx="5183188" cy="3684588"/>
          </a:xfrm>
        </p:spPr>
        <p:txBody>
          <a:bodyPr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7" name="Дата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FE79DB0-A690-472A-8EBD-F48F7023319E}" type="datetimeFigureOut">
              <a:rPr lang="ru-RU" smtClean="0"/>
              <a:t>01.02.2020</a:t>
            </a:fld>
            <a:endParaRPr lang="ru-RU"/>
          </a:p>
        </p:txBody>
      </p:sp>
      <p:sp>
        <p:nvSpPr>
          <p:cNvPr id="8" name="Нижний колонтитул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9" name="Номер слайда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ABFA3B1-CBAC-42E5-998A-FFA5972C1920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1209574494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Только заголовок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Дата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FE79DB0-A690-472A-8EBD-F48F7023319E}" type="datetimeFigureOut">
              <a:rPr lang="ru-RU" smtClean="0"/>
              <a:t>01.02.2020</a:t>
            </a:fld>
            <a:endParaRPr lang="ru-RU"/>
          </a:p>
        </p:txBody>
      </p:sp>
      <p:sp>
        <p:nvSpPr>
          <p:cNvPr id="4" name="Нижний колонтитул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5" name="Номер слайда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ABFA3B1-CBAC-42E5-998A-FFA5972C1920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3843613531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Пусто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Дата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FE79DB0-A690-472A-8EBD-F48F7023319E}" type="datetimeFigureOut">
              <a:rPr lang="ru-RU" smtClean="0"/>
              <a:t>01.02.2020</a:t>
            </a:fld>
            <a:endParaRPr lang="ru-RU"/>
          </a:p>
        </p:txBody>
      </p:sp>
      <p:sp>
        <p:nvSpPr>
          <p:cNvPr id="3" name="Нижний колонтитул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4" name="Номер слайда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ABFA3B1-CBAC-42E5-998A-FFA5972C1920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3122926541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Объект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Объект 2"/>
          <p:cNvSpPr>
            <a:spLocks noGrp="1"/>
          </p:cNvSpPr>
          <p:nvPr>
            <p:ph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Текст 3"/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5" name="Дата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FE79DB0-A690-472A-8EBD-F48F7023319E}" type="datetimeFigureOut">
              <a:rPr lang="ru-RU" smtClean="0"/>
              <a:t>01.02.2020</a:t>
            </a:fld>
            <a:endParaRPr lang="ru-RU"/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ABFA3B1-CBAC-42E5-998A-FFA5972C1920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808694941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Рисунок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Рисунок 2"/>
          <p:cNvSpPr>
            <a:spLocks noGrp="1"/>
          </p:cNvSpPr>
          <p:nvPr>
            <p:ph type="pic"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ru-RU"/>
          </a:p>
        </p:txBody>
      </p:sp>
      <p:sp>
        <p:nvSpPr>
          <p:cNvPr id="4" name="Текст 3"/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5" name="Дата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FE79DB0-A690-472A-8EBD-F48F7023319E}" type="datetimeFigureOut">
              <a:rPr lang="ru-RU" smtClean="0"/>
              <a:t>01.02.2020</a:t>
            </a:fld>
            <a:endParaRPr lang="ru-RU"/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ABFA3B1-CBAC-42E5-998A-FFA5972C1920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3546945428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Заголовок и вертикальный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Вертикальный текст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FE79DB0-A690-472A-8EBD-F48F7023319E}" type="datetimeFigureOut">
              <a:rPr lang="ru-RU" smtClean="0"/>
              <a:t>01.02.2020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ABFA3B1-CBAC-42E5-998A-FFA5972C1920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2996965288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Вертикальный заголовок и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Вертикальный заголовок 1"/>
          <p:cNvSpPr>
            <a:spLocks noGrp="1"/>
          </p:cNvSpPr>
          <p:nvPr>
            <p:ph type="title" orient="vert"/>
          </p:nvPr>
        </p:nvSpPr>
        <p:spPr>
          <a:xfrm>
            <a:off x="8724900" y="365125"/>
            <a:ext cx="2628900" cy="5811838"/>
          </a:xfrm>
        </p:spPr>
        <p:txBody>
          <a:bodyPr vert="eaVert"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Вертикальный текст 2"/>
          <p:cNvSpPr>
            <a:spLocks noGrp="1"/>
          </p:cNvSpPr>
          <p:nvPr>
            <p:ph type="body" orient="vert" idx="1"/>
          </p:nvPr>
        </p:nvSpPr>
        <p:spPr>
          <a:xfrm>
            <a:off x="838200" y="365125"/>
            <a:ext cx="7734300" cy="5811838"/>
          </a:xfrm>
        </p:spPr>
        <p:txBody>
          <a:bodyPr vert="eaVert"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FE79DB0-A690-472A-8EBD-F48F7023319E}" type="datetimeFigureOut">
              <a:rPr lang="ru-RU" smtClean="0"/>
              <a:t>01.02.2020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ABFA3B1-CBAC-42E5-998A-FFA5972C1920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1303977856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gradFill flip="none" rotWithShape="1">
          <a:gsLst>
            <a:gs pos="41500">
              <a:srgbClr val="B1F972"/>
            </a:gs>
            <a:gs pos="0">
              <a:srgbClr val="FFFF7D"/>
            </a:gs>
            <a:gs pos="83000">
              <a:srgbClr val="58F25C"/>
            </a:gs>
          </a:gsLst>
          <a:lin ang="13500000" scaled="1"/>
          <a:tileRect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Текст 2"/>
          <p:cNvSpPr>
            <a:spLocks noGrp="1"/>
          </p:cNvSpPr>
          <p:nvPr>
            <p:ph type="body" idx="1"/>
          </p:nvPr>
        </p:nvSpPr>
        <p:spPr>
          <a:xfrm>
            <a:off x="838200" y="1825625"/>
            <a:ext cx="105156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Дата 3"/>
          <p:cNvSpPr>
            <a:spLocks noGrp="1"/>
          </p:cNvSpPr>
          <p:nvPr>
            <p:ph type="dt" sz="half" idx="2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3FE79DB0-A690-472A-8EBD-F48F7023319E}" type="datetimeFigureOut">
              <a:rPr lang="ru-RU" smtClean="0"/>
              <a:t>01.02.2020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3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4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1ABFA3B1-CBAC-42E5-998A-FFA5972C1920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1632218947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ru-RU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6.xml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jpg"/><Relationship Id="rId1" Type="http://schemas.openxmlformats.org/officeDocument/2006/relationships/slideLayout" Target="../slideLayouts/slideLayout7.xml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jpg"/><Relationship Id="rId1" Type="http://schemas.openxmlformats.org/officeDocument/2006/relationships/slideLayout" Target="../slideLayouts/slideLayout7.xml"/></Relationships>
</file>

<file path=ppt/slides/_rels/slide5.xml.rels><?xml version="1.0" encoding="UTF-8" standalone="yes"?>
<Relationships xmlns="http://schemas.openxmlformats.org/package/2006/relationships"><Relationship Id="rId8" Type="http://schemas.openxmlformats.org/officeDocument/2006/relationships/image" Target="../media/image7.png"/><Relationship Id="rId13" Type="http://schemas.openxmlformats.org/officeDocument/2006/relationships/image" Target="../media/image10.png"/><Relationship Id="rId3" Type="http://schemas.openxmlformats.org/officeDocument/2006/relationships/image" Target="../media/image4.png"/><Relationship Id="rId7" Type="http://schemas.openxmlformats.org/officeDocument/2006/relationships/image" Target="../media/image6.png"/><Relationship Id="rId12" Type="http://schemas.microsoft.com/office/2007/relationships/hdphoto" Target="../media/hdphoto4.wdp"/><Relationship Id="rId2" Type="http://schemas.openxmlformats.org/officeDocument/2006/relationships/image" Target="../media/image3.jpeg"/><Relationship Id="rId16" Type="http://schemas.microsoft.com/office/2007/relationships/hdphoto" Target="../media/hdphoto6.wdp"/><Relationship Id="rId1" Type="http://schemas.openxmlformats.org/officeDocument/2006/relationships/slideLayout" Target="../slideLayouts/slideLayout7.xml"/><Relationship Id="rId6" Type="http://schemas.microsoft.com/office/2007/relationships/hdphoto" Target="../media/hdphoto2.wdp"/><Relationship Id="rId11" Type="http://schemas.openxmlformats.org/officeDocument/2006/relationships/image" Target="../media/image9.png"/><Relationship Id="rId5" Type="http://schemas.openxmlformats.org/officeDocument/2006/relationships/image" Target="../media/image5.png"/><Relationship Id="rId15" Type="http://schemas.openxmlformats.org/officeDocument/2006/relationships/image" Target="../media/image11.png"/><Relationship Id="rId10" Type="http://schemas.microsoft.com/office/2007/relationships/hdphoto" Target="../media/hdphoto3.wdp"/><Relationship Id="rId4" Type="http://schemas.microsoft.com/office/2007/relationships/hdphoto" Target="../media/hdphoto1.wdp"/><Relationship Id="rId9" Type="http://schemas.openxmlformats.org/officeDocument/2006/relationships/image" Target="../media/image8.png"/><Relationship Id="rId14" Type="http://schemas.microsoft.com/office/2007/relationships/hdphoto" Target="../media/hdphoto5.wdp"/></Relationships>
</file>

<file path=ppt/slides/_rels/slide6.xml.rels><?xml version="1.0" encoding="UTF-8" standalone="yes"?>
<Relationships xmlns="http://schemas.openxmlformats.org/package/2006/relationships"><Relationship Id="rId8" Type="http://schemas.openxmlformats.org/officeDocument/2006/relationships/image" Target="../media/image12.png"/><Relationship Id="rId13" Type="http://schemas.microsoft.com/office/2007/relationships/hdphoto" Target="../media/hdphoto9.wdp"/><Relationship Id="rId3" Type="http://schemas.openxmlformats.org/officeDocument/2006/relationships/image" Target="../media/image4.png"/><Relationship Id="rId7" Type="http://schemas.openxmlformats.org/officeDocument/2006/relationships/image" Target="../media/image6.png"/><Relationship Id="rId12" Type="http://schemas.openxmlformats.org/officeDocument/2006/relationships/image" Target="../media/image14.png"/><Relationship Id="rId17" Type="http://schemas.microsoft.com/office/2007/relationships/hdphoto" Target="../media/hdphoto11.wdp"/><Relationship Id="rId2" Type="http://schemas.openxmlformats.org/officeDocument/2006/relationships/image" Target="../media/image3.jpeg"/><Relationship Id="rId16" Type="http://schemas.openxmlformats.org/officeDocument/2006/relationships/image" Target="../media/image16.png"/><Relationship Id="rId1" Type="http://schemas.openxmlformats.org/officeDocument/2006/relationships/slideLayout" Target="../slideLayouts/slideLayout7.xml"/><Relationship Id="rId6" Type="http://schemas.microsoft.com/office/2007/relationships/hdphoto" Target="../media/hdphoto2.wdp"/><Relationship Id="rId11" Type="http://schemas.microsoft.com/office/2007/relationships/hdphoto" Target="../media/hdphoto8.wdp"/><Relationship Id="rId5" Type="http://schemas.openxmlformats.org/officeDocument/2006/relationships/image" Target="../media/image5.png"/><Relationship Id="rId15" Type="http://schemas.microsoft.com/office/2007/relationships/hdphoto" Target="../media/hdphoto10.wdp"/><Relationship Id="rId10" Type="http://schemas.openxmlformats.org/officeDocument/2006/relationships/image" Target="../media/image13.png"/><Relationship Id="rId4" Type="http://schemas.microsoft.com/office/2007/relationships/hdphoto" Target="../media/hdphoto1.wdp"/><Relationship Id="rId9" Type="http://schemas.microsoft.com/office/2007/relationships/hdphoto" Target="../media/hdphoto7.wdp"/><Relationship Id="rId14" Type="http://schemas.openxmlformats.org/officeDocument/2006/relationships/image" Target="../media/image15.png"/></Relationships>
</file>

<file path=ppt/slides/_rels/slide7.xml.rels><?xml version="1.0" encoding="UTF-8" standalone="yes"?>
<Relationships xmlns="http://schemas.openxmlformats.org/package/2006/relationships"><Relationship Id="rId8" Type="http://schemas.openxmlformats.org/officeDocument/2006/relationships/image" Target="../media/image20.png"/><Relationship Id="rId13" Type="http://schemas.microsoft.com/office/2007/relationships/hdphoto" Target="../media/hdphoto17.wdp"/><Relationship Id="rId3" Type="http://schemas.microsoft.com/office/2007/relationships/hdphoto" Target="../media/hdphoto12.wdp"/><Relationship Id="rId7" Type="http://schemas.microsoft.com/office/2007/relationships/hdphoto" Target="../media/hdphoto14.wdp"/><Relationship Id="rId12" Type="http://schemas.openxmlformats.org/officeDocument/2006/relationships/image" Target="../media/image22.png"/><Relationship Id="rId2" Type="http://schemas.openxmlformats.org/officeDocument/2006/relationships/image" Target="../media/image17.png"/><Relationship Id="rId1" Type="http://schemas.openxmlformats.org/officeDocument/2006/relationships/slideLayout" Target="../slideLayouts/slideLayout7.xml"/><Relationship Id="rId6" Type="http://schemas.openxmlformats.org/officeDocument/2006/relationships/image" Target="../media/image19.png"/><Relationship Id="rId11" Type="http://schemas.microsoft.com/office/2007/relationships/hdphoto" Target="../media/hdphoto16.wdp"/><Relationship Id="rId5" Type="http://schemas.microsoft.com/office/2007/relationships/hdphoto" Target="../media/hdphoto13.wdp"/><Relationship Id="rId10" Type="http://schemas.openxmlformats.org/officeDocument/2006/relationships/image" Target="../media/image21.png"/><Relationship Id="rId4" Type="http://schemas.openxmlformats.org/officeDocument/2006/relationships/image" Target="../media/image18.png"/><Relationship Id="rId9" Type="http://schemas.microsoft.com/office/2007/relationships/hdphoto" Target="../media/hdphoto15.wdp"/></Relationships>
</file>

<file path=ppt/slides/_rels/slide8.xml.rels><?xml version="1.0" encoding="UTF-8" standalone="yes"?>
<Relationships xmlns="http://schemas.openxmlformats.org/package/2006/relationships"><Relationship Id="rId8" Type="http://schemas.openxmlformats.org/officeDocument/2006/relationships/image" Target="../media/image27.png"/><Relationship Id="rId3" Type="http://schemas.openxmlformats.org/officeDocument/2006/relationships/image" Target="../media/image24.png"/><Relationship Id="rId7" Type="http://schemas.microsoft.com/office/2007/relationships/hdphoto" Target="../media/hdphoto19.wdp"/><Relationship Id="rId2" Type="http://schemas.openxmlformats.org/officeDocument/2006/relationships/image" Target="../media/image23.png"/><Relationship Id="rId1" Type="http://schemas.openxmlformats.org/officeDocument/2006/relationships/slideLayout" Target="../slideLayouts/slideLayout7.xml"/><Relationship Id="rId6" Type="http://schemas.openxmlformats.org/officeDocument/2006/relationships/image" Target="../media/image26.png"/><Relationship Id="rId11" Type="http://schemas.microsoft.com/office/2007/relationships/hdphoto" Target="../media/hdphoto21.wdp"/><Relationship Id="rId5" Type="http://schemas.microsoft.com/office/2007/relationships/hdphoto" Target="../media/hdphoto18.wdp"/><Relationship Id="rId10" Type="http://schemas.openxmlformats.org/officeDocument/2006/relationships/image" Target="../media/image28.png"/><Relationship Id="rId4" Type="http://schemas.openxmlformats.org/officeDocument/2006/relationships/image" Target="../media/image25.png"/><Relationship Id="rId9" Type="http://schemas.microsoft.com/office/2007/relationships/hdphoto" Target="../media/hdphoto20.wdp"/></Relationships>
</file>

<file path=ppt/slides/_rels/slide9.xml.rels><?xml version="1.0" encoding="UTF-8" standalone="yes"?>
<Relationships xmlns="http://schemas.openxmlformats.org/package/2006/relationships"><Relationship Id="rId8" Type="http://schemas.openxmlformats.org/officeDocument/2006/relationships/image" Target="../media/image31.png"/><Relationship Id="rId3" Type="http://schemas.openxmlformats.org/officeDocument/2006/relationships/image" Target="../media/image24.png"/><Relationship Id="rId7" Type="http://schemas.microsoft.com/office/2007/relationships/hdphoto" Target="../media/hdphoto23.wdp"/><Relationship Id="rId2" Type="http://schemas.openxmlformats.org/officeDocument/2006/relationships/image" Target="../media/image23.png"/><Relationship Id="rId1" Type="http://schemas.openxmlformats.org/officeDocument/2006/relationships/slideLayout" Target="../slideLayouts/slideLayout7.xml"/><Relationship Id="rId6" Type="http://schemas.openxmlformats.org/officeDocument/2006/relationships/image" Target="../media/image30.png"/><Relationship Id="rId11" Type="http://schemas.microsoft.com/office/2007/relationships/hdphoto" Target="../media/hdphoto25.wdp"/><Relationship Id="rId5" Type="http://schemas.microsoft.com/office/2007/relationships/hdphoto" Target="../media/hdphoto22.wdp"/><Relationship Id="rId10" Type="http://schemas.openxmlformats.org/officeDocument/2006/relationships/image" Target="../media/image32.png"/><Relationship Id="rId4" Type="http://schemas.openxmlformats.org/officeDocument/2006/relationships/image" Target="../media/image29.png"/><Relationship Id="rId9" Type="http://schemas.microsoft.com/office/2007/relationships/hdphoto" Target="../media/hdphoto24.wdp"/></Relationships>
</file>

<file path=ppt/slides/_rels/slide10.xml.rels><?xml version="1.0" encoding="UTF-8" standalone="yes"?>
<Relationships xmlns="http://schemas.openxmlformats.org/package/2006/relationships"><Relationship Id="rId8" Type="http://schemas.openxmlformats.org/officeDocument/2006/relationships/image" Target="../media/image35.png"/><Relationship Id="rId3" Type="http://schemas.openxmlformats.org/officeDocument/2006/relationships/image" Target="../media/image24.png"/><Relationship Id="rId7" Type="http://schemas.microsoft.com/office/2007/relationships/hdphoto" Target="../media/hdphoto27.wdp"/><Relationship Id="rId2" Type="http://schemas.openxmlformats.org/officeDocument/2006/relationships/image" Target="../media/image23.png"/><Relationship Id="rId1" Type="http://schemas.openxmlformats.org/officeDocument/2006/relationships/slideLayout" Target="../slideLayouts/slideLayout7.xml"/><Relationship Id="rId6" Type="http://schemas.openxmlformats.org/officeDocument/2006/relationships/image" Target="../media/image34.png"/><Relationship Id="rId11" Type="http://schemas.microsoft.com/office/2007/relationships/hdphoto" Target="../media/hdphoto29.wdp"/><Relationship Id="rId5" Type="http://schemas.microsoft.com/office/2007/relationships/hdphoto" Target="../media/hdphoto26.wdp"/><Relationship Id="rId10" Type="http://schemas.openxmlformats.org/officeDocument/2006/relationships/image" Target="../media/image36.png"/><Relationship Id="rId4" Type="http://schemas.openxmlformats.org/officeDocument/2006/relationships/image" Target="../media/image33.png"/><Relationship Id="rId9" Type="http://schemas.microsoft.com/office/2007/relationships/hdphoto" Target="../media/hdphoto28.wdp"/></Relationships>
</file>

<file path=ppt/slides/_rels/slide11.xml.rels><?xml version="1.0" encoding="UTF-8" standalone="yes"?>
<Relationships xmlns="http://schemas.openxmlformats.org/package/2006/relationships"><Relationship Id="rId8" Type="http://schemas.openxmlformats.org/officeDocument/2006/relationships/image" Target="../media/image39.png"/><Relationship Id="rId3" Type="http://schemas.openxmlformats.org/officeDocument/2006/relationships/image" Target="../media/image24.png"/><Relationship Id="rId7" Type="http://schemas.microsoft.com/office/2007/relationships/hdphoto" Target="../media/hdphoto31.wdp"/><Relationship Id="rId2" Type="http://schemas.openxmlformats.org/officeDocument/2006/relationships/image" Target="../media/image23.png"/><Relationship Id="rId1" Type="http://schemas.openxmlformats.org/officeDocument/2006/relationships/slideLayout" Target="../slideLayouts/slideLayout7.xml"/><Relationship Id="rId6" Type="http://schemas.openxmlformats.org/officeDocument/2006/relationships/image" Target="../media/image38.png"/><Relationship Id="rId11" Type="http://schemas.microsoft.com/office/2007/relationships/hdphoto" Target="../media/hdphoto33.wdp"/><Relationship Id="rId5" Type="http://schemas.microsoft.com/office/2007/relationships/hdphoto" Target="../media/hdphoto30.wdp"/><Relationship Id="rId10" Type="http://schemas.openxmlformats.org/officeDocument/2006/relationships/image" Target="../media/image40.png"/><Relationship Id="rId4" Type="http://schemas.openxmlformats.org/officeDocument/2006/relationships/image" Target="../media/image37.png"/><Relationship Id="rId9" Type="http://schemas.microsoft.com/office/2007/relationships/hdphoto" Target="../media/hdphoto32.wdp"/></Relationships>
</file>

<file path=ppt/slides/_rels/slide12.xml.rels><?xml version="1.0" encoding="UTF-8" standalone="yes"?>
<Relationships xmlns="http://schemas.openxmlformats.org/package/2006/relationships"><Relationship Id="rId8" Type="http://schemas.openxmlformats.org/officeDocument/2006/relationships/image" Target="../media/image44.png"/><Relationship Id="rId3" Type="http://schemas.microsoft.com/office/2007/relationships/hdphoto" Target="../media/hdphoto34.wdp"/><Relationship Id="rId7" Type="http://schemas.microsoft.com/office/2007/relationships/hdphoto" Target="../media/hdphoto36.wdp"/><Relationship Id="rId2" Type="http://schemas.openxmlformats.org/officeDocument/2006/relationships/image" Target="../media/image41.png"/><Relationship Id="rId1" Type="http://schemas.openxmlformats.org/officeDocument/2006/relationships/slideLayout" Target="../slideLayouts/slideLayout7.xml"/><Relationship Id="rId6" Type="http://schemas.openxmlformats.org/officeDocument/2006/relationships/image" Target="../media/image43.png"/><Relationship Id="rId11" Type="http://schemas.microsoft.com/office/2007/relationships/hdphoto" Target="../media/hdphoto38.wdp"/><Relationship Id="rId5" Type="http://schemas.microsoft.com/office/2007/relationships/hdphoto" Target="../media/hdphoto35.wdp"/><Relationship Id="rId10" Type="http://schemas.openxmlformats.org/officeDocument/2006/relationships/image" Target="../media/image45.png"/><Relationship Id="rId4" Type="http://schemas.openxmlformats.org/officeDocument/2006/relationships/image" Target="../media/image42.png"/><Relationship Id="rId9" Type="http://schemas.microsoft.com/office/2007/relationships/hdphoto" Target="../media/hdphoto37.wdp"/></Relationships>
</file>

<file path=ppt/slides/_rels/slide13.xml.rels><?xml version="1.0" encoding="UTF-8" standalone="yes"?>
<Relationships xmlns="http://schemas.openxmlformats.org/package/2006/relationships"><Relationship Id="rId8" Type="http://schemas.openxmlformats.org/officeDocument/2006/relationships/image" Target="../media/image48.png"/><Relationship Id="rId3" Type="http://schemas.microsoft.com/office/2007/relationships/hdphoto" Target="../media/hdphoto34.wdp"/><Relationship Id="rId7" Type="http://schemas.microsoft.com/office/2007/relationships/hdphoto" Target="../media/hdphoto40.wdp"/><Relationship Id="rId2" Type="http://schemas.openxmlformats.org/officeDocument/2006/relationships/image" Target="../media/image41.png"/><Relationship Id="rId1" Type="http://schemas.openxmlformats.org/officeDocument/2006/relationships/slideLayout" Target="../slideLayouts/slideLayout7.xml"/><Relationship Id="rId6" Type="http://schemas.openxmlformats.org/officeDocument/2006/relationships/image" Target="../media/image47.png"/><Relationship Id="rId11" Type="http://schemas.microsoft.com/office/2007/relationships/hdphoto" Target="../media/hdphoto42.wdp"/><Relationship Id="rId5" Type="http://schemas.microsoft.com/office/2007/relationships/hdphoto" Target="../media/hdphoto39.wdp"/><Relationship Id="rId10" Type="http://schemas.openxmlformats.org/officeDocument/2006/relationships/image" Target="../media/image49.png"/><Relationship Id="rId4" Type="http://schemas.openxmlformats.org/officeDocument/2006/relationships/image" Target="../media/image46.png"/><Relationship Id="rId9" Type="http://schemas.microsoft.com/office/2007/relationships/hdphoto" Target="../media/hdphoto41.wdp"/></Relationships>
</file>

<file path=ppt/slides/_rels/slide14.xml.rels><?xml version="1.0" encoding="UTF-8" standalone="yes"?>
<Relationships xmlns="http://schemas.openxmlformats.org/package/2006/relationships"><Relationship Id="rId3" Type="http://schemas.openxmlformats.org/officeDocument/2006/relationships/image" Target="../media/image51.jpg"/><Relationship Id="rId2" Type="http://schemas.openxmlformats.org/officeDocument/2006/relationships/image" Target="../media/image50.jpg"/><Relationship Id="rId1" Type="http://schemas.openxmlformats.org/officeDocument/2006/relationships/slideLayout" Target="../slideLayouts/slideLayout7.xml"/><Relationship Id="rId5" Type="http://schemas.openxmlformats.org/officeDocument/2006/relationships/image" Target="../media/image53.jpeg"/><Relationship Id="rId4" Type="http://schemas.openxmlformats.org/officeDocument/2006/relationships/image" Target="../media/image52.jpg"/></Relationships>
</file>

<file path=ppt/slides/_rels/slide15.xml.rels><?xml version="1.0" encoding="UTF-8" standalone="yes"?>
<Relationships xmlns="http://schemas.openxmlformats.org/package/2006/relationships"><Relationship Id="rId3" Type="http://schemas.openxmlformats.org/officeDocument/2006/relationships/image" Target="../media/image54.jpg"/><Relationship Id="rId2" Type="http://schemas.openxmlformats.org/officeDocument/2006/relationships/image" Target="../media/image50.jpg"/><Relationship Id="rId1" Type="http://schemas.openxmlformats.org/officeDocument/2006/relationships/slideLayout" Target="../slideLayouts/slideLayout7.xml"/><Relationship Id="rId5" Type="http://schemas.openxmlformats.org/officeDocument/2006/relationships/image" Target="../media/image56.jpg"/><Relationship Id="rId4" Type="http://schemas.openxmlformats.org/officeDocument/2006/relationships/image" Target="../media/image55.jpg"/></Relationships>
</file>

<file path=ppt/slides/_rels/slide16.xml.rels><?xml version="1.0" encoding="UTF-8" standalone="yes"?>
<Relationships xmlns="http://schemas.openxmlformats.org/package/2006/relationships"><Relationship Id="rId3" Type="http://schemas.openxmlformats.org/officeDocument/2006/relationships/image" Target="../media/image57.jpg"/><Relationship Id="rId2" Type="http://schemas.openxmlformats.org/officeDocument/2006/relationships/image" Target="../media/image50.jpg"/><Relationship Id="rId1" Type="http://schemas.openxmlformats.org/officeDocument/2006/relationships/slideLayout" Target="../slideLayouts/slideLayout7.xml"/><Relationship Id="rId5" Type="http://schemas.openxmlformats.org/officeDocument/2006/relationships/image" Target="../media/image59.jpg"/><Relationship Id="rId4" Type="http://schemas.openxmlformats.org/officeDocument/2006/relationships/image" Target="../media/image58.jpg"/></Relationships>
</file>

<file path=ppt/slides/_rels/slide17.xml.rels><?xml version="1.0" encoding="UTF-8" standalone="yes"?>
<Relationships xmlns="http://schemas.openxmlformats.org/package/2006/relationships"><Relationship Id="rId2" Type="http://schemas.openxmlformats.org/officeDocument/2006/relationships/image" Target="../media/image60.jpg"/><Relationship Id="rId1" Type="http://schemas.openxmlformats.org/officeDocument/2006/relationships/slideLayout" Target="../slideLayouts/slideLayout7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ctrTitle"/>
          </p:nvPr>
        </p:nvSpPr>
        <p:spPr>
          <a:xfrm>
            <a:off x="575732" y="383822"/>
            <a:ext cx="11006667" cy="2957689"/>
          </a:xfrm>
        </p:spPr>
        <p:txBody>
          <a:bodyPr>
            <a:normAutofit fontScale="90000"/>
          </a:bodyPr>
          <a:lstStyle/>
          <a:p>
            <a:r>
              <a:rPr lang="ru-RU" dirty="0" smtClean="0">
                <a:solidFill>
                  <a:srgbClr val="0033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Интерактивное игровое дидактическое пособие на развитие умственных способностей детей младшего дошкольного возраста</a:t>
            </a:r>
            <a:endParaRPr lang="ru-RU" dirty="0">
              <a:solidFill>
                <a:srgbClr val="003300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3" name="Подзаголовок 2"/>
          <p:cNvSpPr>
            <a:spLocks noGrp="1"/>
          </p:cNvSpPr>
          <p:nvPr>
            <p:ph type="subTitle" idx="1"/>
          </p:nvPr>
        </p:nvSpPr>
        <p:spPr>
          <a:xfrm>
            <a:off x="451556" y="3657600"/>
            <a:ext cx="11424355" cy="1794933"/>
          </a:xfrm>
        </p:spPr>
        <p:txBody>
          <a:bodyPr>
            <a:noAutofit/>
          </a:bodyPr>
          <a:lstStyle/>
          <a:p>
            <a:r>
              <a:rPr lang="ru-RU" sz="6000" b="1" dirty="0" smtClean="0">
                <a:solidFill>
                  <a:srgbClr val="9A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Тема: «Играем вместе с Машей </a:t>
            </a:r>
          </a:p>
          <a:p>
            <a:r>
              <a:rPr lang="ru-RU" sz="6000" b="1" dirty="0" smtClean="0">
                <a:solidFill>
                  <a:srgbClr val="9A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и Мишей»</a:t>
            </a:r>
            <a:endParaRPr lang="ru-RU" sz="6000" b="1" dirty="0">
              <a:solidFill>
                <a:srgbClr val="9A0000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4" name="Подзаголовок 2"/>
          <p:cNvSpPr txBox="1">
            <a:spLocks/>
          </p:cNvSpPr>
          <p:nvPr/>
        </p:nvSpPr>
        <p:spPr>
          <a:xfrm>
            <a:off x="6970891" y="5712178"/>
            <a:ext cx="5221109" cy="1044223"/>
          </a:xfrm>
          <a:prstGeom prst="rect">
            <a:avLst/>
          </a:prstGeom>
        </p:spPr>
        <p:txBody>
          <a:bodyPr vert="horz" lIns="91440" tIns="45720" rIns="91440" bIns="45720" rtlCol="0">
            <a:noAutofit/>
          </a:bodyPr>
          <a:lstStyle>
            <a:lvl1pPr marL="0" indent="0" algn="ctr" defTabSz="914400" rtl="0" eaLnBrk="1" latinLnBrk="0" hangingPunct="1"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None/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457200" indent="0" algn="ctr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indent="0" algn="ctr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indent="0" algn="ctr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1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indent="0" algn="ctr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1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indent="0" algn="ctr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1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indent="0" algn="ctr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1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indent="0" algn="ctr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1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indent="0" algn="ctr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1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r>
              <a:rPr lang="ru-RU" sz="2000" dirty="0" smtClean="0">
                <a:solidFill>
                  <a:srgbClr val="0033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МБДОУ ВМР «Васильевский детский сад общеразвивающего вида»</a:t>
            </a:r>
          </a:p>
          <a:p>
            <a:r>
              <a:rPr lang="ru-RU" sz="2000" dirty="0" smtClean="0">
                <a:solidFill>
                  <a:srgbClr val="0033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Автор: Воспитатель Власова Е.В. </a:t>
            </a:r>
          </a:p>
        </p:txBody>
      </p:sp>
    </p:spTree>
    <p:extLst>
      <p:ext uri="{BB962C8B-B14F-4D97-AF65-F5344CB8AC3E}">
        <p14:creationId xmlns:p14="http://schemas.microsoft.com/office/powerpoint/2010/main" val="14172633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316089" y="365125"/>
            <a:ext cx="11751733" cy="6272742"/>
          </a:xfrm>
        </p:spPr>
        <p:txBody>
          <a:bodyPr>
            <a:noAutofit/>
          </a:bodyPr>
          <a:lstStyle/>
          <a:p>
            <a:pPr algn="ctr">
              <a:lnSpc>
                <a:spcPct val="150000"/>
              </a:lnSpc>
            </a:pPr>
            <a:r>
              <a:rPr lang="ru-RU" sz="5400" b="1" dirty="0" smtClean="0">
                <a:solidFill>
                  <a:srgbClr val="C0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Цель: </a:t>
            </a:r>
            <a:r>
              <a:rPr lang="ru-RU" sz="5400" b="1" dirty="0" smtClean="0">
                <a:solidFill>
                  <a:srgbClr val="0033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развитие познавательных процессов и способностей посредством умственных действий в </a:t>
            </a:r>
            <a:r>
              <a:rPr lang="ru-RU" sz="5400" b="1" smtClean="0">
                <a:solidFill>
                  <a:srgbClr val="0033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игровых ситуациях. </a:t>
            </a:r>
            <a:endParaRPr lang="ru-RU" sz="5400" b="1" dirty="0">
              <a:solidFill>
                <a:srgbClr val="003300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470302248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Рисунок 1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82223" y="180623"/>
            <a:ext cx="11684000" cy="6572250"/>
          </a:xfrm>
          <a:prstGeom prst="roundRect">
            <a:avLst>
              <a:gd name="adj" fmla="val 16667"/>
            </a:avLst>
          </a:prstGeom>
          <a:ln>
            <a:noFill/>
          </a:ln>
          <a:effectLst>
            <a:outerShdw blurRad="76200" dist="38100" dir="7800000" algn="tl" rotWithShape="0">
              <a:srgbClr val="000000">
                <a:alpha val="40000"/>
              </a:srgbClr>
            </a:outerShdw>
          </a:effectLst>
          <a:scene3d>
            <a:camera prst="orthographicFront"/>
            <a:lightRig rig="contrasting" dir="t">
              <a:rot lat="0" lon="0" rev="4200000"/>
            </a:lightRig>
          </a:scene3d>
          <a:sp3d prstMaterial="plastic">
            <a:bevelT w="381000" h="114300" prst="relaxedInset"/>
            <a:contourClr>
              <a:srgbClr val="969696"/>
            </a:contourClr>
          </a:sp3d>
        </p:spPr>
      </p:pic>
      <p:sp>
        <p:nvSpPr>
          <p:cNvPr id="3" name="Управляющая кнопка: далее 2">
            <a:hlinkClick r:id="" action="ppaction://hlinkshowjump?jump=nextslide" highlightClick="1"/>
          </p:cNvPr>
          <p:cNvSpPr/>
          <p:nvPr/>
        </p:nvSpPr>
        <p:spPr>
          <a:xfrm>
            <a:off x="11283246" y="6067073"/>
            <a:ext cx="748553" cy="685800"/>
          </a:xfrm>
          <a:prstGeom prst="actionButtonForwardNext">
            <a:avLst/>
          </a:prstGeom>
        </p:spPr>
        <p:style>
          <a:lnRef idx="2">
            <a:schemeClr val="accent6"/>
          </a:lnRef>
          <a:fillRef idx="1">
            <a:schemeClr val="lt1"/>
          </a:fillRef>
          <a:effectRef idx="0">
            <a:schemeClr val="accent6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2597879769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Рисунок 2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781752" y="56444"/>
            <a:ext cx="10642604" cy="6716889"/>
          </a:xfrm>
          <a:prstGeom prst="roundRect">
            <a:avLst>
              <a:gd name="adj" fmla="val 16667"/>
            </a:avLst>
          </a:prstGeom>
          <a:ln>
            <a:noFill/>
          </a:ln>
          <a:effectLst>
            <a:outerShdw blurRad="76200" dist="38100" dir="7800000" algn="tl" rotWithShape="0">
              <a:srgbClr val="000000">
                <a:alpha val="40000"/>
              </a:srgbClr>
            </a:outerShdw>
          </a:effectLst>
          <a:scene3d>
            <a:camera prst="orthographicFront"/>
            <a:lightRig rig="contrasting" dir="t">
              <a:rot lat="0" lon="0" rev="4200000"/>
            </a:lightRig>
          </a:scene3d>
          <a:sp3d prstMaterial="plastic">
            <a:bevelT w="381000" h="114300" prst="relaxedInset"/>
            <a:contourClr>
              <a:srgbClr val="969696"/>
            </a:contourClr>
          </a:sp3d>
        </p:spPr>
      </p:pic>
      <p:sp>
        <p:nvSpPr>
          <p:cNvPr id="4" name="Управляющая кнопка: далее 3">
            <a:hlinkClick r:id="" action="ppaction://hlinkshowjump?jump=nextslide" highlightClick="1"/>
          </p:cNvPr>
          <p:cNvSpPr/>
          <p:nvPr/>
        </p:nvSpPr>
        <p:spPr>
          <a:xfrm>
            <a:off x="11424356" y="6087533"/>
            <a:ext cx="748553" cy="685800"/>
          </a:xfrm>
          <a:prstGeom prst="actionButtonForwardNext">
            <a:avLst/>
          </a:prstGeom>
        </p:spPr>
        <p:style>
          <a:lnRef idx="2">
            <a:schemeClr val="accent6"/>
          </a:lnRef>
          <a:fillRef idx="1">
            <a:schemeClr val="lt1"/>
          </a:fillRef>
          <a:effectRef idx="0">
            <a:schemeClr val="accent6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2053243054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Рисунок 1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13046"/>
            <a:ext cx="12192000" cy="6844954"/>
          </a:xfrm>
          <a:prstGeom prst="rect">
            <a:avLst/>
          </a:prstGeom>
        </p:spPr>
      </p:pic>
      <p:pic>
        <p:nvPicPr>
          <p:cNvPr id="6" name="Рисунок 5"/>
          <p:cNvPicPr>
            <a:picLocks noChangeAspect="1"/>
          </p:cNvPicPr>
          <p:nvPr/>
        </p:nvPicPr>
        <p:blipFill>
          <a:blip r:embed="rId3">
            <a:extLst>
              <a:ext uri="{BEBA8EAE-BF5A-486C-A8C5-ECC9F3942E4B}">
                <a14:imgProps xmlns:a14="http://schemas.microsoft.com/office/drawing/2010/main">
                  <a14:imgLayer r:embed="rId4">
                    <a14:imgEffect>
                      <a14:backgroundRemoval t="0" b="98393" l="0" r="99222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139235" y="-79022"/>
            <a:ext cx="4772115" cy="2969316"/>
          </a:xfrm>
          <a:prstGeom prst="rect">
            <a:avLst/>
          </a:prstGeom>
        </p:spPr>
      </p:pic>
      <p:pic>
        <p:nvPicPr>
          <p:cNvPr id="5" name="Рисунок 4"/>
          <p:cNvPicPr>
            <a:picLocks noChangeAspect="1"/>
          </p:cNvPicPr>
          <p:nvPr/>
        </p:nvPicPr>
        <p:blipFill>
          <a:blip r:embed="rId5" cstate="print">
            <a:extLst>
              <a:ext uri="{BEBA8EAE-BF5A-486C-A8C5-ECC9F3942E4B}">
                <a14:imgProps xmlns:a14="http://schemas.microsoft.com/office/drawing/2010/main">
                  <a14:imgLayer r:embed="rId6">
                    <a14:imgEffect>
                      <a14:backgroundRemoval t="493" b="100000" l="213" r="100000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-239564" y="687698"/>
            <a:ext cx="7053299" cy="6401953"/>
          </a:xfrm>
          <a:prstGeom prst="rect">
            <a:avLst/>
          </a:prstGeom>
        </p:spPr>
      </p:pic>
      <p:pic>
        <p:nvPicPr>
          <p:cNvPr id="7" name="Рисунок 6"/>
          <p:cNvPicPr>
            <a:picLocks noChangeAspect="1"/>
          </p:cNvPicPr>
          <p:nvPr/>
        </p:nvPicPr>
        <p:blipFill>
          <a:blip r:embed="rId7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651413" y="3369915"/>
            <a:ext cx="5465332" cy="3397955"/>
          </a:xfrm>
          <a:prstGeom prst="rect">
            <a:avLst/>
          </a:prstGeom>
        </p:spPr>
      </p:pic>
      <p:pic>
        <p:nvPicPr>
          <p:cNvPr id="8" name="Рисунок 7"/>
          <p:cNvPicPr>
            <a:picLocks noChangeAspect="1"/>
          </p:cNvPicPr>
          <p:nvPr/>
        </p:nvPicPr>
        <p:blipFill>
          <a:blip r:embed="rId8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813735" y="2758558"/>
            <a:ext cx="836795" cy="1130117"/>
          </a:xfrm>
          <a:prstGeom prst="rect">
            <a:avLst/>
          </a:prstGeom>
        </p:spPr>
      </p:pic>
      <p:pic>
        <p:nvPicPr>
          <p:cNvPr id="10" name="Рисунок 9"/>
          <p:cNvPicPr>
            <a:picLocks noChangeAspect="1"/>
          </p:cNvPicPr>
          <p:nvPr/>
        </p:nvPicPr>
        <p:blipFill>
          <a:blip r:embed="rId9" cstate="print">
            <a:extLst>
              <a:ext uri="{BEBA8EAE-BF5A-486C-A8C5-ECC9F3942E4B}">
                <a14:imgProps xmlns:a14="http://schemas.microsoft.com/office/drawing/2010/main">
                  <a14:imgLayer r:embed="rId10">
                    <a14:imgEffect>
                      <a14:backgroundRemoval t="313" b="98125" l="0" r="100000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9252154" y="3176743"/>
            <a:ext cx="1599270" cy="1137259"/>
          </a:xfrm>
          <a:prstGeom prst="rect">
            <a:avLst/>
          </a:prstGeom>
        </p:spPr>
      </p:pic>
      <p:pic>
        <p:nvPicPr>
          <p:cNvPr id="11" name="Рисунок 10"/>
          <p:cNvPicPr>
            <a:picLocks noChangeAspect="1"/>
          </p:cNvPicPr>
          <p:nvPr/>
        </p:nvPicPr>
        <p:blipFill>
          <a:blip r:embed="rId11" cstate="print">
            <a:extLst>
              <a:ext uri="{BEBA8EAE-BF5A-486C-A8C5-ECC9F3942E4B}">
                <a14:imgProps xmlns:a14="http://schemas.microsoft.com/office/drawing/2010/main">
                  <a14:imgLayer r:embed="rId12">
                    <a14:imgEffect>
                      <a14:backgroundRemoval t="0" b="100000" l="1889" r="100000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8024959" y="2708800"/>
            <a:ext cx="1431981" cy="1527447"/>
          </a:xfrm>
          <a:prstGeom prst="rect">
            <a:avLst/>
          </a:prstGeom>
        </p:spPr>
      </p:pic>
      <p:pic>
        <p:nvPicPr>
          <p:cNvPr id="3" name="Рисунок 2"/>
          <p:cNvPicPr>
            <a:picLocks noChangeAspect="1"/>
          </p:cNvPicPr>
          <p:nvPr/>
        </p:nvPicPr>
        <p:blipFill>
          <a:blip r:embed="rId13" cstate="print">
            <a:extLst>
              <a:ext uri="{BEBA8EAE-BF5A-486C-A8C5-ECC9F3942E4B}">
                <a14:imgProps xmlns:a14="http://schemas.microsoft.com/office/drawing/2010/main">
                  <a14:imgLayer r:embed="rId14">
                    <a14:imgEffect>
                      <a14:backgroundRemoval t="182" b="100000" l="1111" r="100000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7641696" y="3347597"/>
            <a:ext cx="917576" cy="1121482"/>
          </a:xfrm>
          <a:prstGeom prst="rect">
            <a:avLst/>
          </a:prstGeom>
        </p:spPr>
      </p:pic>
      <p:pic>
        <p:nvPicPr>
          <p:cNvPr id="4" name="Рисунок 3"/>
          <p:cNvPicPr>
            <a:picLocks noChangeAspect="1"/>
          </p:cNvPicPr>
          <p:nvPr/>
        </p:nvPicPr>
        <p:blipFill>
          <a:blip r:embed="rId15" cstate="print">
            <a:extLst>
              <a:ext uri="{BEBA8EAE-BF5A-486C-A8C5-ECC9F3942E4B}">
                <a14:imgProps xmlns:a14="http://schemas.microsoft.com/office/drawing/2010/main">
                  <a14:imgLayer r:embed="rId16">
                    <a14:imgEffect>
                      <a14:backgroundRemoval t="0" b="98667" l="0" r="99339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0937813" y="3381360"/>
            <a:ext cx="811040" cy="1071858"/>
          </a:xfrm>
          <a:prstGeom prst="rect">
            <a:avLst/>
          </a:prstGeom>
        </p:spPr>
      </p:pic>
      <p:sp>
        <p:nvSpPr>
          <p:cNvPr id="15" name="Управляющая кнопка: далее 14">
            <a:hlinkClick r:id="" action="ppaction://hlinkshowjump?jump=nextslide" highlightClick="1"/>
          </p:cNvPr>
          <p:cNvSpPr/>
          <p:nvPr/>
        </p:nvSpPr>
        <p:spPr>
          <a:xfrm>
            <a:off x="11343333" y="136920"/>
            <a:ext cx="748553" cy="685800"/>
          </a:xfrm>
          <a:prstGeom prst="actionButtonForwardNext">
            <a:avLst/>
          </a:prstGeom>
        </p:spPr>
        <p:style>
          <a:lnRef idx="2">
            <a:schemeClr val="accent6"/>
          </a:lnRef>
          <a:fillRef idx="1">
            <a:schemeClr val="lt1"/>
          </a:fillRef>
          <a:effectRef idx="0">
            <a:schemeClr val="accent6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4067029191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restart="whenNotActive" fill="hold" evtFilter="cancelBubble" nodeType="interactiveSeq">
                <p:stCondLst>
                  <p:cond evt="onClick" delay="0">
                    <p:tgtEl>
                      <p:spTgt spid="8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3" fill="hold">
                      <p:stCondLst>
                        <p:cond delay="0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2" presetClass="path" presetSubtype="0" accel="50000" decel="5000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1.04167E-6 -2.22222E-6 L -0.47891 0.1669 " pathEditMode="relative" rAng="0" ptsTypes="AA">
                                      <p:cBhvr>
                                        <p:cTn id="6" dur="2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-23945" y="8333"/>
                                    </p:animMotion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8"/>
                  </p:tgtEl>
                </p:cond>
              </p:nextCondLst>
            </p:seq>
            <p:seq concurrent="1" nextAc="seek">
              <p:cTn id="7" restart="whenNotActive" fill="hold" evtFilter="cancelBubble" nodeType="interactiveSeq">
                <p:stCondLst>
                  <p:cond evt="onClick" delay="0">
                    <p:tgtEl>
                      <p:spTgt spid="11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8" fill="hold">
                      <p:stCondLst>
                        <p:cond delay="0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42" presetClass="path" presetSubtype="0" accel="50000" decel="5000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2.91667E-6 0 L -0.54141 0.13958 " pathEditMode="relative" rAng="0" ptsTypes="AA">
                                      <p:cBhvr>
                                        <p:cTn id="11" dur="2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-27070" y="6968"/>
                                    </p:animMotion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11"/>
                  </p:tgtEl>
                </p:cond>
              </p:nextCondLst>
            </p:seq>
            <p:seq concurrent="1" nextAc="seek">
              <p:cTn id="12" restart="whenNotActive" fill="hold" evtFilter="cancelBubble" nodeType="interactiveSeq">
                <p:stCondLst>
                  <p:cond evt="onClick" delay="0">
                    <p:tgtEl>
                      <p:spTgt spid="10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13" fill="hold">
                      <p:stCondLst>
                        <p:cond delay="0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42" presetClass="path" presetSubtype="0" accel="50000" decel="5000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8.33333E-7 -4.81481E-6 L -0.57448 0.09098 " pathEditMode="relative" rAng="0" ptsTypes="AA">
                                      <p:cBhvr>
                                        <p:cTn id="16" dur="2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-28724" y="4537"/>
                                    </p:animMotion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10"/>
                  </p:tgtEl>
                </p:cond>
              </p:nextCondLst>
            </p:seq>
            <p:seq concurrent="1" nextAc="seek">
              <p:cTn id="17" restart="whenNotActive" fill="hold" evtFilter="cancelBubble" nodeType="interactiveSeq">
                <p:stCondLst>
                  <p:cond evt="onClick" delay="0">
                    <p:tgtEl>
                      <p:spTgt spid="3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18" fill="hold">
                      <p:stCondLst>
                        <p:cond delay="0"/>
                      </p:stCondLst>
                      <p:childTnLst>
                        <p:par>
                          <p:cTn id="19" fill="hold">
                            <p:stCondLst>
                              <p:cond delay="0"/>
                            </p:stCondLst>
                            <p:childTnLst>
                              <p:par>
                                <p:cTn id="20" presetID="8" presetClass="emph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21" dur="2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3"/>
                  </p:tgtEl>
                </p:cond>
              </p:nextCondLst>
            </p:seq>
            <p:seq concurrent="1" nextAc="seek">
              <p:cTn id="22" restart="whenNotActive" fill="hold" evtFilter="cancelBubble" nodeType="interactiveSeq">
                <p:stCondLst>
                  <p:cond evt="onClick" delay="0">
                    <p:tgtEl>
                      <p:spTgt spid="4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23" fill="hold">
                      <p:stCondLst>
                        <p:cond delay="0"/>
                      </p:stCondLst>
                      <p:childTnLst>
                        <p:par>
                          <p:cTn id="24" fill="hold">
                            <p:stCondLst>
                              <p:cond delay="0"/>
                            </p:stCondLst>
                            <p:childTnLst>
                              <p:par>
                                <p:cTn id="25" presetID="8" presetClass="emph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26" dur="2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4"/>
                  </p:tgtEl>
                </p:cond>
              </p:nextCondLst>
            </p:seq>
          </p:childTnLst>
        </p:cTn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Рисунок 1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1"/>
            <a:ext cx="12192000" cy="8133146"/>
          </a:xfrm>
          <a:prstGeom prst="rect">
            <a:avLst/>
          </a:prstGeom>
        </p:spPr>
      </p:pic>
      <p:pic>
        <p:nvPicPr>
          <p:cNvPr id="6" name="Рисунок 5"/>
          <p:cNvPicPr>
            <a:picLocks noChangeAspect="1"/>
          </p:cNvPicPr>
          <p:nvPr/>
        </p:nvPicPr>
        <p:blipFill>
          <a:blip r:embed="rId3">
            <a:extLst>
              <a:ext uri="{BEBA8EAE-BF5A-486C-A8C5-ECC9F3942E4B}">
                <a14:imgProps xmlns:a14="http://schemas.microsoft.com/office/drawing/2010/main">
                  <a14:imgLayer r:embed="rId4">
                    <a14:imgEffect>
                      <a14:backgroundRemoval t="0" b="98393" l="0" r="99222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139235" y="-79022"/>
            <a:ext cx="4772115" cy="2969316"/>
          </a:xfrm>
          <a:prstGeom prst="rect">
            <a:avLst/>
          </a:prstGeom>
        </p:spPr>
      </p:pic>
      <p:pic>
        <p:nvPicPr>
          <p:cNvPr id="5" name="Рисунок 4"/>
          <p:cNvPicPr>
            <a:picLocks noChangeAspect="1"/>
          </p:cNvPicPr>
          <p:nvPr/>
        </p:nvPicPr>
        <p:blipFill>
          <a:blip r:embed="rId5" cstate="print">
            <a:extLst>
              <a:ext uri="{BEBA8EAE-BF5A-486C-A8C5-ECC9F3942E4B}">
                <a14:imgProps xmlns:a14="http://schemas.microsoft.com/office/drawing/2010/main">
                  <a14:imgLayer r:embed="rId6">
                    <a14:imgEffect>
                      <a14:backgroundRemoval t="493" b="100000" l="213" r="100000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-239786" y="677789"/>
            <a:ext cx="7053299" cy="6401953"/>
          </a:xfrm>
          <a:prstGeom prst="rect">
            <a:avLst/>
          </a:prstGeom>
        </p:spPr>
      </p:pic>
      <p:pic>
        <p:nvPicPr>
          <p:cNvPr id="7" name="Рисунок 6"/>
          <p:cNvPicPr>
            <a:picLocks noChangeAspect="1"/>
          </p:cNvPicPr>
          <p:nvPr/>
        </p:nvPicPr>
        <p:blipFill>
          <a:blip r:embed="rId7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726668" y="3568082"/>
            <a:ext cx="5465332" cy="3397955"/>
          </a:xfrm>
          <a:prstGeom prst="rect">
            <a:avLst/>
          </a:prstGeom>
        </p:spPr>
      </p:pic>
      <p:pic>
        <p:nvPicPr>
          <p:cNvPr id="12" name="Рисунок 11"/>
          <p:cNvPicPr>
            <a:picLocks noChangeAspect="1"/>
          </p:cNvPicPr>
          <p:nvPr/>
        </p:nvPicPr>
        <p:blipFill>
          <a:blip r:embed="rId8" cstate="print">
            <a:extLst>
              <a:ext uri="{BEBA8EAE-BF5A-486C-A8C5-ECC9F3942E4B}">
                <a14:imgProps xmlns:a14="http://schemas.microsoft.com/office/drawing/2010/main">
                  <a14:imgLayer r:embed="rId9">
                    <a14:imgEffect>
                      <a14:backgroundRemoval t="0" b="100000" l="0" r="100000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9926986" y="3470463"/>
            <a:ext cx="1106310" cy="1314522"/>
          </a:xfrm>
          <a:prstGeom prst="rect">
            <a:avLst/>
          </a:prstGeom>
        </p:spPr>
      </p:pic>
      <p:pic>
        <p:nvPicPr>
          <p:cNvPr id="13" name="Рисунок 12"/>
          <p:cNvPicPr>
            <a:picLocks noChangeAspect="1"/>
          </p:cNvPicPr>
          <p:nvPr/>
        </p:nvPicPr>
        <p:blipFill>
          <a:blip r:embed="rId10" cstate="print">
            <a:extLst>
              <a:ext uri="{BEBA8EAE-BF5A-486C-A8C5-ECC9F3942E4B}">
                <a14:imgProps xmlns:a14="http://schemas.microsoft.com/office/drawing/2010/main">
                  <a14:imgLayer r:embed="rId11">
                    <a14:imgEffect>
                      <a14:backgroundRemoval t="0" b="100000" l="0" r="100000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898471" y="3480042"/>
            <a:ext cx="1030317" cy="1172104"/>
          </a:xfrm>
          <a:prstGeom prst="rect">
            <a:avLst/>
          </a:prstGeom>
        </p:spPr>
      </p:pic>
      <p:pic>
        <p:nvPicPr>
          <p:cNvPr id="14" name="Рисунок 13"/>
          <p:cNvPicPr>
            <a:picLocks noChangeAspect="1"/>
          </p:cNvPicPr>
          <p:nvPr/>
        </p:nvPicPr>
        <p:blipFill>
          <a:blip r:embed="rId12" cstate="print">
            <a:extLst>
              <a:ext uri="{BEBA8EAE-BF5A-486C-A8C5-ECC9F3942E4B}">
                <a14:imgProps xmlns:a14="http://schemas.microsoft.com/office/drawing/2010/main">
                  <a14:imgLayer r:embed="rId13">
                    <a14:imgEffect>
                      <a14:backgroundRemoval t="0" b="99160" l="0" r="97046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0889309" y="3069269"/>
            <a:ext cx="1186733" cy="1191740"/>
          </a:xfrm>
          <a:prstGeom prst="rect">
            <a:avLst/>
          </a:prstGeom>
        </p:spPr>
      </p:pic>
      <p:pic>
        <p:nvPicPr>
          <p:cNvPr id="3" name="Рисунок 2"/>
          <p:cNvPicPr>
            <a:picLocks noChangeAspect="1"/>
          </p:cNvPicPr>
          <p:nvPr/>
        </p:nvPicPr>
        <p:blipFill>
          <a:blip r:embed="rId14" cstate="print">
            <a:extLst>
              <a:ext uri="{BEBA8EAE-BF5A-486C-A8C5-ECC9F3942E4B}">
                <a14:imgProps xmlns:a14="http://schemas.microsoft.com/office/drawing/2010/main">
                  <a14:imgLayer r:embed="rId15">
                    <a14:imgEffect>
                      <a14:backgroundRemoval t="0" b="100000" l="2596" r="100000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7797684" y="2617666"/>
            <a:ext cx="1174485" cy="1300789"/>
          </a:xfrm>
          <a:prstGeom prst="rect">
            <a:avLst/>
          </a:prstGeom>
        </p:spPr>
      </p:pic>
      <p:pic>
        <p:nvPicPr>
          <p:cNvPr id="4" name="Рисунок 3"/>
          <p:cNvPicPr>
            <a:picLocks noChangeAspect="1"/>
          </p:cNvPicPr>
          <p:nvPr/>
        </p:nvPicPr>
        <p:blipFill>
          <a:blip r:embed="rId16" cstate="print">
            <a:extLst>
              <a:ext uri="{BEBA8EAE-BF5A-486C-A8C5-ECC9F3942E4B}">
                <a14:imgProps xmlns:a14="http://schemas.microsoft.com/office/drawing/2010/main">
                  <a14:imgLayer r:embed="rId17">
                    <a14:imgEffect>
                      <a14:backgroundRemoval t="0" b="98960" l="0" r="100000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 rot="809264">
            <a:off x="8666543" y="3133461"/>
            <a:ext cx="1156201" cy="1683694"/>
          </a:xfrm>
          <a:prstGeom prst="rect">
            <a:avLst/>
          </a:prstGeom>
        </p:spPr>
      </p:pic>
      <p:sp>
        <p:nvSpPr>
          <p:cNvPr id="15" name="Управляющая кнопка: далее 14">
            <a:hlinkClick r:id="" action="ppaction://hlinkshowjump?jump=nextslide" highlightClick="1"/>
          </p:cNvPr>
          <p:cNvSpPr/>
          <p:nvPr/>
        </p:nvSpPr>
        <p:spPr>
          <a:xfrm>
            <a:off x="11327489" y="136920"/>
            <a:ext cx="748553" cy="685800"/>
          </a:xfrm>
          <a:prstGeom prst="actionButtonForwardNext">
            <a:avLst/>
          </a:prstGeom>
        </p:spPr>
        <p:style>
          <a:lnRef idx="2">
            <a:schemeClr val="accent6"/>
          </a:lnRef>
          <a:fillRef idx="1">
            <a:schemeClr val="lt1"/>
          </a:fillRef>
          <a:effectRef idx="0">
            <a:schemeClr val="accent6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3785646554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restart="whenNotActive" fill="hold" evtFilter="cancelBubble" nodeType="interactiveSeq">
                <p:stCondLst>
                  <p:cond evt="onClick" delay="0">
                    <p:tgtEl>
                      <p:spTgt spid="13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3" fill="hold">
                      <p:stCondLst>
                        <p:cond delay="0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2" presetClass="path" presetSubtype="0" accel="50000" decel="5000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-2.91667E-6 -4.07407E-6 L -0.50377 -0.06111 " pathEditMode="relative" rAng="0" ptsTypes="AA">
                                      <p:cBhvr>
                                        <p:cTn id="6" dur="2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-25195" y="-3056"/>
                                    </p:animMotion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13"/>
                  </p:tgtEl>
                </p:cond>
              </p:nextCondLst>
            </p:seq>
            <p:seq concurrent="1" nextAc="seek">
              <p:cTn id="7" restart="whenNotActive" fill="hold" evtFilter="cancelBubble" nodeType="interactiveSeq">
                <p:stCondLst>
                  <p:cond evt="onClick" delay="0">
                    <p:tgtEl>
                      <p:spTgt spid="12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8" fill="hold">
                      <p:stCondLst>
                        <p:cond delay="0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42" presetClass="path" presetSubtype="0" accel="50000" decel="5000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4.79167E-6 -1.85185E-6 L -0.61498 -0.09444 " pathEditMode="relative" rAng="0" ptsTypes="AA">
                                      <p:cBhvr>
                                        <p:cTn id="11" dur="2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-30755" y="-4722"/>
                                    </p:animMotion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12"/>
                  </p:tgtEl>
                </p:cond>
              </p:nextCondLst>
            </p:seq>
            <p:seq concurrent="1" nextAc="seek">
              <p:cTn id="12" restart="whenNotActive" fill="hold" evtFilter="cancelBubble" nodeType="interactiveSeq">
                <p:stCondLst>
                  <p:cond evt="onClick" delay="0">
                    <p:tgtEl>
                      <p:spTgt spid="14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13" fill="hold">
                      <p:stCondLst>
                        <p:cond delay="0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42" presetClass="path" presetSubtype="0" accel="50000" decel="5000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3.125E-6 7.40741E-7 L -0.75808 -0.01389 " pathEditMode="relative" rAng="0" ptsTypes="AA">
                                      <p:cBhvr>
                                        <p:cTn id="16" dur="2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-37904" y="-694"/>
                                    </p:animMotion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14"/>
                  </p:tgtEl>
                </p:cond>
              </p:nextCondLst>
            </p:seq>
            <p:seq concurrent="1" nextAc="seek">
              <p:cTn id="17" restart="whenNotActive" fill="hold" evtFilter="cancelBubble" nodeType="interactiveSeq">
                <p:stCondLst>
                  <p:cond evt="onClick" delay="0">
                    <p:tgtEl>
                      <p:spTgt spid="3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18" fill="hold">
                      <p:stCondLst>
                        <p:cond delay="0"/>
                      </p:stCondLst>
                      <p:childTnLst>
                        <p:par>
                          <p:cTn id="19" fill="hold">
                            <p:stCondLst>
                              <p:cond delay="0"/>
                            </p:stCondLst>
                            <p:childTnLst>
                              <p:par>
                                <p:cTn id="20" presetID="8" presetClass="emph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21" dur="2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3"/>
                  </p:tgtEl>
                </p:cond>
              </p:nextCondLst>
            </p:seq>
            <p:seq concurrent="1" nextAc="seek">
              <p:cTn id="22" restart="whenNotActive" fill="hold" evtFilter="cancelBubble" nodeType="interactiveSeq">
                <p:stCondLst>
                  <p:cond evt="onClick" delay="0">
                    <p:tgtEl>
                      <p:spTgt spid="4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23" fill="hold">
                      <p:stCondLst>
                        <p:cond delay="0"/>
                      </p:stCondLst>
                      <p:childTnLst>
                        <p:par>
                          <p:cTn id="24" fill="hold">
                            <p:stCondLst>
                              <p:cond delay="0"/>
                            </p:stCondLst>
                            <p:childTnLst>
                              <p:par>
                                <p:cTn id="25" presetID="8" presetClass="emph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26" dur="2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4"/>
                  </p:tgtEl>
                </p:cond>
              </p:nextCondLst>
            </p:seq>
          </p:childTnLst>
        </p:cTn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0" name="Рисунок 9"/>
          <p:cNvPicPr>
            <a:picLocks noChangeAspect="1"/>
          </p:cNvPicPr>
          <p:nvPr/>
        </p:nvPicPr>
        <p:blipFill>
          <a:blip r:embed="rId2" cstate="print">
            <a:extLst>
              <a:ext uri="{BEBA8EAE-BF5A-486C-A8C5-ECC9F3942E4B}">
                <a14:imgProps xmlns:a14="http://schemas.microsoft.com/office/drawing/2010/main">
                  <a14:imgLayer r:embed="rId3">
                    <a14:imgEffect>
                      <a14:backgroundRemoval t="167" b="99500" l="10000" r="90000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736334" y="1402698"/>
            <a:ext cx="2391990" cy="2391990"/>
          </a:xfrm>
          <a:prstGeom prst="rect">
            <a:avLst/>
          </a:prstGeom>
        </p:spPr>
      </p:pic>
      <p:pic>
        <p:nvPicPr>
          <p:cNvPr id="7" name="Рисунок 6"/>
          <p:cNvPicPr>
            <a:picLocks noChangeAspect="1"/>
          </p:cNvPicPr>
          <p:nvPr/>
        </p:nvPicPr>
        <p:blipFill>
          <a:blip r:embed="rId4" cstate="print">
            <a:extLst>
              <a:ext uri="{BEBA8EAE-BF5A-486C-A8C5-ECC9F3942E4B}">
                <a14:imgProps xmlns:a14="http://schemas.microsoft.com/office/drawing/2010/main">
                  <a14:imgLayer r:embed="rId5">
                    <a14:imgEffect>
                      <a14:backgroundRemoval t="429" b="100000" l="1319" r="98242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080250" y="972216"/>
            <a:ext cx="1846069" cy="2840106"/>
          </a:xfrm>
          <a:prstGeom prst="rect">
            <a:avLst/>
          </a:prstGeom>
        </p:spPr>
      </p:pic>
      <p:pic>
        <p:nvPicPr>
          <p:cNvPr id="16" name="Рисунок 15"/>
          <p:cNvPicPr>
            <a:picLocks noChangeAspect="1"/>
          </p:cNvPicPr>
          <p:nvPr/>
        </p:nvPicPr>
        <p:blipFill>
          <a:blip r:embed="rId6" cstate="print">
            <a:extLst>
              <a:ext uri="{BEBA8EAE-BF5A-486C-A8C5-ECC9F3942E4B}">
                <a14:imgProps xmlns:a14="http://schemas.microsoft.com/office/drawing/2010/main">
                  <a14:imgLayer r:embed="rId7">
                    <a14:imgEffect>
                      <a14:backgroundRemoval t="167" b="100000" l="9961" r="89844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7651262" y="2245410"/>
            <a:ext cx="2674197" cy="1566912"/>
          </a:xfrm>
          <a:prstGeom prst="rect">
            <a:avLst/>
          </a:prstGeom>
        </p:spPr>
      </p:pic>
      <p:pic>
        <p:nvPicPr>
          <p:cNvPr id="3" name="Рисунок 2"/>
          <p:cNvPicPr>
            <a:picLocks noChangeAspect="1"/>
          </p:cNvPicPr>
          <p:nvPr/>
        </p:nvPicPr>
        <p:blipFill>
          <a:blip r:embed="rId8">
            <a:extLst>
              <a:ext uri="{BEBA8EAE-BF5A-486C-A8C5-ECC9F3942E4B}">
                <a14:imgProps xmlns:a14="http://schemas.microsoft.com/office/drawing/2010/main">
                  <a14:imgLayer r:embed="rId9">
                    <a14:imgEffect>
                      <a14:backgroundRemoval t="1172" b="98307" l="3905" r="95445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-94634" y="3474298"/>
            <a:ext cx="2071545" cy="3451077"/>
          </a:xfrm>
          <a:prstGeom prst="rect">
            <a:avLst/>
          </a:prstGeom>
        </p:spPr>
      </p:pic>
      <p:pic>
        <p:nvPicPr>
          <p:cNvPr id="15" name="Рисунок 14"/>
          <p:cNvPicPr>
            <a:picLocks noChangeAspect="1"/>
          </p:cNvPicPr>
          <p:nvPr/>
        </p:nvPicPr>
        <p:blipFill>
          <a:blip r:embed="rId10">
            <a:extLst>
              <a:ext uri="{BEBA8EAE-BF5A-486C-A8C5-ECC9F3942E4B}">
                <a14:imgProps xmlns:a14="http://schemas.microsoft.com/office/drawing/2010/main">
                  <a14:imgLayer r:embed="rId11">
                    <a14:imgEffect>
                      <a14:backgroundRemoval t="0" b="100000" l="442" r="100000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5974600" y="-22405"/>
            <a:ext cx="2206472" cy="3896639"/>
          </a:xfrm>
          <a:prstGeom prst="rect">
            <a:avLst/>
          </a:prstGeom>
        </p:spPr>
      </p:pic>
      <p:pic>
        <p:nvPicPr>
          <p:cNvPr id="9" name="Рисунок 8"/>
          <p:cNvPicPr>
            <a:picLocks noChangeAspect="1"/>
          </p:cNvPicPr>
          <p:nvPr/>
        </p:nvPicPr>
        <p:blipFill>
          <a:blip r:embed="rId12">
            <a:extLst>
              <a:ext uri="{BEBA8EAE-BF5A-486C-A8C5-ECC9F3942E4B}">
                <a14:imgProps xmlns:a14="http://schemas.microsoft.com/office/drawing/2010/main">
                  <a14:imgLayer r:embed="rId13">
                    <a14:imgEffect>
                      <a14:backgroundRemoval t="429" b="99143" l="10000" r="90000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8551555" y="438860"/>
            <a:ext cx="4645414" cy="3613100"/>
          </a:xfrm>
          <a:prstGeom prst="rect">
            <a:avLst/>
          </a:prstGeom>
        </p:spPr>
      </p:pic>
      <p:sp>
        <p:nvSpPr>
          <p:cNvPr id="17" name="Управляющая кнопка: далее 16">
            <a:hlinkClick r:id="" action="ppaction://hlinkshowjump?jump=nextslide" highlightClick="1"/>
          </p:cNvPr>
          <p:cNvSpPr/>
          <p:nvPr/>
        </p:nvSpPr>
        <p:spPr>
          <a:xfrm>
            <a:off x="11430208" y="0"/>
            <a:ext cx="748553" cy="685800"/>
          </a:xfrm>
          <a:prstGeom prst="actionButtonForwardNext">
            <a:avLst/>
          </a:prstGeom>
        </p:spPr>
        <p:style>
          <a:lnRef idx="2">
            <a:schemeClr val="accent6"/>
          </a:lnRef>
          <a:fillRef idx="1">
            <a:schemeClr val="lt1"/>
          </a:fillRef>
          <a:effectRef idx="0">
            <a:schemeClr val="accent6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1481693597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restart="whenNotActive" fill="hold" evtFilter="cancelBubble" nodeType="interactiveSeq">
                <p:stCondLst>
                  <p:cond evt="onClick" delay="0">
                    <p:tgtEl>
                      <p:spTgt spid="15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3" fill="hold">
                      <p:stCondLst>
                        <p:cond delay="0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2" presetClass="path" presetSubtype="0" accel="50000" decel="5000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1.25E-6 2.96296E-6 L -0.33268 0.43426 " pathEditMode="relative" rAng="0" ptsTypes="AA">
                                      <p:cBhvr>
                                        <p:cTn id="6" dur="2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-16641" y="21713"/>
                                    </p:animMotion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15"/>
                  </p:tgtEl>
                </p:cond>
              </p:nextCondLst>
            </p:seq>
            <p:seq concurrent="1" nextAc="seek">
              <p:cTn id="7" restart="whenNotActive" fill="hold" evtFilter="cancelBubble" nodeType="interactiveSeq">
                <p:stCondLst>
                  <p:cond evt="onClick" delay="0">
                    <p:tgtEl>
                      <p:spTgt spid="9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8" fill="hold">
                      <p:stCondLst>
                        <p:cond delay="0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42" presetClass="path" presetSubtype="0" accel="50000" decel="5000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2.91667E-6 -4.81481E-6 L -0.45495 0.41667 " pathEditMode="relative" rAng="0" ptsTypes="AA">
                                      <p:cBhvr>
                                        <p:cTn id="11" dur="2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-22747" y="20833"/>
                                    </p:animMotion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9"/>
                  </p:tgtEl>
                </p:cond>
              </p:nextCondLst>
            </p:seq>
            <p:seq concurrent="1" nextAc="seek">
              <p:cTn id="12" restart="whenNotActive" fill="hold" evtFilter="cancelBubble" nodeType="interactiveSeq">
                <p:stCondLst>
                  <p:cond evt="onClick" delay="0">
                    <p:tgtEl>
                      <p:spTgt spid="7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13" fill="hold">
                      <p:stCondLst>
                        <p:cond delay="0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42" presetClass="path" presetSubtype="0" accel="50000" decel="5000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-3.95833E-6 -1.11111E-6 L 0.36459 0.43796 " pathEditMode="relative" rAng="0" ptsTypes="AA">
                                      <p:cBhvr>
                                        <p:cTn id="16" dur="2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18229" y="21898"/>
                                    </p:animMotion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7"/>
                  </p:tgtEl>
                </p:cond>
              </p:nextCondLst>
            </p:seq>
            <p:seq concurrent="1" nextAc="seek">
              <p:cTn id="17" restart="whenNotActive" fill="hold" evtFilter="cancelBubble" nodeType="interactiveSeq">
                <p:stCondLst>
                  <p:cond evt="onClick" delay="0">
                    <p:tgtEl>
                      <p:spTgt spid="10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18" fill="hold">
                      <p:stCondLst>
                        <p:cond delay="0"/>
                      </p:stCondLst>
                      <p:childTnLst>
                        <p:par>
                          <p:cTn id="19" fill="hold">
                            <p:stCondLst>
                              <p:cond delay="0"/>
                            </p:stCondLst>
                            <p:childTnLst>
                              <p:par>
                                <p:cTn id="20" presetID="42" presetClass="path" presetSubtype="0" accel="50000" decel="5000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2.70833E-6 4.81481E-6 L 0.36172 0.44027 " pathEditMode="relative" rAng="0" ptsTypes="AA">
                                      <p:cBhvr>
                                        <p:cTn id="21" dur="2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18086" y="22014"/>
                                    </p:animMotion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10"/>
                  </p:tgtEl>
                </p:cond>
              </p:nextCondLst>
            </p:seq>
            <p:seq concurrent="1" nextAc="seek">
              <p:cTn id="22" restart="whenNotActive" fill="hold" evtFilter="cancelBubble" nodeType="interactiveSeq">
                <p:stCondLst>
                  <p:cond evt="onClick" delay="0">
                    <p:tgtEl>
                      <p:spTgt spid="16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23" fill="hold">
                      <p:stCondLst>
                        <p:cond delay="0"/>
                      </p:stCondLst>
                      <p:childTnLst>
                        <p:par>
                          <p:cTn id="24" fill="hold">
                            <p:stCondLst>
                              <p:cond delay="0"/>
                            </p:stCondLst>
                            <p:childTnLst>
                              <p:par>
                                <p:cTn id="25" presetID="42" presetClass="path" presetSubtype="0" accel="50000" decel="5000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4.16667E-7 4.81481E-6 L 0.16055 0.42615 " pathEditMode="relative" rAng="0" ptsTypes="AA">
                                      <p:cBhvr>
                                        <p:cTn id="26" dur="2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8021" y="21296"/>
                                    </p:animMotion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16"/>
                  </p:tgtEl>
                </p:cond>
              </p:nextCondLst>
            </p:seq>
          </p:childTnLst>
        </p:cTn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7" name="Рисунок 26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 flipH="1">
            <a:off x="89124" y="1072277"/>
            <a:ext cx="2897297" cy="3148988"/>
          </a:xfrm>
          <a:prstGeom prst="rect">
            <a:avLst/>
          </a:prstGeom>
        </p:spPr>
      </p:pic>
      <p:pic>
        <p:nvPicPr>
          <p:cNvPr id="25" name="Рисунок 24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9196818" y="1391479"/>
            <a:ext cx="2829786" cy="2829786"/>
          </a:xfrm>
          <a:prstGeom prst="rect">
            <a:avLst/>
          </a:prstGeom>
        </p:spPr>
      </p:pic>
      <p:sp>
        <p:nvSpPr>
          <p:cNvPr id="4" name="Скругленный прямоугольник 3"/>
          <p:cNvSpPr/>
          <p:nvPr/>
        </p:nvSpPr>
        <p:spPr>
          <a:xfrm>
            <a:off x="2796209" y="344558"/>
            <a:ext cx="7063409" cy="543339"/>
          </a:xfrm>
          <a:prstGeom prst="roundRect">
            <a:avLst/>
          </a:prstGeom>
          <a:gradFill flip="none" rotWithShape="1">
            <a:gsLst>
              <a:gs pos="0">
                <a:schemeClr val="accent4">
                  <a:lumMod val="67000"/>
                </a:schemeClr>
              </a:gs>
              <a:gs pos="48000">
                <a:schemeClr val="accent4">
                  <a:lumMod val="97000"/>
                  <a:lumOff val="3000"/>
                </a:schemeClr>
              </a:gs>
              <a:gs pos="100000">
                <a:schemeClr val="accent4">
                  <a:lumMod val="60000"/>
                  <a:lumOff val="40000"/>
                </a:schemeClr>
              </a:gs>
            </a:gsLst>
            <a:lin ang="16200000" scaled="1"/>
            <a:tileRect/>
          </a:gradFill>
          <a:ln>
            <a:noFill/>
          </a:ln>
          <a:effectLst>
            <a:outerShdw blurRad="190500" dist="228600" dir="2700000" algn="ctr">
              <a:srgbClr val="000000">
                <a:alpha val="30000"/>
              </a:srgbClr>
            </a:outerShdw>
          </a:effectLst>
          <a:scene3d>
            <a:camera prst="orthographicFront">
              <a:rot lat="0" lon="0" rev="0"/>
            </a:camera>
            <a:lightRig rig="glow" dir="t">
              <a:rot lat="0" lon="0" rev="4800000"/>
            </a:lightRig>
          </a:scene3d>
          <a:sp3d prstMaterial="matte">
            <a:bevelT w="127000" h="63500"/>
          </a:sp3d>
        </p:spPr>
        <p:style>
          <a:lnRef idx="0">
            <a:scrgbClr r="0" g="0" b="0"/>
          </a:lnRef>
          <a:fillRef idx="0">
            <a:scrgbClr r="0" g="0" b="0"/>
          </a:fillRef>
          <a:effectRef idx="0">
            <a:scrgbClr r="0" g="0" b="0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ru-RU" sz="3200" b="1" dirty="0" smtClean="0">
                <a:solidFill>
                  <a:srgbClr val="0066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Найди пару к </a:t>
            </a:r>
            <a:r>
              <a:rPr lang="ru-RU" sz="3200" b="1" dirty="0" smtClean="0">
                <a:solidFill>
                  <a:srgbClr val="0066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картинке</a:t>
            </a:r>
            <a:endParaRPr lang="ru-RU" sz="3200" b="1" dirty="0">
              <a:solidFill>
                <a:srgbClr val="006600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graphicFrame>
        <p:nvGraphicFramePr>
          <p:cNvPr id="20" name="Таблица 19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3150456599"/>
              </p:ext>
            </p:extLst>
          </p:nvPr>
        </p:nvGraphicFramePr>
        <p:xfrm>
          <a:off x="3101008" y="1391479"/>
          <a:ext cx="6393098" cy="2829786"/>
        </p:xfrm>
        <a:graphic>
          <a:graphicData uri="http://schemas.openxmlformats.org/drawingml/2006/table">
            <a:tbl>
              <a:tblPr firstRow="1" bandRow="1">
                <a:tableStyleId>{1E171933-4619-4E11-9A3F-F7608DF75F80}</a:tableStyleId>
              </a:tblPr>
              <a:tblGrid>
                <a:gridCol w="3196549">
                  <a:extLst>
                    <a:ext uri="{9D8B030D-6E8A-4147-A177-3AD203B41FA5}">
                      <a16:colId xmlns:a16="http://schemas.microsoft.com/office/drawing/2014/main" val="4244814906"/>
                    </a:ext>
                  </a:extLst>
                </a:gridCol>
                <a:gridCol w="3196549">
                  <a:extLst>
                    <a:ext uri="{9D8B030D-6E8A-4147-A177-3AD203B41FA5}">
                      <a16:colId xmlns:a16="http://schemas.microsoft.com/office/drawing/2014/main" val="725557586"/>
                    </a:ext>
                  </a:extLst>
                </a:gridCol>
              </a:tblGrid>
              <a:tr h="2829786">
                <a:tc>
                  <a:txBody>
                    <a:bodyPr/>
                    <a:lstStyle/>
                    <a:p>
                      <a:endParaRPr lang="ru-RU" dirty="0" smtClean="0"/>
                    </a:p>
                    <a:p>
                      <a:endParaRPr lang="ru-RU" dirty="0" smtClean="0"/>
                    </a:p>
                    <a:p>
                      <a:endParaRPr lang="ru-RU" dirty="0" smtClean="0"/>
                    </a:p>
                    <a:p>
                      <a:endParaRPr lang="ru-RU" dirty="0" smtClean="0"/>
                    </a:p>
                    <a:p>
                      <a:endParaRPr lang="ru-RU" dirty="0" smtClean="0"/>
                    </a:p>
                    <a:p>
                      <a:endParaRPr lang="ru-RU" dirty="0" smtClean="0"/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00"/>
                    </a:solidFill>
                  </a:tcPr>
                </a:tc>
                <a:tc>
                  <a:txBody>
                    <a:bodyPr/>
                    <a:lstStyle/>
                    <a:p>
                      <a:endParaRPr lang="ru-RU" dirty="0"/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00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576838357"/>
                  </a:ext>
                </a:extLst>
              </a:tr>
            </a:tbl>
          </a:graphicData>
        </a:graphic>
      </p:graphicFrame>
      <p:pic>
        <p:nvPicPr>
          <p:cNvPr id="12" name="Рисунок 11"/>
          <p:cNvPicPr>
            <a:picLocks noChangeAspect="1"/>
          </p:cNvPicPr>
          <p:nvPr/>
        </p:nvPicPr>
        <p:blipFill>
          <a:blip r:embed="rId4" cstate="print">
            <a:extLst>
              <a:ext uri="{BEBA8EAE-BF5A-486C-A8C5-ECC9F3942E4B}">
                <a14:imgProps xmlns:a14="http://schemas.microsoft.com/office/drawing/2010/main">
                  <a14:imgLayer r:embed="rId5">
                    <a14:imgEffect>
                      <a14:backgroundRemoval t="0" b="99725" l="309" r="100000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330181" y="1747116"/>
            <a:ext cx="2822742" cy="2118512"/>
          </a:xfrm>
          <a:prstGeom prst="rect">
            <a:avLst/>
          </a:prstGeom>
        </p:spPr>
      </p:pic>
      <p:pic>
        <p:nvPicPr>
          <p:cNvPr id="15" name="Рисунок 14"/>
          <p:cNvPicPr>
            <a:picLocks noChangeAspect="1"/>
          </p:cNvPicPr>
          <p:nvPr/>
        </p:nvPicPr>
        <p:blipFill>
          <a:blip r:embed="rId6" cstate="print">
            <a:extLst>
              <a:ext uri="{BEBA8EAE-BF5A-486C-A8C5-ECC9F3942E4B}">
                <a14:imgProps xmlns:a14="http://schemas.microsoft.com/office/drawing/2010/main">
                  <a14:imgLayer r:embed="rId7">
                    <a14:imgEffect>
                      <a14:backgroundRemoval t="2875" b="98500" l="10000" r="90000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080556" y="4786941"/>
            <a:ext cx="1660996" cy="1660996"/>
          </a:xfrm>
          <a:prstGeom prst="rect">
            <a:avLst/>
          </a:prstGeom>
        </p:spPr>
      </p:pic>
      <p:pic>
        <p:nvPicPr>
          <p:cNvPr id="2" name="Рисунок 1"/>
          <p:cNvPicPr>
            <a:picLocks noChangeAspect="1"/>
          </p:cNvPicPr>
          <p:nvPr/>
        </p:nvPicPr>
        <p:blipFill>
          <a:blip r:embed="rId8" cstate="print">
            <a:extLst>
              <a:ext uri="{BEBA8EAE-BF5A-486C-A8C5-ECC9F3942E4B}">
                <a14:imgProps xmlns:a14="http://schemas.microsoft.com/office/drawing/2010/main">
                  <a14:imgLayer r:embed="rId9">
                    <a14:imgEffect>
                      <a14:backgroundRemoval t="0" b="99436" l="1633" r="100000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5798937" y="4637002"/>
            <a:ext cx="1084457" cy="1960875"/>
          </a:xfrm>
          <a:prstGeom prst="rect">
            <a:avLst/>
          </a:prstGeom>
        </p:spPr>
      </p:pic>
      <p:pic>
        <p:nvPicPr>
          <p:cNvPr id="3" name="Рисунок 2"/>
          <p:cNvPicPr>
            <a:picLocks noChangeAspect="1"/>
          </p:cNvPicPr>
          <p:nvPr/>
        </p:nvPicPr>
        <p:blipFill>
          <a:blip r:embed="rId10" cstate="print">
            <a:extLst>
              <a:ext uri="{BEBA8EAE-BF5A-486C-A8C5-ECC9F3942E4B}">
                <a14:imgProps xmlns:a14="http://schemas.microsoft.com/office/drawing/2010/main">
                  <a14:imgLayer r:embed="rId11">
                    <a14:imgEffect>
                      <a14:backgroundRemoval t="6167" b="100000" l="964" r="100000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7632276" y="5328615"/>
            <a:ext cx="1755813" cy="1269262"/>
          </a:xfrm>
          <a:prstGeom prst="rect">
            <a:avLst/>
          </a:prstGeom>
        </p:spPr>
      </p:pic>
      <p:sp>
        <p:nvSpPr>
          <p:cNvPr id="19" name="Управляющая кнопка: далее 18">
            <a:hlinkClick r:id="" action="ppaction://hlinkshowjump?jump=nextslide" highlightClick="1"/>
          </p:cNvPr>
          <p:cNvSpPr/>
          <p:nvPr/>
        </p:nvSpPr>
        <p:spPr>
          <a:xfrm>
            <a:off x="11283246" y="6067073"/>
            <a:ext cx="748553" cy="685800"/>
          </a:xfrm>
          <a:prstGeom prst="actionButtonForwardNext">
            <a:avLst/>
          </a:prstGeom>
        </p:spPr>
        <p:style>
          <a:lnRef idx="2">
            <a:schemeClr val="accent6"/>
          </a:lnRef>
          <a:fillRef idx="1">
            <a:schemeClr val="lt1"/>
          </a:fillRef>
          <a:effectRef idx="0">
            <a:schemeClr val="accent6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3684094173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restart="whenNotActive" fill="hold" evtFilter="cancelBubble" nodeType="interactiveSeq">
                <p:stCondLst>
                  <p:cond evt="onClick" delay="0">
                    <p:tgtEl>
                      <p:spTgt spid="15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3" fill="hold">
                      <p:stCondLst>
                        <p:cond delay="0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2" presetClass="path" presetSubtype="0" accel="50000" decel="5000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-3.33333E-6 -1.48148E-6 L 0.3319 -0.41944 " pathEditMode="relative" rAng="0" ptsTypes="AA">
                                      <p:cBhvr>
                                        <p:cTn id="6" dur="2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16589" y="-20972"/>
                                    </p:animMotion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15"/>
                  </p:tgtEl>
                </p:cond>
              </p:nextCondLst>
            </p:seq>
            <p:seq concurrent="1" nextAc="seek">
              <p:cTn id="7" restart="whenNotActive" fill="hold" evtFilter="cancelBubble" nodeType="interactiveSeq">
                <p:stCondLst>
                  <p:cond evt="onClick" delay="0">
                    <p:tgtEl>
                      <p:spTgt spid="2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8" fill="hold">
                      <p:stCondLst>
                        <p:cond delay="0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8" presetClass="emph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1" dur="2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2"/>
                  </p:tgtEl>
                </p:cond>
              </p:nextCondLst>
            </p:seq>
            <p:seq concurrent="1" nextAc="seek">
              <p:cTn id="12" restart="whenNotActive" fill="hold" evtFilter="cancelBubble" nodeType="interactiveSeq">
                <p:stCondLst>
                  <p:cond evt="onClick" delay="0">
                    <p:tgtEl>
                      <p:spTgt spid="3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13" fill="hold">
                      <p:stCondLst>
                        <p:cond delay="0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8" presetClass="emph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6" dur="2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3"/>
                  </p:tgtEl>
                </p:cond>
              </p:nextCondLst>
            </p:seq>
          </p:childTnLst>
        </p:cTn>
      </p:par>
    </p:tn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7" name="Рисунок 26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9935196" y="2243949"/>
            <a:ext cx="2256804" cy="2381504"/>
          </a:xfrm>
          <a:prstGeom prst="rect">
            <a:avLst/>
          </a:prstGeom>
        </p:spPr>
      </p:pic>
      <p:pic>
        <p:nvPicPr>
          <p:cNvPr id="25" name="Рисунок 24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45020" y="2106786"/>
            <a:ext cx="2518667" cy="2518667"/>
          </a:xfrm>
          <a:prstGeom prst="rect">
            <a:avLst/>
          </a:prstGeom>
        </p:spPr>
      </p:pic>
      <p:sp>
        <p:nvSpPr>
          <p:cNvPr id="4" name="Скругленный прямоугольник 3"/>
          <p:cNvSpPr/>
          <p:nvPr/>
        </p:nvSpPr>
        <p:spPr>
          <a:xfrm>
            <a:off x="2796209" y="185531"/>
            <a:ext cx="7063409" cy="543339"/>
          </a:xfrm>
          <a:prstGeom prst="roundRect">
            <a:avLst/>
          </a:prstGeom>
          <a:gradFill flip="none" rotWithShape="1">
            <a:gsLst>
              <a:gs pos="0">
                <a:schemeClr val="accent4">
                  <a:lumMod val="67000"/>
                </a:schemeClr>
              </a:gs>
              <a:gs pos="48000">
                <a:schemeClr val="accent4">
                  <a:lumMod val="97000"/>
                  <a:lumOff val="3000"/>
                </a:schemeClr>
              </a:gs>
              <a:gs pos="100000">
                <a:schemeClr val="accent4">
                  <a:lumMod val="60000"/>
                  <a:lumOff val="40000"/>
                </a:schemeClr>
              </a:gs>
            </a:gsLst>
            <a:lin ang="16200000" scaled="1"/>
            <a:tileRect/>
          </a:gradFill>
          <a:ln>
            <a:noFill/>
          </a:ln>
          <a:effectLst>
            <a:outerShdw blurRad="190500" dist="228600" dir="2700000" algn="ctr">
              <a:srgbClr val="000000">
                <a:alpha val="30000"/>
              </a:srgbClr>
            </a:outerShdw>
          </a:effectLst>
          <a:scene3d>
            <a:camera prst="orthographicFront">
              <a:rot lat="0" lon="0" rev="0"/>
            </a:camera>
            <a:lightRig rig="glow" dir="t">
              <a:rot lat="0" lon="0" rev="4800000"/>
            </a:lightRig>
          </a:scene3d>
          <a:sp3d prstMaterial="matte">
            <a:bevelT w="127000" h="63500"/>
          </a:sp3d>
        </p:spPr>
        <p:style>
          <a:lnRef idx="0">
            <a:scrgbClr r="0" g="0" b="0"/>
          </a:lnRef>
          <a:fillRef idx="0">
            <a:scrgbClr r="0" g="0" b="0"/>
          </a:fillRef>
          <a:effectRef idx="0">
            <a:scrgbClr r="0" g="0" b="0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ru-RU" sz="3200" b="1" dirty="0" smtClean="0">
                <a:solidFill>
                  <a:srgbClr val="0066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Найди пару к </a:t>
            </a:r>
            <a:r>
              <a:rPr lang="ru-RU" sz="3200" b="1" dirty="0" smtClean="0">
                <a:solidFill>
                  <a:srgbClr val="0066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картинке</a:t>
            </a:r>
            <a:endParaRPr lang="ru-RU" sz="3200" b="1" dirty="0">
              <a:solidFill>
                <a:srgbClr val="006600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graphicFrame>
        <p:nvGraphicFramePr>
          <p:cNvPr id="24" name="Таблица 23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3882449333"/>
              </p:ext>
            </p:extLst>
          </p:nvPr>
        </p:nvGraphicFramePr>
        <p:xfrm>
          <a:off x="2796207" y="1842052"/>
          <a:ext cx="7063410" cy="2783402"/>
        </p:xfrm>
        <a:graphic>
          <a:graphicData uri="http://schemas.openxmlformats.org/drawingml/2006/table">
            <a:tbl>
              <a:tblPr firstRow="1" bandRow="1">
                <a:tableStyleId>{1E171933-4619-4E11-9A3F-F7608DF75F80}</a:tableStyleId>
              </a:tblPr>
              <a:tblGrid>
                <a:gridCol w="3531705">
                  <a:extLst>
                    <a:ext uri="{9D8B030D-6E8A-4147-A177-3AD203B41FA5}">
                      <a16:colId xmlns:a16="http://schemas.microsoft.com/office/drawing/2014/main" val="4244814906"/>
                    </a:ext>
                  </a:extLst>
                </a:gridCol>
                <a:gridCol w="3531705">
                  <a:extLst>
                    <a:ext uri="{9D8B030D-6E8A-4147-A177-3AD203B41FA5}">
                      <a16:colId xmlns:a16="http://schemas.microsoft.com/office/drawing/2014/main" val="725557586"/>
                    </a:ext>
                  </a:extLst>
                </a:gridCol>
              </a:tblGrid>
              <a:tr h="2783402">
                <a:tc>
                  <a:txBody>
                    <a:bodyPr/>
                    <a:lstStyle/>
                    <a:p>
                      <a:endParaRPr lang="ru-RU" dirty="0" smtClean="0"/>
                    </a:p>
                    <a:p>
                      <a:endParaRPr lang="ru-RU" dirty="0" smtClean="0"/>
                    </a:p>
                    <a:p>
                      <a:endParaRPr lang="ru-RU" dirty="0" smtClean="0"/>
                    </a:p>
                    <a:p>
                      <a:endParaRPr lang="ru-RU" dirty="0" smtClean="0"/>
                    </a:p>
                    <a:p>
                      <a:endParaRPr lang="ru-RU" dirty="0" smtClean="0"/>
                    </a:p>
                    <a:p>
                      <a:endParaRPr lang="ru-RU" dirty="0" smtClean="0"/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00"/>
                    </a:solidFill>
                  </a:tcPr>
                </a:tc>
                <a:tc>
                  <a:txBody>
                    <a:bodyPr/>
                    <a:lstStyle/>
                    <a:p>
                      <a:endParaRPr lang="ru-RU" dirty="0"/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00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576838357"/>
                  </a:ext>
                </a:extLst>
              </a:tr>
            </a:tbl>
          </a:graphicData>
        </a:graphic>
      </p:graphicFrame>
      <p:pic>
        <p:nvPicPr>
          <p:cNvPr id="11" name="Рисунок 10"/>
          <p:cNvPicPr>
            <a:picLocks noChangeAspect="1"/>
          </p:cNvPicPr>
          <p:nvPr/>
        </p:nvPicPr>
        <p:blipFill>
          <a:blip r:embed="rId4" cstate="print">
            <a:extLst>
              <a:ext uri="{BEBA8EAE-BF5A-486C-A8C5-ECC9F3942E4B}">
                <a14:imgProps xmlns:a14="http://schemas.microsoft.com/office/drawing/2010/main">
                  <a14:imgLayer r:embed="rId5">
                    <a14:imgEffect>
                      <a14:backgroundRemoval t="1270" b="98889" l="0" r="100000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084060" y="2239618"/>
            <a:ext cx="2999068" cy="1900708"/>
          </a:xfrm>
          <a:prstGeom prst="rect">
            <a:avLst/>
          </a:prstGeom>
        </p:spPr>
      </p:pic>
      <p:pic>
        <p:nvPicPr>
          <p:cNvPr id="13" name="Рисунок 12"/>
          <p:cNvPicPr>
            <a:picLocks noChangeAspect="1"/>
          </p:cNvPicPr>
          <p:nvPr/>
        </p:nvPicPr>
        <p:blipFill>
          <a:blip r:embed="rId6" cstate="print">
            <a:extLst>
              <a:ext uri="{BEBA8EAE-BF5A-486C-A8C5-ECC9F3942E4B}">
                <a14:imgProps xmlns:a14="http://schemas.microsoft.com/office/drawing/2010/main">
                  <a14:imgLayer r:embed="rId7">
                    <a14:imgEffect>
                      <a14:backgroundRemoval t="478" b="100000" l="556" r="100000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5133190" y="5320603"/>
            <a:ext cx="2389443" cy="1389417"/>
          </a:xfrm>
          <a:prstGeom prst="rect">
            <a:avLst/>
          </a:prstGeom>
        </p:spPr>
      </p:pic>
      <p:pic>
        <p:nvPicPr>
          <p:cNvPr id="2" name="Рисунок 1"/>
          <p:cNvPicPr>
            <a:picLocks noChangeAspect="1"/>
          </p:cNvPicPr>
          <p:nvPr/>
        </p:nvPicPr>
        <p:blipFill>
          <a:blip r:embed="rId8" cstate="print">
            <a:extLst>
              <a:ext uri="{BEBA8EAE-BF5A-486C-A8C5-ECC9F3942E4B}">
                <a14:imgProps xmlns:a14="http://schemas.microsoft.com/office/drawing/2010/main">
                  <a14:imgLayer r:embed="rId9">
                    <a14:imgEffect>
                      <a14:backgroundRemoval t="750" b="96500" l="0" r="100000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663687" y="5291364"/>
            <a:ext cx="2244034" cy="1122017"/>
          </a:xfrm>
          <a:prstGeom prst="rect">
            <a:avLst/>
          </a:prstGeom>
        </p:spPr>
      </p:pic>
      <p:pic>
        <p:nvPicPr>
          <p:cNvPr id="3" name="Рисунок 2"/>
          <p:cNvPicPr>
            <a:picLocks noChangeAspect="1"/>
          </p:cNvPicPr>
          <p:nvPr/>
        </p:nvPicPr>
        <p:blipFill>
          <a:blip r:embed="rId10" cstate="print">
            <a:extLst>
              <a:ext uri="{BEBA8EAE-BF5A-486C-A8C5-ECC9F3942E4B}">
                <a14:imgProps xmlns:a14="http://schemas.microsoft.com/office/drawing/2010/main">
                  <a14:imgLayer r:embed="rId11">
                    <a14:imgEffect>
                      <a14:backgroundRemoval t="1775" b="99803" l="0" r="99600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7811048" y="4965968"/>
            <a:ext cx="1524000" cy="1545336"/>
          </a:xfrm>
          <a:prstGeom prst="rect">
            <a:avLst/>
          </a:prstGeom>
        </p:spPr>
      </p:pic>
      <p:sp>
        <p:nvSpPr>
          <p:cNvPr id="19" name="Управляющая кнопка: далее 18">
            <a:hlinkClick r:id="" action="ppaction://hlinkshowjump?jump=nextslide" highlightClick="1"/>
          </p:cNvPr>
          <p:cNvSpPr/>
          <p:nvPr/>
        </p:nvSpPr>
        <p:spPr>
          <a:xfrm>
            <a:off x="11283246" y="6067073"/>
            <a:ext cx="748553" cy="685800"/>
          </a:xfrm>
          <a:prstGeom prst="actionButtonForwardNext">
            <a:avLst/>
          </a:prstGeom>
        </p:spPr>
        <p:style>
          <a:lnRef idx="2">
            <a:schemeClr val="accent6"/>
          </a:lnRef>
          <a:fillRef idx="1">
            <a:schemeClr val="lt1"/>
          </a:fillRef>
          <a:effectRef idx="0">
            <a:schemeClr val="accent6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1676817351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restart="whenNotActive" fill="hold" evtFilter="cancelBubble" nodeType="interactiveSeq">
                <p:stCondLst>
                  <p:cond evt="onClick" delay="0">
                    <p:tgtEl>
                      <p:spTgt spid="13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3" fill="hold">
                      <p:stCondLst>
                        <p:cond delay="0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2" presetClass="path" presetSubtype="0" accel="50000" decel="5000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-4.16667E-7 -3.33333E-6 L 0.14518 -0.4037 " pathEditMode="relative" rAng="0" ptsTypes="AA">
                                      <p:cBhvr>
                                        <p:cTn id="6" dur="2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7253" y="-20185"/>
                                    </p:animMotion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13"/>
                  </p:tgtEl>
                </p:cond>
              </p:nextCondLst>
            </p:seq>
            <p:seq concurrent="1" nextAc="seek">
              <p:cTn id="7" restart="whenNotActive" fill="hold" evtFilter="cancelBubble" nodeType="interactiveSeq">
                <p:stCondLst>
                  <p:cond evt="onClick" delay="0">
                    <p:tgtEl>
                      <p:spTgt spid="2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8" fill="hold">
                      <p:stCondLst>
                        <p:cond delay="0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8" presetClass="emph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1" dur="2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2"/>
                  </p:tgtEl>
                </p:cond>
              </p:nextCondLst>
            </p:seq>
            <p:seq concurrent="1" nextAc="seek">
              <p:cTn id="12" restart="whenNotActive" fill="hold" evtFilter="cancelBubble" nodeType="interactiveSeq">
                <p:stCondLst>
                  <p:cond evt="onClick" delay="0">
                    <p:tgtEl>
                      <p:spTgt spid="3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13" fill="hold">
                      <p:stCondLst>
                        <p:cond delay="0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8" presetClass="emph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6" dur="2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3"/>
                  </p:tgtEl>
                </p:cond>
              </p:nextCondLst>
            </p:seq>
          </p:childTnLst>
        </p:cTn>
      </p:par>
    </p:tn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7" name="Рисунок 26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 flipH="1">
            <a:off x="225202" y="1612387"/>
            <a:ext cx="2571004" cy="2794350"/>
          </a:xfrm>
          <a:prstGeom prst="rect">
            <a:avLst/>
          </a:prstGeom>
        </p:spPr>
      </p:pic>
      <p:pic>
        <p:nvPicPr>
          <p:cNvPr id="25" name="Рисунок 24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9575887" y="1922929"/>
            <a:ext cx="2581835" cy="2581835"/>
          </a:xfrm>
          <a:prstGeom prst="rect">
            <a:avLst/>
          </a:prstGeom>
        </p:spPr>
      </p:pic>
      <p:sp>
        <p:nvSpPr>
          <p:cNvPr id="4" name="Скругленный прямоугольник 3"/>
          <p:cNvSpPr/>
          <p:nvPr/>
        </p:nvSpPr>
        <p:spPr>
          <a:xfrm>
            <a:off x="2796209" y="185531"/>
            <a:ext cx="7063409" cy="543339"/>
          </a:xfrm>
          <a:prstGeom prst="roundRect">
            <a:avLst/>
          </a:prstGeom>
          <a:gradFill flip="none" rotWithShape="1">
            <a:gsLst>
              <a:gs pos="0">
                <a:schemeClr val="accent4">
                  <a:lumMod val="67000"/>
                </a:schemeClr>
              </a:gs>
              <a:gs pos="48000">
                <a:schemeClr val="accent4">
                  <a:lumMod val="97000"/>
                  <a:lumOff val="3000"/>
                </a:schemeClr>
              </a:gs>
              <a:gs pos="100000">
                <a:schemeClr val="accent4">
                  <a:lumMod val="60000"/>
                  <a:lumOff val="40000"/>
                </a:schemeClr>
              </a:gs>
            </a:gsLst>
            <a:lin ang="16200000" scaled="1"/>
            <a:tileRect/>
          </a:gradFill>
          <a:ln>
            <a:noFill/>
          </a:ln>
          <a:effectLst>
            <a:outerShdw blurRad="190500" dist="228600" dir="2700000" algn="ctr">
              <a:srgbClr val="000000">
                <a:alpha val="30000"/>
              </a:srgbClr>
            </a:outerShdw>
          </a:effectLst>
          <a:scene3d>
            <a:camera prst="orthographicFront">
              <a:rot lat="0" lon="0" rev="0"/>
            </a:camera>
            <a:lightRig rig="glow" dir="t">
              <a:rot lat="0" lon="0" rev="4800000"/>
            </a:lightRig>
          </a:scene3d>
          <a:sp3d prstMaterial="matte">
            <a:bevelT w="127000" h="63500"/>
          </a:sp3d>
        </p:spPr>
        <p:style>
          <a:lnRef idx="0">
            <a:scrgbClr r="0" g="0" b="0"/>
          </a:lnRef>
          <a:fillRef idx="0">
            <a:scrgbClr r="0" g="0" b="0"/>
          </a:fillRef>
          <a:effectRef idx="0">
            <a:scrgbClr r="0" g="0" b="0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ru-RU" sz="3200" b="1" dirty="0" smtClean="0">
                <a:solidFill>
                  <a:srgbClr val="0066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Найди пару к </a:t>
            </a:r>
            <a:r>
              <a:rPr lang="ru-RU" sz="3200" b="1" dirty="0" smtClean="0">
                <a:solidFill>
                  <a:srgbClr val="0066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картинке</a:t>
            </a:r>
            <a:endParaRPr lang="ru-RU" sz="3200" b="1" dirty="0">
              <a:solidFill>
                <a:srgbClr val="006600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graphicFrame>
        <p:nvGraphicFramePr>
          <p:cNvPr id="23" name="Таблица 22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2114629580"/>
              </p:ext>
            </p:extLst>
          </p:nvPr>
        </p:nvGraphicFramePr>
        <p:xfrm>
          <a:off x="2796207" y="1354465"/>
          <a:ext cx="7063410" cy="3150299"/>
        </p:xfrm>
        <a:graphic>
          <a:graphicData uri="http://schemas.openxmlformats.org/drawingml/2006/table">
            <a:tbl>
              <a:tblPr firstRow="1" bandRow="1">
                <a:tableStyleId>{1E171933-4619-4E11-9A3F-F7608DF75F80}</a:tableStyleId>
              </a:tblPr>
              <a:tblGrid>
                <a:gridCol w="3531705">
                  <a:extLst>
                    <a:ext uri="{9D8B030D-6E8A-4147-A177-3AD203B41FA5}">
                      <a16:colId xmlns:a16="http://schemas.microsoft.com/office/drawing/2014/main" val="4244814906"/>
                    </a:ext>
                  </a:extLst>
                </a:gridCol>
                <a:gridCol w="3531705">
                  <a:extLst>
                    <a:ext uri="{9D8B030D-6E8A-4147-A177-3AD203B41FA5}">
                      <a16:colId xmlns:a16="http://schemas.microsoft.com/office/drawing/2014/main" val="725557586"/>
                    </a:ext>
                  </a:extLst>
                </a:gridCol>
              </a:tblGrid>
              <a:tr h="3150299">
                <a:tc>
                  <a:txBody>
                    <a:bodyPr/>
                    <a:lstStyle/>
                    <a:p>
                      <a:endParaRPr lang="ru-RU" dirty="0" smtClean="0"/>
                    </a:p>
                    <a:p>
                      <a:endParaRPr lang="ru-RU" dirty="0" smtClean="0"/>
                    </a:p>
                    <a:p>
                      <a:endParaRPr lang="ru-RU" dirty="0" smtClean="0"/>
                    </a:p>
                    <a:p>
                      <a:endParaRPr lang="ru-RU" dirty="0" smtClean="0"/>
                    </a:p>
                    <a:p>
                      <a:endParaRPr lang="ru-RU" dirty="0" smtClean="0"/>
                    </a:p>
                    <a:p>
                      <a:endParaRPr lang="ru-RU" dirty="0" smtClean="0"/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00"/>
                    </a:solidFill>
                  </a:tcPr>
                </a:tc>
                <a:tc>
                  <a:txBody>
                    <a:bodyPr/>
                    <a:lstStyle/>
                    <a:p>
                      <a:endParaRPr lang="ru-RU" dirty="0"/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00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576838357"/>
                  </a:ext>
                </a:extLst>
              </a:tr>
            </a:tbl>
          </a:graphicData>
        </a:graphic>
      </p:graphicFrame>
      <p:pic>
        <p:nvPicPr>
          <p:cNvPr id="18" name="Рисунок 17"/>
          <p:cNvPicPr>
            <a:picLocks noChangeAspect="1"/>
          </p:cNvPicPr>
          <p:nvPr/>
        </p:nvPicPr>
        <p:blipFill>
          <a:blip r:embed="rId4" cstate="print">
            <a:extLst>
              <a:ext uri="{BEBA8EAE-BF5A-486C-A8C5-ECC9F3942E4B}">
                <a14:imgProps xmlns:a14="http://schemas.microsoft.com/office/drawing/2010/main">
                  <a14:imgLayer r:embed="rId5">
                    <a14:imgEffect>
                      <a14:backgroundRemoval t="0" b="99167" l="0" r="100000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363177" y="2181379"/>
            <a:ext cx="2419058" cy="1814294"/>
          </a:xfrm>
          <a:prstGeom prst="rect">
            <a:avLst/>
          </a:prstGeom>
        </p:spPr>
      </p:pic>
      <p:pic>
        <p:nvPicPr>
          <p:cNvPr id="17" name="Рисунок 16"/>
          <p:cNvPicPr>
            <a:picLocks noChangeAspect="1"/>
          </p:cNvPicPr>
          <p:nvPr/>
        </p:nvPicPr>
        <p:blipFill>
          <a:blip r:embed="rId6" cstate="print">
            <a:extLst>
              <a:ext uri="{BEBA8EAE-BF5A-486C-A8C5-ECC9F3942E4B}">
                <a14:imgProps xmlns:a14="http://schemas.microsoft.com/office/drawing/2010/main">
                  <a14:imgLayer r:embed="rId7">
                    <a14:imgEffect>
                      <a14:backgroundRemoval t="10000" b="90000" l="10000" r="90000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266828" y="5130359"/>
            <a:ext cx="2305878" cy="1729409"/>
          </a:xfrm>
          <a:prstGeom prst="rect">
            <a:avLst/>
          </a:prstGeom>
        </p:spPr>
      </p:pic>
      <p:pic>
        <p:nvPicPr>
          <p:cNvPr id="2" name="Рисунок 1"/>
          <p:cNvPicPr>
            <a:picLocks noChangeAspect="1"/>
          </p:cNvPicPr>
          <p:nvPr/>
        </p:nvPicPr>
        <p:blipFill>
          <a:blip r:embed="rId8" cstate="print">
            <a:extLst>
              <a:ext uri="{BEBA8EAE-BF5A-486C-A8C5-ECC9F3942E4B}">
                <a14:imgProps xmlns:a14="http://schemas.microsoft.com/office/drawing/2010/main">
                  <a14:imgLayer r:embed="rId9">
                    <a14:imgEffect>
                      <a14:backgroundRemoval t="0" b="98164" l="0" r="100000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5314119" y="4822587"/>
            <a:ext cx="2269634" cy="1901658"/>
          </a:xfrm>
          <a:prstGeom prst="rect">
            <a:avLst/>
          </a:prstGeom>
        </p:spPr>
      </p:pic>
      <p:pic>
        <p:nvPicPr>
          <p:cNvPr id="6" name="Рисунок 5"/>
          <p:cNvPicPr>
            <a:picLocks noChangeAspect="1"/>
          </p:cNvPicPr>
          <p:nvPr/>
        </p:nvPicPr>
        <p:blipFill>
          <a:blip r:embed="rId10" cstate="print">
            <a:extLst>
              <a:ext uri="{BEBA8EAE-BF5A-486C-A8C5-ECC9F3942E4B}">
                <a14:imgProps xmlns:a14="http://schemas.microsoft.com/office/drawing/2010/main">
                  <a14:imgLayer r:embed="rId11">
                    <a14:imgEffect>
                      <a14:backgroundRemoval t="0" b="100000" l="0" r="100000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8325166" y="5052633"/>
            <a:ext cx="1240052" cy="1671612"/>
          </a:xfrm>
          <a:prstGeom prst="rect">
            <a:avLst/>
          </a:prstGeom>
        </p:spPr>
      </p:pic>
      <p:sp>
        <p:nvSpPr>
          <p:cNvPr id="21" name="Управляющая кнопка: далее 20">
            <a:hlinkClick r:id="" action="ppaction://hlinkshowjump?jump=nextslide" highlightClick="1"/>
          </p:cNvPr>
          <p:cNvSpPr/>
          <p:nvPr/>
        </p:nvSpPr>
        <p:spPr>
          <a:xfrm>
            <a:off x="11283246" y="6067073"/>
            <a:ext cx="748553" cy="685800"/>
          </a:xfrm>
          <a:prstGeom prst="actionButtonForwardNext">
            <a:avLst/>
          </a:prstGeom>
        </p:spPr>
        <p:style>
          <a:lnRef idx="2">
            <a:schemeClr val="accent6"/>
          </a:lnRef>
          <a:fillRef idx="1">
            <a:schemeClr val="lt1"/>
          </a:fillRef>
          <a:effectRef idx="0">
            <a:schemeClr val="accent6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1445535683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restart="whenNotActive" fill="hold" evtFilter="cancelBubble" nodeType="interactiveSeq">
                <p:stCondLst>
                  <p:cond evt="onClick" delay="0">
                    <p:tgtEl>
                      <p:spTgt spid="17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3" fill="hold">
                      <p:stCondLst>
                        <p:cond delay="0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2" presetClass="path" presetSubtype="0" accel="50000" decel="5000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1.25E-6 -4.07407E-6 L 0.38789 -0.43888 " pathEditMode="relative" rAng="0" ptsTypes="AA">
                                      <p:cBhvr>
                                        <p:cTn id="6" dur="20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19388" y="-21944"/>
                                    </p:animMotion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17"/>
                  </p:tgtEl>
                </p:cond>
              </p:nextCondLst>
            </p:seq>
            <p:seq concurrent="1" nextAc="seek">
              <p:cTn id="7" restart="whenNotActive" fill="hold" evtFilter="cancelBubble" nodeType="interactiveSeq">
                <p:stCondLst>
                  <p:cond evt="onClick" delay="0">
                    <p:tgtEl>
                      <p:spTgt spid="2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8" fill="hold">
                      <p:stCondLst>
                        <p:cond delay="0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8" presetClass="emph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1" dur="2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2"/>
                  </p:tgtEl>
                </p:cond>
              </p:nextCondLst>
            </p:seq>
            <p:seq concurrent="1" nextAc="seek">
              <p:cTn id="12" restart="whenNotActive" fill="hold" evtFilter="cancelBubble" nodeType="interactiveSeq">
                <p:stCondLst>
                  <p:cond evt="onClick" delay="0">
                    <p:tgtEl>
                      <p:spTgt spid="6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13" fill="hold">
                      <p:stCondLst>
                        <p:cond delay="0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8" presetClass="emph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6" dur="2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6"/>
                  </p:tgtEl>
                </p:cond>
              </p:nextCondLst>
            </p:seq>
          </p:childTnLst>
        </p:cTn>
      </p:par>
    </p:tn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7" name="Рисунок 26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9865700" y="1578639"/>
            <a:ext cx="2426787" cy="2527624"/>
          </a:xfrm>
          <a:prstGeom prst="rect">
            <a:avLst/>
          </a:prstGeom>
        </p:spPr>
      </p:pic>
      <p:pic>
        <p:nvPicPr>
          <p:cNvPr id="25" name="Рисунок 24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1695671"/>
            <a:ext cx="2298105" cy="2298105"/>
          </a:xfrm>
          <a:prstGeom prst="rect">
            <a:avLst/>
          </a:prstGeom>
        </p:spPr>
      </p:pic>
      <p:sp>
        <p:nvSpPr>
          <p:cNvPr id="4" name="Скругленный прямоугольник 3"/>
          <p:cNvSpPr/>
          <p:nvPr/>
        </p:nvSpPr>
        <p:spPr>
          <a:xfrm>
            <a:off x="2796209" y="185531"/>
            <a:ext cx="7063409" cy="543339"/>
          </a:xfrm>
          <a:prstGeom prst="roundRect">
            <a:avLst/>
          </a:prstGeom>
          <a:gradFill flip="none" rotWithShape="1">
            <a:gsLst>
              <a:gs pos="0">
                <a:schemeClr val="accent4">
                  <a:lumMod val="67000"/>
                </a:schemeClr>
              </a:gs>
              <a:gs pos="48000">
                <a:schemeClr val="accent4">
                  <a:lumMod val="97000"/>
                  <a:lumOff val="3000"/>
                </a:schemeClr>
              </a:gs>
              <a:gs pos="100000">
                <a:schemeClr val="accent4">
                  <a:lumMod val="60000"/>
                  <a:lumOff val="40000"/>
                </a:schemeClr>
              </a:gs>
            </a:gsLst>
            <a:lin ang="16200000" scaled="1"/>
            <a:tileRect/>
          </a:gradFill>
          <a:ln>
            <a:noFill/>
          </a:ln>
          <a:effectLst>
            <a:outerShdw blurRad="190500" dist="228600" dir="2700000" algn="ctr">
              <a:srgbClr val="000000">
                <a:alpha val="30000"/>
              </a:srgbClr>
            </a:outerShdw>
          </a:effectLst>
          <a:scene3d>
            <a:camera prst="orthographicFront">
              <a:rot lat="0" lon="0" rev="0"/>
            </a:camera>
            <a:lightRig rig="glow" dir="t">
              <a:rot lat="0" lon="0" rev="4800000"/>
            </a:lightRig>
          </a:scene3d>
          <a:sp3d prstMaterial="matte">
            <a:bevelT w="127000" h="63500"/>
          </a:sp3d>
        </p:spPr>
        <p:style>
          <a:lnRef idx="0">
            <a:scrgbClr r="0" g="0" b="0"/>
          </a:lnRef>
          <a:fillRef idx="0">
            <a:scrgbClr r="0" g="0" b="0"/>
          </a:fillRef>
          <a:effectRef idx="0">
            <a:scrgbClr r="0" g="0" b="0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ru-RU" sz="3200" b="1" dirty="0" smtClean="0">
                <a:solidFill>
                  <a:srgbClr val="0066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Найди пару </a:t>
            </a:r>
            <a:r>
              <a:rPr lang="ru-RU" sz="3200" b="1" dirty="0" smtClean="0">
                <a:solidFill>
                  <a:srgbClr val="0066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к </a:t>
            </a:r>
            <a:r>
              <a:rPr lang="ru-RU" sz="3200" b="1" dirty="0" smtClean="0">
                <a:solidFill>
                  <a:srgbClr val="0066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картинке</a:t>
            </a:r>
            <a:endParaRPr lang="ru-RU" sz="3200" b="1" dirty="0">
              <a:solidFill>
                <a:srgbClr val="006600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graphicFrame>
        <p:nvGraphicFramePr>
          <p:cNvPr id="22" name="Таблица 21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3218389104"/>
              </p:ext>
            </p:extLst>
          </p:nvPr>
        </p:nvGraphicFramePr>
        <p:xfrm>
          <a:off x="2801956" y="1119700"/>
          <a:ext cx="7057662" cy="2874076"/>
        </p:xfrm>
        <a:graphic>
          <a:graphicData uri="http://schemas.openxmlformats.org/drawingml/2006/table">
            <a:tbl>
              <a:tblPr firstRow="1" bandRow="1">
                <a:tableStyleId>{1E171933-4619-4E11-9A3F-F7608DF75F80}</a:tableStyleId>
              </a:tblPr>
              <a:tblGrid>
                <a:gridCol w="3528831">
                  <a:extLst>
                    <a:ext uri="{9D8B030D-6E8A-4147-A177-3AD203B41FA5}">
                      <a16:colId xmlns:a16="http://schemas.microsoft.com/office/drawing/2014/main" val="4244814906"/>
                    </a:ext>
                  </a:extLst>
                </a:gridCol>
                <a:gridCol w="3528831">
                  <a:extLst>
                    <a:ext uri="{9D8B030D-6E8A-4147-A177-3AD203B41FA5}">
                      <a16:colId xmlns:a16="http://schemas.microsoft.com/office/drawing/2014/main" val="725557586"/>
                    </a:ext>
                  </a:extLst>
                </a:gridCol>
              </a:tblGrid>
              <a:tr h="2874076">
                <a:tc>
                  <a:txBody>
                    <a:bodyPr/>
                    <a:lstStyle/>
                    <a:p>
                      <a:endParaRPr lang="ru-RU" dirty="0" smtClean="0"/>
                    </a:p>
                    <a:p>
                      <a:endParaRPr lang="ru-RU" dirty="0" smtClean="0"/>
                    </a:p>
                    <a:p>
                      <a:endParaRPr lang="ru-RU" dirty="0" smtClean="0"/>
                    </a:p>
                    <a:p>
                      <a:endParaRPr lang="ru-RU" dirty="0" smtClean="0"/>
                    </a:p>
                    <a:p>
                      <a:endParaRPr lang="ru-RU" dirty="0" smtClean="0"/>
                    </a:p>
                    <a:p>
                      <a:endParaRPr lang="ru-RU" dirty="0" smtClean="0"/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00"/>
                    </a:solidFill>
                  </a:tcPr>
                </a:tc>
                <a:tc>
                  <a:txBody>
                    <a:bodyPr/>
                    <a:lstStyle/>
                    <a:p>
                      <a:endParaRPr lang="ru-RU" dirty="0"/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00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576838357"/>
                  </a:ext>
                </a:extLst>
              </a:tr>
            </a:tbl>
          </a:graphicData>
        </a:graphic>
      </p:graphicFrame>
      <p:pic>
        <p:nvPicPr>
          <p:cNvPr id="16" name="Рисунок 15"/>
          <p:cNvPicPr>
            <a:picLocks noChangeAspect="1"/>
          </p:cNvPicPr>
          <p:nvPr/>
        </p:nvPicPr>
        <p:blipFill>
          <a:blip r:embed="rId4" cstate="print">
            <a:extLst>
              <a:ext uri="{BEBA8EAE-BF5A-486C-A8C5-ECC9F3942E4B}">
                <a14:imgProps xmlns:a14="http://schemas.microsoft.com/office/drawing/2010/main">
                  <a14:imgLayer r:embed="rId5">
                    <a14:imgEffect>
                      <a14:backgroundRemoval t="0" b="100000" l="0" r="100000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723777" y="1459760"/>
            <a:ext cx="1587811" cy="2038115"/>
          </a:xfrm>
          <a:prstGeom prst="rect">
            <a:avLst/>
          </a:prstGeom>
        </p:spPr>
      </p:pic>
      <p:pic>
        <p:nvPicPr>
          <p:cNvPr id="10" name="Рисунок 9"/>
          <p:cNvPicPr>
            <a:picLocks noChangeAspect="1"/>
          </p:cNvPicPr>
          <p:nvPr/>
        </p:nvPicPr>
        <p:blipFill>
          <a:blip r:embed="rId6" cstate="print">
            <a:extLst>
              <a:ext uri="{BEBA8EAE-BF5A-486C-A8C5-ECC9F3942E4B}">
                <a14:imgProps xmlns:a14="http://schemas.microsoft.com/office/drawing/2010/main">
                  <a14:imgLayer r:embed="rId7">
                    <a14:imgEffect>
                      <a14:backgroundRemoval t="4559" b="90000" l="10000" r="90000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151955" y="4871343"/>
            <a:ext cx="1728580" cy="1306038"/>
          </a:xfrm>
          <a:prstGeom prst="rect">
            <a:avLst/>
          </a:prstGeom>
        </p:spPr>
      </p:pic>
      <p:pic>
        <p:nvPicPr>
          <p:cNvPr id="2" name="Рисунок 1"/>
          <p:cNvPicPr>
            <a:picLocks noChangeAspect="1"/>
          </p:cNvPicPr>
          <p:nvPr/>
        </p:nvPicPr>
        <p:blipFill>
          <a:blip r:embed="rId8" cstate="print">
            <a:extLst>
              <a:ext uri="{BEBA8EAE-BF5A-486C-A8C5-ECC9F3942E4B}">
                <a14:imgProps xmlns:a14="http://schemas.microsoft.com/office/drawing/2010/main">
                  <a14:imgLayer r:embed="rId9">
                    <a14:imgEffect>
                      <a14:backgroundRemoval t="0" b="98243" l="2556" r="98882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5472952" y="4218749"/>
            <a:ext cx="2068564" cy="2068564"/>
          </a:xfrm>
          <a:prstGeom prst="rect">
            <a:avLst/>
          </a:prstGeom>
        </p:spPr>
      </p:pic>
      <p:pic>
        <p:nvPicPr>
          <p:cNvPr id="5" name="Рисунок 4"/>
          <p:cNvPicPr>
            <a:picLocks noChangeAspect="1"/>
          </p:cNvPicPr>
          <p:nvPr/>
        </p:nvPicPr>
        <p:blipFill>
          <a:blip r:embed="rId10" cstate="print">
            <a:extLst>
              <a:ext uri="{BEBA8EAE-BF5A-486C-A8C5-ECC9F3942E4B}">
                <a14:imgProps xmlns:a14="http://schemas.microsoft.com/office/drawing/2010/main">
                  <a14:imgLayer r:embed="rId11">
                    <a14:imgEffect>
                      <a14:backgroundRemoval t="0" b="92250" l="0" r="100000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7762483" y="4341761"/>
            <a:ext cx="2097135" cy="2097135"/>
          </a:xfrm>
          <a:prstGeom prst="rect">
            <a:avLst/>
          </a:prstGeom>
        </p:spPr>
      </p:pic>
      <p:sp>
        <p:nvSpPr>
          <p:cNvPr id="21" name="Управляющая кнопка: далее 20">
            <a:hlinkClick r:id="" action="ppaction://hlinkshowjump?jump=nextslide" highlightClick="1"/>
          </p:cNvPr>
          <p:cNvSpPr/>
          <p:nvPr/>
        </p:nvSpPr>
        <p:spPr>
          <a:xfrm>
            <a:off x="11283246" y="6067073"/>
            <a:ext cx="748553" cy="685800"/>
          </a:xfrm>
          <a:prstGeom prst="actionButtonForwardNext">
            <a:avLst/>
          </a:prstGeom>
        </p:spPr>
        <p:style>
          <a:lnRef idx="2">
            <a:schemeClr val="accent6"/>
          </a:lnRef>
          <a:fillRef idx="1">
            <a:schemeClr val="lt1"/>
          </a:fillRef>
          <a:effectRef idx="0">
            <a:schemeClr val="accent6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3541229506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restart="whenNotActive" fill="hold" evtFilter="cancelBubble" nodeType="interactiveSeq">
                <p:stCondLst>
                  <p:cond evt="onClick" delay="0">
                    <p:tgtEl>
                      <p:spTgt spid="10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3" fill="hold">
                      <p:stCondLst>
                        <p:cond delay="0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2" presetClass="path" presetSubtype="0" accel="50000" decel="5000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3.125E-6 4.44444E-6 L 0.33802 -0.42385 " pathEditMode="relative" rAng="0" ptsTypes="AA">
                                      <p:cBhvr>
                                        <p:cTn id="6" dur="2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16901" y="-21204"/>
                                    </p:animMotion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10"/>
                  </p:tgtEl>
                </p:cond>
              </p:nextCondLst>
            </p:seq>
            <p:seq concurrent="1" nextAc="seek">
              <p:cTn id="7" restart="whenNotActive" fill="hold" evtFilter="cancelBubble" nodeType="interactiveSeq">
                <p:stCondLst>
                  <p:cond evt="onClick" delay="0">
                    <p:tgtEl>
                      <p:spTgt spid="2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8" fill="hold">
                      <p:stCondLst>
                        <p:cond delay="0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8" presetClass="emph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1" dur="2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2"/>
                  </p:tgtEl>
                </p:cond>
              </p:nextCondLst>
            </p:seq>
            <p:seq concurrent="1" nextAc="seek">
              <p:cTn id="12" restart="whenNotActive" fill="hold" evtFilter="cancelBubble" nodeType="interactiveSeq">
                <p:stCondLst>
                  <p:cond evt="onClick" delay="0">
                    <p:tgtEl>
                      <p:spTgt spid="5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13" fill="hold">
                      <p:stCondLst>
                        <p:cond delay="0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8" presetClass="emph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6" dur="2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5"/>
                  </p:tgtEl>
                </p:cond>
              </p:nextCondLst>
            </p:seq>
          </p:childTnLst>
        </p:cTn>
      </p:par>
    </p:tn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7" name="Рисунок 16"/>
          <p:cNvPicPr>
            <a:picLocks noChangeAspect="1"/>
          </p:cNvPicPr>
          <p:nvPr/>
        </p:nvPicPr>
        <p:blipFill>
          <a:blip r:embed="rId2" cstate="print">
            <a:extLst>
              <a:ext uri="{BEBA8EAE-BF5A-486C-A8C5-ECC9F3942E4B}">
                <a14:imgProps xmlns:a14="http://schemas.microsoft.com/office/drawing/2010/main">
                  <a14:imgLayer r:embed="rId3">
                    <a14:imgEffect>
                      <a14:backgroundRemoval t="0" b="100000" l="0" r="95033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0307529" y="1658913"/>
            <a:ext cx="2283858" cy="2065549"/>
          </a:xfrm>
          <a:prstGeom prst="rect">
            <a:avLst/>
          </a:prstGeom>
        </p:spPr>
      </p:pic>
      <p:pic>
        <p:nvPicPr>
          <p:cNvPr id="6" name="Рисунок 5"/>
          <p:cNvPicPr>
            <a:picLocks noChangeAspect="1"/>
          </p:cNvPicPr>
          <p:nvPr/>
        </p:nvPicPr>
        <p:blipFill>
          <a:blip r:embed="rId2" cstate="print">
            <a:extLst>
              <a:ext uri="{BEBA8EAE-BF5A-486C-A8C5-ECC9F3942E4B}">
                <a14:imgProps xmlns:a14="http://schemas.microsoft.com/office/drawing/2010/main">
                  <a14:imgLayer r:embed="rId3">
                    <a14:imgEffect>
                      <a14:backgroundRemoval t="0" b="100000" l="0" r="95033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 flipH="1">
            <a:off x="170140" y="1443035"/>
            <a:ext cx="2156595" cy="2065549"/>
          </a:xfrm>
          <a:prstGeom prst="rect">
            <a:avLst/>
          </a:prstGeom>
        </p:spPr>
      </p:pic>
      <p:graphicFrame>
        <p:nvGraphicFramePr>
          <p:cNvPr id="16" name="Таблица 15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2001741143"/>
              </p:ext>
            </p:extLst>
          </p:nvPr>
        </p:nvGraphicFramePr>
        <p:xfrm>
          <a:off x="2138082" y="1443035"/>
          <a:ext cx="8169446" cy="2685212"/>
        </p:xfrm>
        <a:graphic>
          <a:graphicData uri="http://schemas.openxmlformats.org/drawingml/2006/table">
            <a:tbl>
              <a:tblPr firstRow="1" bandRow="1">
                <a:tableStyleId>{1E171933-4619-4E11-9A3F-F7608DF75F80}</a:tableStyleId>
              </a:tblPr>
              <a:tblGrid>
                <a:gridCol w="4084723">
                  <a:extLst>
                    <a:ext uri="{9D8B030D-6E8A-4147-A177-3AD203B41FA5}">
                      <a16:colId xmlns:a16="http://schemas.microsoft.com/office/drawing/2014/main" val="3804928358"/>
                    </a:ext>
                  </a:extLst>
                </a:gridCol>
                <a:gridCol w="4084723">
                  <a:extLst>
                    <a:ext uri="{9D8B030D-6E8A-4147-A177-3AD203B41FA5}">
                      <a16:colId xmlns:a16="http://schemas.microsoft.com/office/drawing/2014/main" val="885332505"/>
                    </a:ext>
                  </a:extLst>
                </a:gridCol>
              </a:tblGrid>
              <a:tr h="2685212">
                <a:tc>
                  <a:txBody>
                    <a:bodyPr/>
                    <a:lstStyle/>
                    <a:p>
                      <a:endParaRPr lang="ru-RU" dirty="0" smtClean="0"/>
                    </a:p>
                    <a:p>
                      <a:endParaRPr lang="ru-RU" dirty="0" smtClean="0"/>
                    </a:p>
                    <a:p>
                      <a:endParaRPr lang="ru-RU" dirty="0" smtClean="0"/>
                    </a:p>
                    <a:p>
                      <a:endParaRPr lang="ru-RU" dirty="0" smtClean="0"/>
                    </a:p>
                    <a:p>
                      <a:endParaRPr lang="ru-RU" dirty="0" smtClean="0"/>
                    </a:p>
                    <a:p>
                      <a:endParaRPr lang="ru-RU" dirty="0" smtClean="0"/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00"/>
                    </a:solidFill>
                  </a:tcPr>
                </a:tc>
                <a:tc>
                  <a:txBody>
                    <a:bodyPr/>
                    <a:lstStyle/>
                    <a:p>
                      <a:endParaRPr lang="ru-RU" dirty="0"/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00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797019627"/>
                  </a:ext>
                </a:extLst>
              </a:tr>
            </a:tbl>
          </a:graphicData>
        </a:graphic>
      </p:graphicFrame>
      <p:pic>
        <p:nvPicPr>
          <p:cNvPr id="19" name="Рисунок 18"/>
          <p:cNvPicPr>
            <a:picLocks noChangeAspect="1"/>
          </p:cNvPicPr>
          <p:nvPr/>
        </p:nvPicPr>
        <p:blipFill>
          <a:blip r:embed="rId4" cstate="print">
            <a:extLst>
              <a:ext uri="{BEBA8EAE-BF5A-486C-A8C5-ECC9F3942E4B}">
                <a14:imgProps xmlns:a14="http://schemas.microsoft.com/office/drawing/2010/main">
                  <a14:imgLayer r:embed="rId5">
                    <a14:imgEffect>
                      <a14:backgroundRemoval t="1058" b="100000" l="0" r="100000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294529" y="1612111"/>
            <a:ext cx="2146612" cy="2480529"/>
          </a:xfrm>
          <a:prstGeom prst="rect">
            <a:avLst/>
          </a:prstGeom>
        </p:spPr>
      </p:pic>
      <p:pic>
        <p:nvPicPr>
          <p:cNvPr id="20" name="Рисунок 19"/>
          <p:cNvPicPr>
            <a:picLocks noChangeAspect="1"/>
          </p:cNvPicPr>
          <p:nvPr/>
        </p:nvPicPr>
        <p:blipFill>
          <a:blip r:embed="rId6" cstate="print">
            <a:extLst>
              <a:ext uri="{BEBA8EAE-BF5A-486C-A8C5-ECC9F3942E4B}">
                <a14:imgProps xmlns:a14="http://schemas.microsoft.com/office/drawing/2010/main">
                  <a14:imgLayer r:embed="rId7">
                    <a14:imgEffect>
                      <a14:backgroundRemoval t="1067" b="100000" l="0" r="100000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138082" y="4740176"/>
            <a:ext cx="1820680" cy="1820680"/>
          </a:xfrm>
          <a:prstGeom prst="rect">
            <a:avLst/>
          </a:prstGeom>
        </p:spPr>
      </p:pic>
      <p:pic>
        <p:nvPicPr>
          <p:cNvPr id="8" name="Рисунок 7"/>
          <p:cNvPicPr>
            <a:picLocks noChangeAspect="1"/>
          </p:cNvPicPr>
          <p:nvPr/>
        </p:nvPicPr>
        <p:blipFill>
          <a:blip r:embed="rId8" cstate="print">
            <a:extLst>
              <a:ext uri="{BEBA8EAE-BF5A-486C-A8C5-ECC9F3942E4B}">
                <a14:imgProps xmlns:a14="http://schemas.microsoft.com/office/drawing/2010/main">
                  <a14:imgLayer r:embed="rId9">
                    <a14:imgEffect>
                      <a14:backgroundRemoval t="0" b="100000" l="0" r="100000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5637330" y="4580256"/>
            <a:ext cx="1542876" cy="1645734"/>
          </a:xfrm>
          <a:prstGeom prst="rect">
            <a:avLst/>
          </a:prstGeom>
        </p:spPr>
      </p:pic>
      <p:pic>
        <p:nvPicPr>
          <p:cNvPr id="10" name="Рисунок 9"/>
          <p:cNvPicPr>
            <a:picLocks noChangeAspect="1"/>
          </p:cNvPicPr>
          <p:nvPr/>
        </p:nvPicPr>
        <p:blipFill>
          <a:blip r:embed="rId10" cstate="print">
            <a:extLst>
              <a:ext uri="{BEBA8EAE-BF5A-486C-A8C5-ECC9F3942E4B}">
                <a14:imgProps xmlns:a14="http://schemas.microsoft.com/office/drawing/2010/main">
                  <a14:imgLayer r:embed="rId11">
                    <a14:imgEffect>
                      <a14:backgroundRemoval t="0" b="94302" l="0" r="100000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8216152" y="5032907"/>
            <a:ext cx="1712965" cy="1636833"/>
          </a:xfrm>
          <a:prstGeom prst="rect">
            <a:avLst/>
          </a:prstGeom>
        </p:spPr>
      </p:pic>
      <p:sp>
        <p:nvSpPr>
          <p:cNvPr id="21" name="Скругленный прямоугольник 20"/>
          <p:cNvSpPr/>
          <p:nvPr/>
        </p:nvSpPr>
        <p:spPr>
          <a:xfrm>
            <a:off x="2811396" y="266705"/>
            <a:ext cx="7063409" cy="543339"/>
          </a:xfrm>
          <a:prstGeom prst="roundRect">
            <a:avLst/>
          </a:prstGeom>
          <a:gradFill flip="none" rotWithShape="1">
            <a:gsLst>
              <a:gs pos="0">
                <a:schemeClr val="accent4">
                  <a:lumMod val="67000"/>
                </a:schemeClr>
              </a:gs>
              <a:gs pos="48000">
                <a:schemeClr val="accent4">
                  <a:lumMod val="97000"/>
                  <a:lumOff val="3000"/>
                </a:schemeClr>
              </a:gs>
              <a:gs pos="100000">
                <a:schemeClr val="accent4">
                  <a:lumMod val="60000"/>
                  <a:lumOff val="40000"/>
                </a:schemeClr>
              </a:gs>
            </a:gsLst>
            <a:lin ang="16200000" scaled="1"/>
            <a:tileRect/>
          </a:gradFill>
          <a:ln>
            <a:noFill/>
          </a:ln>
          <a:effectLst>
            <a:outerShdw blurRad="190500" dist="228600" dir="2700000" algn="ctr">
              <a:srgbClr val="000000">
                <a:alpha val="30000"/>
              </a:srgbClr>
            </a:outerShdw>
          </a:effectLst>
          <a:scene3d>
            <a:camera prst="orthographicFront">
              <a:rot lat="0" lon="0" rev="0"/>
            </a:camera>
            <a:lightRig rig="glow" dir="t">
              <a:rot lat="0" lon="0" rev="4800000"/>
            </a:lightRig>
          </a:scene3d>
          <a:sp3d prstMaterial="matte">
            <a:bevelT w="127000" h="63500"/>
          </a:sp3d>
        </p:spPr>
        <p:style>
          <a:lnRef idx="0">
            <a:scrgbClr r="0" g="0" b="0"/>
          </a:lnRef>
          <a:fillRef idx="0">
            <a:scrgbClr r="0" g="0" b="0"/>
          </a:fillRef>
          <a:effectRef idx="0">
            <a:scrgbClr r="0" g="0" b="0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ru-RU" sz="3200" b="1" dirty="0" smtClean="0">
                <a:solidFill>
                  <a:srgbClr val="0066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Найди пару </a:t>
            </a:r>
            <a:r>
              <a:rPr lang="ru-RU" sz="3200" b="1" dirty="0" smtClean="0">
                <a:solidFill>
                  <a:srgbClr val="0066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к </a:t>
            </a:r>
            <a:r>
              <a:rPr lang="ru-RU" sz="3200" b="1" dirty="0" smtClean="0">
                <a:solidFill>
                  <a:srgbClr val="0066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картинке</a:t>
            </a:r>
            <a:endParaRPr lang="ru-RU" sz="3200" b="1" dirty="0">
              <a:solidFill>
                <a:srgbClr val="006600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22" name="Управляющая кнопка: далее 21">
            <a:hlinkClick r:id="" action="ppaction://hlinkshowjump?jump=nextslide" highlightClick="1"/>
          </p:cNvPr>
          <p:cNvSpPr/>
          <p:nvPr/>
        </p:nvSpPr>
        <p:spPr>
          <a:xfrm>
            <a:off x="11283246" y="6067073"/>
            <a:ext cx="748553" cy="685800"/>
          </a:xfrm>
          <a:prstGeom prst="actionButtonForwardNext">
            <a:avLst/>
          </a:prstGeom>
        </p:spPr>
        <p:style>
          <a:lnRef idx="2">
            <a:schemeClr val="accent6"/>
          </a:lnRef>
          <a:fillRef idx="1">
            <a:schemeClr val="lt1"/>
          </a:fillRef>
          <a:effectRef idx="0">
            <a:schemeClr val="accent6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2298500716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restart="whenNotActive" fill="hold" evtFilter="cancelBubble" nodeType="interactiveSeq">
                <p:stCondLst>
                  <p:cond evt="onClick" delay="0">
                    <p:tgtEl>
                      <p:spTgt spid="20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3" fill="hold">
                      <p:stCondLst>
                        <p:cond delay="0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2" presetClass="path" presetSubtype="0" accel="50000" decel="5000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0.02188 -0.01088 L 0.44271 -0.41412 " pathEditMode="relative" rAng="0" ptsTypes="AA">
                                      <p:cBhvr>
                                        <p:cTn id="6" dur="20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21042" y="-20162"/>
                                    </p:animMotion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20"/>
                  </p:tgtEl>
                </p:cond>
              </p:nextCondLst>
            </p:seq>
            <p:seq concurrent="1" nextAc="seek">
              <p:cTn id="7" restart="whenNotActive" fill="hold" evtFilter="cancelBubble" nodeType="interactiveSeq">
                <p:stCondLst>
                  <p:cond evt="onClick" delay="0">
                    <p:tgtEl>
                      <p:spTgt spid="8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8" fill="hold">
                      <p:stCondLst>
                        <p:cond delay="0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8" presetClass="emph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1" dur="2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8"/>
                  </p:tgtEl>
                </p:cond>
              </p:nextCondLst>
            </p:seq>
            <p:seq concurrent="1" nextAc="seek">
              <p:cTn id="12" restart="whenNotActive" fill="hold" evtFilter="cancelBubble" nodeType="interactiveSeq">
                <p:stCondLst>
                  <p:cond evt="onClick" delay="0">
                    <p:tgtEl>
                      <p:spTgt spid="10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13" fill="hold">
                      <p:stCondLst>
                        <p:cond delay="0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8" presetClass="emph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6" dur="2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10"/>
                  </p:tgtEl>
                </p:cond>
              </p:nextCondLst>
            </p:seq>
          </p:childTnLst>
        </p:cTn>
      </p:par>
    </p:tn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7" name="Рисунок 16"/>
          <p:cNvPicPr>
            <a:picLocks noChangeAspect="1"/>
          </p:cNvPicPr>
          <p:nvPr/>
        </p:nvPicPr>
        <p:blipFill>
          <a:blip r:embed="rId2" cstate="print">
            <a:extLst>
              <a:ext uri="{BEBA8EAE-BF5A-486C-A8C5-ECC9F3942E4B}">
                <a14:imgProps xmlns:a14="http://schemas.microsoft.com/office/drawing/2010/main">
                  <a14:imgLayer r:embed="rId3">
                    <a14:imgEffect>
                      <a14:backgroundRemoval t="0" b="100000" l="0" r="95033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9740979" y="1907758"/>
            <a:ext cx="2736457" cy="2474885"/>
          </a:xfrm>
          <a:prstGeom prst="rect">
            <a:avLst/>
          </a:prstGeom>
        </p:spPr>
      </p:pic>
      <p:pic>
        <p:nvPicPr>
          <p:cNvPr id="6" name="Рисунок 5"/>
          <p:cNvPicPr>
            <a:picLocks noChangeAspect="1"/>
          </p:cNvPicPr>
          <p:nvPr/>
        </p:nvPicPr>
        <p:blipFill>
          <a:blip r:embed="rId2" cstate="print">
            <a:extLst>
              <a:ext uri="{BEBA8EAE-BF5A-486C-A8C5-ECC9F3942E4B}">
                <a14:imgProps xmlns:a14="http://schemas.microsoft.com/office/drawing/2010/main">
                  <a14:imgLayer r:embed="rId3">
                    <a14:imgEffect>
                      <a14:backgroundRemoval t="0" b="100000" l="0" r="95033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 flipH="1">
            <a:off x="38201" y="1907759"/>
            <a:ext cx="2583974" cy="2474885"/>
          </a:xfrm>
          <a:prstGeom prst="rect">
            <a:avLst/>
          </a:prstGeom>
        </p:spPr>
      </p:pic>
      <p:graphicFrame>
        <p:nvGraphicFramePr>
          <p:cNvPr id="14" name="Таблица 13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2751736412"/>
              </p:ext>
            </p:extLst>
          </p:nvPr>
        </p:nvGraphicFramePr>
        <p:xfrm>
          <a:off x="2772480" y="1525449"/>
          <a:ext cx="7087138" cy="2644238"/>
        </p:xfrm>
        <a:graphic>
          <a:graphicData uri="http://schemas.openxmlformats.org/drawingml/2006/table">
            <a:tbl>
              <a:tblPr firstRow="1" bandRow="1">
                <a:tableStyleId>{1E171933-4619-4E11-9A3F-F7608DF75F80}</a:tableStyleId>
              </a:tblPr>
              <a:tblGrid>
                <a:gridCol w="3543569">
                  <a:extLst>
                    <a:ext uri="{9D8B030D-6E8A-4147-A177-3AD203B41FA5}">
                      <a16:colId xmlns:a16="http://schemas.microsoft.com/office/drawing/2014/main" val="3804928358"/>
                    </a:ext>
                  </a:extLst>
                </a:gridCol>
                <a:gridCol w="3543569">
                  <a:extLst>
                    <a:ext uri="{9D8B030D-6E8A-4147-A177-3AD203B41FA5}">
                      <a16:colId xmlns:a16="http://schemas.microsoft.com/office/drawing/2014/main" val="885332505"/>
                    </a:ext>
                  </a:extLst>
                </a:gridCol>
              </a:tblGrid>
              <a:tr h="2644238">
                <a:tc>
                  <a:txBody>
                    <a:bodyPr/>
                    <a:lstStyle/>
                    <a:p>
                      <a:endParaRPr lang="ru-RU" dirty="0" smtClean="0"/>
                    </a:p>
                    <a:p>
                      <a:endParaRPr lang="ru-RU" dirty="0" smtClean="0"/>
                    </a:p>
                    <a:p>
                      <a:endParaRPr lang="ru-RU" dirty="0" smtClean="0"/>
                    </a:p>
                    <a:p>
                      <a:endParaRPr lang="ru-RU" dirty="0" smtClean="0"/>
                    </a:p>
                    <a:p>
                      <a:endParaRPr lang="ru-RU" dirty="0" smtClean="0"/>
                    </a:p>
                    <a:p>
                      <a:endParaRPr lang="ru-RU" dirty="0" smtClean="0"/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00"/>
                    </a:solidFill>
                  </a:tcPr>
                </a:tc>
                <a:tc>
                  <a:txBody>
                    <a:bodyPr/>
                    <a:lstStyle/>
                    <a:p>
                      <a:endParaRPr lang="ru-RU" dirty="0"/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00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797019627"/>
                  </a:ext>
                </a:extLst>
              </a:tr>
            </a:tbl>
          </a:graphicData>
        </a:graphic>
      </p:graphicFrame>
      <p:pic>
        <p:nvPicPr>
          <p:cNvPr id="15" name="Рисунок 14"/>
          <p:cNvPicPr>
            <a:picLocks noChangeAspect="1"/>
          </p:cNvPicPr>
          <p:nvPr/>
        </p:nvPicPr>
        <p:blipFill>
          <a:blip r:embed="rId4" cstate="print">
            <a:extLst>
              <a:ext uri="{BEBA8EAE-BF5A-486C-A8C5-ECC9F3942E4B}">
                <a14:imgProps xmlns:a14="http://schemas.microsoft.com/office/drawing/2010/main">
                  <a14:imgLayer r:embed="rId5">
                    <a14:imgEffect>
                      <a14:backgroundRemoval t="0" b="100000" l="0" r="100000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601780" y="1836408"/>
            <a:ext cx="1790491" cy="2235276"/>
          </a:xfrm>
          <a:prstGeom prst="rect">
            <a:avLst/>
          </a:prstGeom>
        </p:spPr>
      </p:pic>
      <p:pic>
        <p:nvPicPr>
          <p:cNvPr id="2" name="Рисунок 1"/>
          <p:cNvPicPr>
            <a:picLocks noChangeAspect="1"/>
          </p:cNvPicPr>
          <p:nvPr/>
        </p:nvPicPr>
        <p:blipFill>
          <a:blip r:embed="rId6" cstate="print">
            <a:extLst>
              <a:ext uri="{BEBA8EAE-BF5A-486C-A8C5-ECC9F3942E4B}">
                <a14:imgProps xmlns:a14="http://schemas.microsoft.com/office/drawing/2010/main">
                  <a14:imgLayer r:embed="rId7">
                    <a14:imgEffect>
                      <a14:backgroundRemoval t="0" b="100000" l="0" r="100000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8349965" y="5179222"/>
            <a:ext cx="1391014" cy="1323009"/>
          </a:xfrm>
          <a:prstGeom prst="rect">
            <a:avLst/>
          </a:prstGeom>
        </p:spPr>
      </p:pic>
      <p:sp>
        <p:nvSpPr>
          <p:cNvPr id="12" name="Скругленный прямоугольник 11"/>
          <p:cNvSpPr/>
          <p:nvPr/>
        </p:nvSpPr>
        <p:spPr>
          <a:xfrm>
            <a:off x="2796209" y="185531"/>
            <a:ext cx="7063409" cy="543339"/>
          </a:xfrm>
          <a:prstGeom prst="roundRect">
            <a:avLst/>
          </a:prstGeom>
          <a:gradFill flip="none" rotWithShape="1">
            <a:gsLst>
              <a:gs pos="0">
                <a:schemeClr val="accent4">
                  <a:lumMod val="67000"/>
                </a:schemeClr>
              </a:gs>
              <a:gs pos="48000">
                <a:schemeClr val="accent4">
                  <a:lumMod val="97000"/>
                  <a:lumOff val="3000"/>
                </a:schemeClr>
              </a:gs>
              <a:gs pos="100000">
                <a:schemeClr val="accent4">
                  <a:lumMod val="60000"/>
                  <a:lumOff val="40000"/>
                </a:schemeClr>
              </a:gs>
            </a:gsLst>
            <a:lin ang="16200000" scaled="1"/>
            <a:tileRect/>
          </a:gradFill>
          <a:ln>
            <a:noFill/>
          </a:ln>
          <a:effectLst>
            <a:outerShdw blurRad="190500" dist="228600" dir="2700000" algn="ctr">
              <a:srgbClr val="000000">
                <a:alpha val="30000"/>
              </a:srgbClr>
            </a:outerShdw>
          </a:effectLst>
          <a:scene3d>
            <a:camera prst="orthographicFront">
              <a:rot lat="0" lon="0" rev="0"/>
            </a:camera>
            <a:lightRig rig="glow" dir="t">
              <a:rot lat="0" lon="0" rev="4800000"/>
            </a:lightRig>
          </a:scene3d>
          <a:sp3d prstMaterial="matte">
            <a:bevelT w="127000" h="63500"/>
          </a:sp3d>
        </p:spPr>
        <p:style>
          <a:lnRef idx="0">
            <a:scrgbClr r="0" g="0" b="0"/>
          </a:lnRef>
          <a:fillRef idx="0">
            <a:scrgbClr r="0" g="0" b="0"/>
          </a:fillRef>
          <a:effectRef idx="0">
            <a:scrgbClr r="0" g="0" b="0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ru-RU" sz="3200" b="1" dirty="0" smtClean="0">
                <a:solidFill>
                  <a:srgbClr val="0066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Найди пару </a:t>
            </a:r>
            <a:r>
              <a:rPr lang="ru-RU" sz="3200" b="1" dirty="0" smtClean="0">
                <a:solidFill>
                  <a:srgbClr val="0066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к </a:t>
            </a:r>
            <a:r>
              <a:rPr lang="ru-RU" sz="3200" b="1" dirty="0" smtClean="0">
                <a:solidFill>
                  <a:srgbClr val="0066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картинке</a:t>
            </a:r>
            <a:endParaRPr lang="ru-RU" sz="3200" b="1" dirty="0">
              <a:solidFill>
                <a:srgbClr val="006600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pic>
        <p:nvPicPr>
          <p:cNvPr id="4" name="Рисунок 3"/>
          <p:cNvPicPr>
            <a:picLocks noChangeAspect="1"/>
          </p:cNvPicPr>
          <p:nvPr/>
        </p:nvPicPr>
        <p:blipFill>
          <a:blip r:embed="rId8" cstate="print">
            <a:extLst>
              <a:ext uri="{BEBA8EAE-BF5A-486C-A8C5-ECC9F3942E4B}">
                <a14:imgProps xmlns:a14="http://schemas.microsoft.com/office/drawing/2010/main">
                  <a14:imgLayer r:embed="rId9">
                    <a14:imgEffect>
                      <a14:backgroundRemoval t="1250" b="97500" l="10000" r="90000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5019051" y="4288514"/>
            <a:ext cx="2475357" cy="2475357"/>
          </a:xfrm>
          <a:prstGeom prst="rect">
            <a:avLst/>
          </a:prstGeom>
        </p:spPr>
      </p:pic>
      <p:pic>
        <p:nvPicPr>
          <p:cNvPr id="5" name="Рисунок 4"/>
          <p:cNvPicPr>
            <a:picLocks noChangeAspect="1"/>
          </p:cNvPicPr>
          <p:nvPr/>
        </p:nvPicPr>
        <p:blipFill>
          <a:blip r:embed="rId10" cstate="print">
            <a:extLst>
              <a:ext uri="{BEBA8EAE-BF5A-486C-A8C5-ECC9F3942E4B}">
                <a14:imgProps xmlns:a14="http://schemas.microsoft.com/office/drawing/2010/main">
                  <a14:imgLayer r:embed="rId11">
                    <a14:imgEffect>
                      <a14:backgroundRemoval t="166" b="95530" l="2962" r="100000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015225" y="4843812"/>
            <a:ext cx="1576047" cy="1658419"/>
          </a:xfrm>
          <a:prstGeom prst="rect">
            <a:avLst/>
          </a:prstGeom>
        </p:spPr>
      </p:pic>
      <p:sp>
        <p:nvSpPr>
          <p:cNvPr id="18" name="Управляющая кнопка: далее 17">
            <a:hlinkClick r:id="" action="ppaction://hlinkshowjump?jump=nextslide" highlightClick="1"/>
          </p:cNvPr>
          <p:cNvSpPr/>
          <p:nvPr/>
        </p:nvSpPr>
        <p:spPr>
          <a:xfrm>
            <a:off x="11283246" y="6067073"/>
            <a:ext cx="748553" cy="685800"/>
          </a:xfrm>
          <a:prstGeom prst="actionButtonForwardNext">
            <a:avLst/>
          </a:prstGeom>
        </p:spPr>
        <p:style>
          <a:lnRef idx="2">
            <a:schemeClr val="accent6"/>
          </a:lnRef>
          <a:fillRef idx="1">
            <a:schemeClr val="lt1"/>
          </a:fillRef>
          <a:effectRef idx="0">
            <a:schemeClr val="accent6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2729226271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restart="whenNotActive" fill="hold" evtFilter="cancelBubble" nodeType="interactiveSeq">
                <p:stCondLst>
                  <p:cond evt="onClick" delay="0">
                    <p:tgtEl>
                      <p:spTgt spid="2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3" fill="hold">
                      <p:stCondLst>
                        <p:cond delay="0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2" presetClass="path" presetSubtype="0" accel="50000" decel="5000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2.91667E-6 -3.7037E-7 L -0.07461 -0.40856 " pathEditMode="relative" rAng="0" ptsTypes="AA">
                                      <p:cBhvr>
                                        <p:cTn id="6" dur="2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-3737" y="-20440"/>
                                    </p:animMotion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2"/>
                  </p:tgtEl>
                </p:cond>
              </p:nextCondLst>
            </p:seq>
            <p:seq concurrent="1" nextAc="seek">
              <p:cTn id="7" restart="whenNotActive" fill="hold" evtFilter="cancelBubble" nodeType="interactiveSeq">
                <p:stCondLst>
                  <p:cond evt="onClick" delay="0">
                    <p:tgtEl>
                      <p:spTgt spid="4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8" fill="hold">
                      <p:stCondLst>
                        <p:cond delay="0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8" presetClass="emph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1" dur="2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4"/>
                  </p:tgtEl>
                </p:cond>
              </p:nextCondLst>
            </p:seq>
            <p:seq concurrent="1" nextAc="seek">
              <p:cTn id="12" restart="whenNotActive" fill="hold" evtFilter="cancelBubble" nodeType="interactiveSeq">
                <p:stCondLst>
                  <p:cond evt="onClick" delay="0">
                    <p:tgtEl>
                      <p:spTgt spid="5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13" fill="hold">
                      <p:stCondLst>
                        <p:cond delay="0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8" presetClass="emph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6" dur="2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5"/>
                  </p:tgtEl>
                </p:cond>
              </p:nextCondLst>
            </p:seq>
          </p:childTnLst>
        </p:cTn>
      </p:par>
    </p:tn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Скругленный прямоугольник 1"/>
          <p:cNvSpPr/>
          <p:nvPr/>
        </p:nvSpPr>
        <p:spPr>
          <a:xfrm>
            <a:off x="2822712" y="106017"/>
            <a:ext cx="6665844" cy="596348"/>
          </a:xfrm>
          <a:prstGeom prst="roundRect">
            <a:avLst/>
          </a:prstGeom>
        </p:spPr>
        <p:style>
          <a:lnRef idx="1">
            <a:schemeClr val="accent4"/>
          </a:lnRef>
          <a:fillRef idx="3">
            <a:schemeClr val="accent4"/>
          </a:fillRef>
          <a:effectRef idx="2">
            <a:schemeClr val="accent4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ru-RU" sz="3600" b="1" dirty="0" smtClean="0">
                <a:solidFill>
                  <a:srgbClr val="0066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Какая марка лишняя?</a:t>
            </a:r>
            <a:endParaRPr lang="ru-RU" sz="3600" b="1" dirty="0">
              <a:solidFill>
                <a:srgbClr val="006600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pic>
        <p:nvPicPr>
          <p:cNvPr id="3" name="Рисунок 2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71669" y="887896"/>
            <a:ext cx="11767931" cy="5970104"/>
          </a:xfrm>
          <a:prstGeom prst="rect">
            <a:avLst/>
          </a:prstGeom>
        </p:spPr>
      </p:pic>
      <p:pic>
        <p:nvPicPr>
          <p:cNvPr id="4" name="Рисунок 3"/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116811" y="1379558"/>
            <a:ext cx="2319131" cy="3176113"/>
          </a:xfrm>
          <a:prstGeom prst="rect">
            <a:avLst/>
          </a:prstGeom>
        </p:spPr>
      </p:pic>
      <p:pic>
        <p:nvPicPr>
          <p:cNvPr id="5" name="Рисунок 4"/>
          <p:cNvPicPr>
            <a:picLocks noChangeAspect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857805" y="2967616"/>
            <a:ext cx="3199951" cy="3062124"/>
          </a:xfrm>
          <a:prstGeom prst="rect">
            <a:avLst/>
          </a:prstGeom>
        </p:spPr>
      </p:pic>
      <p:pic>
        <p:nvPicPr>
          <p:cNvPr id="6" name="Рисунок 5"/>
          <p:cNvPicPr>
            <a:picLocks noChangeAspect="1"/>
          </p:cNvPicPr>
          <p:nvPr/>
        </p:nvPicPr>
        <p:blipFill>
          <a:blip r:embed="rId5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8453115" y="1561118"/>
            <a:ext cx="3109843" cy="2332382"/>
          </a:xfrm>
          <a:prstGeom prst="rect">
            <a:avLst/>
          </a:prstGeom>
        </p:spPr>
      </p:pic>
      <p:sp>
        <p:nvSpPr>
          <p:cNvPr id="7" name="Управляющая кнопка: далее 6">
            <a:hlinkClick r:id="" action="ppaction://hlinkshowjump?jump=nextslide" highlightClick="1"/>
          </p:cNvPr>
          <p:cNvSpPr/>
          <p:nvPr/>
        </p:nvSpPr>
        <p:spPr>
          <a:xfrm>
            <a:off x="10814405" y="5838473"/>
            <a:ext cx="748553" cy="685800"/>
          </a:xfrm>
          <a:prstGeom prst="actionButtonForwardNext">
            <a:avLst/>
          </a:prstGeom>
        </p:spPr>
        <p:style>
          <a:lnRef idx="2">
            <a:schemeClr val="accent6"/>
          </a:lnRef>
          <a:fillRef idx="1">
            <a:schemeClr val="lt1"/>
          </a:fillRef>
          <a:effectRef idx="0">
            <a:schemeClr val="accent6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2330238412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restart="whenNotActive" fill="hold" evtFilter="cancelBubble" nodeType="interactiveSeq">
                <p:stCondLst>
                  <p:cond evt="onClick" delay="0">
                    <p:tgtEl>
                      <p:spTgt spid="6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3" fill="hold">
                      <p:stCondLst>
                        <p:cond delay="0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32" presetClass="emph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Rot by="120000">
                                      <p:cBhvr>
                                        <p:cTn id="6" dur="1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-240000">
                                      <p:cBhvr>
                                        <p:cTn id="7" dur="200" fill="hold">
                                          <p:stCondLst>
                                            <p:cond delay="20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240000">
                                      <p:cBhvr>
                                        <p:cTn id="8" dur="200" fill="hold">
                                          <p:stCondLst>
                                            <p:cond delay="40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-240000">
                                      <p:cBhvr>
                                        <p:cTn id="9" dur="200" fill="hold">
                                          <p:stCondLst>
                                            <p:cond delay="60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120000">
                                      <p:cBhvr>
                                        <p:cTn id="10" dur="200" fill="hold">
                                          <p:stCondLst>
                                            <p:cond delay="80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6"/>
                  </p:tgtEl>
                </p:cond>
              </p:nextCondLst>
            </p:seq>
            <p:seq concurrent="1" nextAc="seek">
              <p:cTn id="11" restart="whenNotActive" fill="hold" evtFilter="cancelBubble" nodeType="interactiveSeq">
                <p:stCondLst>
                  <p:cond evt="onClick" delay="0">
                    <p:tgtEl>
                      <p:spTgt spid="5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12" fill="hold">
                      <p:stCondLst>
                        <p:cond delay="0"/>
                      </p:stCondLst>
                      <p:childTnLst>
                        <p:par>
                          <p:cTn id="13" fill="hold">
                            <p:stCondLst>
                              <p:cond delay="0"/>
                            </p:stCondLst>
                            <p:childTnLst>
                              <p:par>
                                <p:cTn id="14" presetID="42" presetClass="path" presetSubtype="0" accel="50000" decel="5000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2.5E-6 2.96296E-6 L -0.00143 0.56944 " pathEditMode="relative" rAng="0" ptsTypes="AA">
                                      <p:cBhvr>
                                        <p:cTn id="15" dur="2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-78" y="28472"/>
                                    </p:animMotion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5"/>
                  </p:tgtEl>
                </p:cond>
              </p:nextCondLst>
            </p:seq>
            <p:seq concurrent="1" nextAc="seek">
              <p:cTn id="16" restart="whenNotActive" fill="hold" evtFilter="cancelBubble" nodeType="interactiveSeq">
                <p:stCondLst>
                  <p:cond evt="onClick" delay="0">
                    <p:tgtEl>
                      <p:spTgt spid="4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17" fill="hold">
                      <p:stCondLst>
                        <p:cond delay="0"/>
                      </p:stCondLst>
                      <p:childTnLst>
                        <p:par>
                          <p:cTn id="18" fill="hold">
                            <p:stCondLst>
                              <p:cond delay="0"/>
                            </p:stCondLst>
                            <p:childTnLst>
                              <p:par>
                                <p:cTn id="19" presetID="32" presetClass="emph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Rot by="120000">
                                      <p:cBhvr>
                                        <p:cTn id="20" dur="1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-240000">
                                      <p:cBhvr>
                                        <p:cTn id="21" dur="200" fill="hold">
                                          <p:stCondLst>
                                            <p:cond delay="20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240000">
                                      <p:cBhvr>
                                        <p:cTn id="22" dur="200" fill="hold">
                                          <p:stCondLst>
                                            <p:cond delay="40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-240000">
                                      <p:cBhvr>
                                        <p:cTn id="23" dur="200" fill="hold">
                                          <p:stCondLst>
                                            <p:cond delay="60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120000">
                                      <p:cBhvr>
                                        <p:cTn id="24" dur="200" fill="hold">
                                          <p:stCondLst>
                                            <p:cond delay="80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4"/>
                  </p:tgtEl>
                </p:cond>
              </p:nextCondLst>
            </p:seq>
          </p:childTnLst>
        </p:cTn>
      </p:par>
    </p:tnLst>
  </p:timing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Рисунок 1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-1" y="0"/>
            <a:ext cx="12298017" cy="6858000"/>
          </a:xfrm>
          <a:prstGeom prst="rect">
            <a:avLst/>
          </a:prstGeom>
        </p:spPr>
      </p:pic>
      <p:pic>
        <p:nvPicPr>
          <p:cNvPr id="3" name="Рисунок 2"/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7768576" y="3429000"/>
            <a:ext cx="3811674" cy="2761974"/>
          </a:xfrm>
          <a:prstGeom prst="rect">
            <a:avLst/>
          </a:prstGeom>
        </p:spPr>
      </p:pic>
      <p:pic>
        <p:nvPicPr>
          <p:cNvPr id="4" name="Рисунок 3"/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151426" y="3429000"/>
            <a:ext cx="3666277" cy="2761974"/>
          </a:xfrm>
          <a:prstGeom prst="rect">
            <a:avLst/>
          </a:prstGeom>
        </p:spPr>
      </p:pic>
      <p:pic>
        <p:nvPicPr>
          <p:cNvPr id="6" name="Рисунок 5"/>
          <p:cNvPicPr>
            <a:picLocks noChangeAspect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971930" y="458635"/>
            <a:ext cx="3673044" cy="2673418"/>
          </a:xfrm>
          <a:prstGeom prst="rect">
            <a:avLst/>
          </a:prstGeom>
        </p:spPr>
      </p:pic>
      <p:sp>
        <p:nvSpPr>
          <p:cNvPr id="7" name="Управляющая кнопка: далее 6">
            <a:hlinkClick r:id="" action="ppaction://hlinkshowjump?jump=nextslide" highlightClick="1"/>
          </p:cNvPr>
          <p:cNvSpPr/>
          <p:nvPr/>
        </p:nvSpPr>
        <p:spPr>
          <a:xfrm>
            <a:off x="11000857" y="458635"/>
            <a:ext cx="748553" cy="685800"/>
          </a:xfrm>
          <a:prstGeom prst="actionButtonForwardNext">
            <a:avLst/>
          </a:prstGeom>
        </p:spPr>
        <p:style>
          <a:lnRef idx="2">
            <a:schemeClr val="accent6"/>
          </a:lnRef>
          <a:fillRef idx="1">
            <a:schemeClr val="lt1"/>
          </a:fillRef>
          <a:effectRef idx="0">
            <a:schemeClr val="accent6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3485702605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restart="whenNotActive" fill="hold" evtFilter="cancelBubble" nodeType="interactiveSeq">
                <p:stCondLst>
                  <p:cond evt="onClick" delay="0">
                    <p:tgtEl>
                      <p:spTgt spid="3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3" fill="hold">
                      <p:stCondLst>
                        <p:cond delay="0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2" presetClass="path" presetSubtype="0" accel="50000" decel="5000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4.16667E-7 1.11111E-6 L 0.40547 -0.00764 " pathEditMode="relative" rAng="0" ptsTypes="AA">
                                      <p:cBhvr>
                                        <p:cTn id="6" dur="2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20273" y="-394"/>
                                    </p:animMotion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3"/>
                  </p:tgtEl>
                </p:cond>
              </p:nextCondLst>
            </p:seq>
            <p:seq concurrent="1" nextAc="seek">
              <p:cTn id="7" restart="whenNotActive" fill="hold" evtFilter="cancelBubble" nodeType="interactiveSeq">
                <p:stCondLst>
                  <p:cond evt="onClick" delay="0">
                    <p:tgtEl>
                      <p:spTgt spid="6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8" fill="hold">
                      <p:stCondLst>
                        <p:cond delay="0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32" presetClass="emph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Rot by="120000">
                                      <p:cBhvr>
                                        <p:cTn id="11" dur="1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-240000">
                                      <p:cBhvr>
                                        <p:cTn id="12" dur="200" fill="hold">
                                          <p:stCondLst>
                                            <p:cond delay="20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240000">
                                      <p:cBhvr>
                                        <p:cTn id="13" dur="200" fill="hold">
                                          <p:stCondLst>
                                            <p:cond delay="40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-240000">
                                      <p:cBhvr>
                                        <p:cTn id="14" dur="200" fill="hold">
                                          <p:stCondLst>
                                            <p:cond delay="60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120000">
                                      <p:cBhvr>
                                        <p:cTn id="15" dur="200" fill="hold">
                                          <p:stCondLst>
                                            <p:cond delay="80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6"/>
                  </p:tgtEl>
                </p:cond>
              </p:nextCondLst>
            </p:seq>
            <p:seq concurrent="1" nextAc="seek">
              <p:cTn id="16" restart="whenNotActive" fill="hold" evtFilter="cancelBubble" nodeType="interactiveSeq">
                <p:stCondLst>
                  <p:cond evt="onClick" delay="0">
                    <p:tgtEl>
                      <p:spTgt spid="4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17" fill="hold">
                      <p:stCondLst>
                        <p:cond delay="0"/>
                      </p:stCondLst>
                      <p:childTnLst>
                        <p:par>
                          <p:cTn id="18" fill="hold">
                            <p:stCondLst>
                              <p:cond delay="0"/>
                            </p:stCondLst>
                            <p:childTnLst>
                              <p:par>
                                <p:cTn id="19" presetID="32" presetClass="emph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Rot by="120000">
                                      <p:cBhvr>
                                        <p:cTn id="20" dur="1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-240000">
                                      <p:cBhvr>
                                        <p:cTn id="21" dur="200" fill="hold">
                                          <p:stCondLst>
                                            <p:cond delay="20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240000">
                                      <p:cBhvr>
                                        <p:cTn id="22" dur="200" fill="hold">
                                          <p:stCondLst>
                                            <p:cond delay="40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-240000">
                                      <p:cBhvr>
                                        <p:cTn id="23" dur="200" fill="hold">
                                          <p:stCondLst>
                                            <p:cond delay="60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120000">
                                      <p:cBhvr>
                                        <p:cTn id="24" dur="200" fill="hold">
                                          <p:stCondLst>
                                            <p:cond delay="80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4"/>
                  </p:tgtEl>
                </p:cond>
              </p:nextCondLst>
            </p:seq>
          </p:childTnLst>
        </p:cTn>
      </p:par>
    </p:tnLst>
  </p:timing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Рисунок 1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92000" cy="6911009"/>
          </a:xfrm>
          <a:prstGeom prst="rect">
            <a:avLst/>
          </a:prstGeom>
        </p:spPr>
      </p:pic>
      <p:pic>
        <p:nvPicPr>
          <p:cNvPr id="3" name="Рисунок 2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886985" y="603805"/>
            <a:ext cx="4509498" cy="3037023"/>
          </a:xfrm>
          <a:prstGeom prst="rect">
            <a:avLst/>
          </a:prstGeom>
        </p:spPr>
      </p:pic>
      <p:pic>
        <p:nvPicPr>
          <p:cNvPr id="4" name="Рисунок 3"/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907962" y="1780657"/>
            <a:ext cx="4772558" cy="3296686"/>
          </a:xfrm>
          <a:prstGeom prst="rect">
            <a:avLst/>
          </a:prstGeom>
        </p:spPr>
      </p:pic>
      <p:pic>
        <p:nvPicPr>
          <p:cNvPr id="5" name="Рисунок 4"/>
          <p:cNvPicPr>
            <a:picLocks noChangeAspect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886985" y="3975652"/>
            <a:ext cx="4509498" cy="2363028"/>
          </a:xfrm>
          <a:prstGeom prst="rect">
            <a:avLst/>
          </a:prstGeom>
        </p:spPr>
      </p:pic>
      <p:sp>
        <p:nvSpPr>
          <p:cNvPr id="6" name="Управляющая кнопка: далее 5">
            <a:hlinkClick r:id="" action="ppaction://hlinkshowjump?jump=nextslide" highlightClick="1"/>
          </p:cNvPr>
          <p:cNvSpPr/>
          <p:nvPr/>
        </p:nvSpPr>
        <p:spPr>
          <a:xfrm>
            <a:off x="10931967" y="5828534"/>
            <a:ext cx="748553" cy="685800"/>
          </a:xfrm>
          <a:prstGeom prst="actionButtonForwardNext">
            <a:avLst/>
          </a:prstGeom>
        </p:spPr>
        <p:style>
          <a:lnRef idx="2">
            <a:schemeClr val="accent6"/>
          </a:lnRef>
          <a:fillRef idx="1">
            <a:schemeClr val="lt1"/>
          </a:fillRef>
          <a:effectRef idx="0">
            <a:schemeClr val="accent6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10795008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restart="whenNotActive" fill="hold" evtFilter="cancelBubble" nodeType="interactiveSeq">
                <p:stCondLst>
                  <p:cond evt="onClick" delay="0">
                    <p:tgtEl>
                      <p:spTgt spid="5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3" fill="hold">
                      <p:stCondLst>
                        <p:cond delay="0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32" presetClass="emph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Rot by="120000">
                                      <p:cBhvr>
                                        <p:cTn id="6" dur="1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-240000">
                                      <p:cBhvr>
                                        <p:cTn id="7" dur="200" fill="hold">
                                          <p:stCondLst>
                                            <p:cond delay="20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240000">
                                      <p:cBhvr>
                                        <p:cTn id="8" dur="200" fill="hold">
                                          <p:stCondLst>
                                            <p:cond delay="40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-240000">
                                      <p:cBhvr>
                                        <p:cTn id="9" dur="200" fill="hold">
                                          <p:stCondLst>
                                            <p:cond delay="60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120000">
                                      <p:cBhvr>
                                        <p:cTn id="10" dur="200" fill="hold">
                                          <p:stCondLst>
                                            <p:cond delay="80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5"/>
                  </p:tgtEl>
                </p:cond>
              </p:nextCondLst>
            </p:seq>
            <p:seq concurrent="1" nextAc="seek">
              <p:cTn id="11" restart="whenNotActive" fill="hold" evtFilter="cancelBubble" nodeType="interactiveSeq">
                <p:stCondLst>
                  <p:cond evt="onClick" delay="0">
                    <p:tgtEl>
                      <p:spTgt spid="4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12" fill="hold">
                      <p:stCondLst>
                        <p:cond delay="0"/>
                      </p:stCondLst>
                      <p:childTnLst>
                        <p:par>
                          <p:cTn id="13" fill="hold">
                            <p:stCondLst>
                              <p:cond delay="0"/>
                            </p:stCondLst>
                            <p:childTnLst>
                              <p:par>
                                <p:cTn id="14" presetID="32" presetClass="emph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Rot by="120000">
                                      <p:cBhvr>
                                        <p:cTn id="15" dur="1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-240000">
                                      <p:cBhvr>
                                        <p:cTn id="16" dur="200" fill="hold">
                                          <p:stCondLst>
                                            <p:cond delay="20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240000">
                                      <p:cBhvr>
                                        <p:cTn id="17" dur="200" fill="hold">
                                          <p:stCondLst>
                                            <p:cond delay="40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-240000">
                                      <p:cBhvr>
                                        <p:cTn id="18" dur="200" fill="hold">
                                          <p:stCondLst>
                                            <p:cond delay="60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120000">
                                      <p:cBhvr>
                                        <p:cTn id="19" dur="200" fill="hold">
                                          <p:stCondLst>
                                            <p:cond delay="80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4"/>
                  </p:tgtEl>
                </p:cond>
              </p:nextCondLst>
            </p:seq>
            <p:seq concurrent="1" nextAc="seek">
              <p:cTn id="20" restart="whenNotActive" fill="hold" evtFilter="cancelBubble" nodeType="interactiveSeq">
                <p:stCondLst>
                  <p:cond evt="onClick" delay="0">
                    <p:tgtEl>
                      <p:spTgt spid="3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21" fill="hold">
                      <p:stCondLst>
                        <p:cond delay="0"/>
                      </p:stCondLst>
                      <p:childTnLst>
                        <p:par>
                          <p:cTn id="22" fill="hold">
                            <p:stCondLst>
                              <p:cond delay="0"/>
                            </p:stCondLst>
                            <p:childTnLst>
                              <p:par>
                                <p:cTn id="23" presetID="42" presetClass="path" presetSubtype="0" accel="50000" decel="5000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-3.54167E-6 0.04236 L 0.00052 -0.54699 " pathEditMode="relative" rAng="0" ptsTypes="AA">
                                      <p:cBhvr>
                                        <p:cTn id="24" dur="2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26" y="-29468"/>
                                    </p:animMotion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3"/>
                  </p:tgtEl>
                </p:cond>
              </p:nextCondLst>
            </p:seq>
          </p:childTnLst>
        </p:cTn>
      </p:par>
    </p:tnLst>
  </p:timing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Рисунок 1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  <p:sp>
        <p:nvSpPr>
          <p:cNvPr id="4" name="Прямоугольник 3"/>
          <p:cNvSpPr/>
          <p:nvPr/>
        </p:nvSpPr>
        <p:spPr>
          <a:xfrm rot="20703049">
            <a:off x="1828799" y="1859812"/>
            <a:ext cx="6631281" cy="4214192"/>
          </a:xfrm>
          <a:prstGeom prst="rect">
            <a:avLst/>
          </a:prstGeom>
          <a:noFill/>
        </p:spPr>
        <p:txBody>
          <a:bodyPr wrap="none" lIns="91440" tIns="45720" rIns="91440" bIns="45720">
            <a:prstTxWarp prst="textArchUp">
              <a:avLst/>
            </a:prstTxWarp>
            <a:spAutoFit/>
          </a:bodyPr>
          <a:lstStyle/>
          <a:p>
            <a:pPr algn="ctr"/>
            <a:r>
              <a:rPr lang="ru-RU" sz="8800" b="1" cap="none" spc="0" dirty="0" smtClean="0">
                <a:ln w="9525">
                  <a:solidFill>
                    <a:schemeClr val="bg1"/>
                  </a:solidFill>
                  <a:prstDash val="solid"/>
                </a:ln>
                <a:solidFill>
                  <a:srgbClr val="002060"/>
                </a:solidFill>
                <a:effectLst>
                  <a:outerShdw blurRad="12700" dist="38100" dir="2700000" algn="tl" rotWithShape="0">
                    <a:schemeClr val="accent5">
                      <a:lumMod val="60000"/>
                      <a:lumOff val="40000"/>
                    </a:schemeClr>
                  </a:outerShdw>
                </a:effectLst>
                <a:latin typeface="Constantia" panose="02030602050306030303" pitchFamily="18" charset="0"/>
                <a:cs typeface="Times New Roman" panose="02020603050405020304" pitchFamily="18" charset="0"/>
              </a:rPr>
              <a:t>МОЛОДЦЫ!</a:t>
            </a:r>
            <a:endParaRPr lang="ru-RU" sz="8800" b="1" cap="none" spc="0" dirty="0">
              <a:ln w="9525">
                <a:solidFill>
                  <a:schemeClr val="bg1"/>
                </a:solidFill>
                <a:prstDash val="solid"/>
              </a:ln>
              <a:solidFill>
                <a:srgbClr val="002060"/>
              </a:solidFill>
              <a:effectLst>
                <a:outerShdw blurRad="12700" dist="38100" dir="2700000" algn="tl" rotWithShape="0">
                  <a:schemeClr val="accent5">
                    <a:lumMod val="60000"/>
                    <a:lumOff val="40000"/>
                  </a:schemeClr>
                </a:outerShdw>
              </a:effectLst>
              <a:latin typeface="Constantia" panose="02030602050306030303" pitchFamily="18" charset="0"/>
              <a:cs typeface="Times New Roman" panose="02020603050405020304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2339756434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theme/theme1.xml><?xml version="1.0" encoding="utf-8"?>
<a:theme xmlns:a="http://schemas.openxmlformats.org/drawingml/2006/main" name="Тема Office">
  <a:themeElements>
    <a:clrScheme name="Стандартная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Стандартная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Стандартная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otalTime>562</TotalTime>
  <Words>81</Words>
  <Application>Microsoft Office PowerPoint</Application>
  <PresentationFormat>Широкоэкранный</PresentationFormat>
  <Paragraphs>38</Paragraphs>
  <Slides>17</Slides>
  <Notes>0</Notes>
  <HiddenSlides>0</HiddenSlides>
  <MMClips>0</MMClips>
  <ScaleCrop>false</ScaleCrop>
  <HeadingPairs>
    <vt:vector size="6" baseType="variant">
      <vt:variant>
        <vt:lpstr>Использованные шрифты</vt:lpstr>
      </vt:variant>
      <vt:variant>
        <vt:i4>5</vt:i4>
      </vt:variant>
      <vt:variant>
        <vt:lpstr>Тема</vt:lpstr>
      </vt:variant>
      <vt:variant>
        <vt:i4>1</vt:i4>
      </vt:variant>
      <vt:variant>
        <vt:lpstr>Заголовки слайдов</vt:lpstr>
      </vt:variant>
      <vt:variant>
        <vt:i4>17</vt:i4>
      </vt:variant>
    </vt:vector>
  </HeadingPairs>
  <TitlesOfParts>
    <vt:vector size="23" baseType="lpstr">
      <vt:lpstr>Arial</vt:lpstr>
      <vt:lpstr>Calibri</vt:lpstr>
      <vt:lpstr>Calibri Light</vt:lpstr>
      <vt:lpstr>Constantia</vt:lpstr>
      <vt:lpstr>Times New Roman</vt:lpstr>
      <vt:lpstr>Тема Office</vt:lpstr>
      <vt:lpstr>Интерактивное игровое дидактическое пособие на развитие умственных способностей детей младшего дошкольного возраста</vt:lpstr>
      <vt:lpstr>Цель: развитие познавательных процессов и способностей посредством умственных действий в игровых ситуациях. 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</vt:vector>
  </TitlesOfParts>
  <Company/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Интерактивное игровое дидактическое пособие на развитие умственных способностей детей младшего дошкольного возраста</dc:title>
  <dc:creator>user</dc:creator>
  <cp:lastModifiedBy>user</cp:lastModifiedBy>
  <cp:revision>65</cp:revision>
  <dcterms:created xsi:type="dcterms:W3CDTF">2019-11-26T16:26:24Z</dcterms:created>
  <dcterms:modified xsi:type="dcterms:W3CDTF">2020-02-01T12:58:17Z</dcterms:modified>
</cp:coreProperties>
</file>

<file path=docProps/custom.xml><?xml version="1.0" encoding="utf-8"?>
<Properties xmlns="http://schemas.openxmlformats.org/officeDocument/2006/custom-properties" xmlns:vt="http://schemas.openxmlformats.org/officeDocument/2006/docPropsVTypes">
  <property fmtid="{D5CDD505-2E9C-101B-9397-08002B2CF9AE}" name="NXPowerLiteLastOptimized" pid="2">
    <vt:lpwstr>8237199</vt:lpwstr>
  </property>
  <property fmtid="{D5CDD505-2E9C-101B-9397-08002B2CF9AE}" name="NXPowerLiteSettings" pid="3">
    <vt:lpwstr>C7000400038000</vt:lpwstr>
  </property>
  <property fmtid="{D5CDD505-2E9C-101B-9397-08002B2CF9AE}" name="NXPowerLiteVersion" pid="4">
    <vt:lpwstr>S9.0.3</vt:lpwstr>
  </property>
</Properties>
</file>