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4338" name="Picture 2" descr="https://sun9-15.userapi.com/impg/2E7EF1ldPSNwky_1rST2E654sN5VVeDCpUXmTw/FLO-SdzUgDY.jpg?size=1280x904&amp;quality=95&amp;sign=6a5654e774c91a2a7dccde257e74eed9&amp;type=alb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429684" cy="5214974"/>
          </a:xfrm>
        </p:spPr>
        <p:txBody>
          <a:bodyPr>
            <a:normAutofit fontScale="92500" lnSpcReduction="20000"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 считаю, что наиболее продуктивной формой работы с детьми является проектная деятельность.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Данный проект систематизирует и обобщает знания детей о посуде. Участие детей в проекте позволит обогатить знания и представления о посуде, ее особенностях и назначении; развивать связную речь, творческие особенности детей.</a:t>
            </a:r>
          </a:p>
          <a:p>
            <a:r>
              <a:rPr lang="ru-RU" sz="4000" dirty="0" smtClean="0">
                <a:solidFill>
                  <a:schemeClr val="tx1"/>
                </a:solidFill>
              </a:rPr>
              <a:t>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85729"/>
            <a:ext cx="6357982" cy="714379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643050"/>
            <a:ext cx="8358246" cy="435771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Побеседовав с детьми  о посуде, пришли к выводу, что необходимо больше узнать о посуде. Дети имеют недостаточные представления о посуде и ее историческом прошлом. </a:t>
            </a:r>
          </a:p>
          <a:p>
            <a:endParaRPr lang="ru-RU" sz="3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Причина: 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Недостаточно уделяется времени в семье в силу занятости родителей.</a:t>
            </a: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7422" y="428604"/>
            <a:ext cx="3571900" cy="71438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Проблема: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1214422"/>
            <a:ext cx="8429684" cy="5072098"/>
          </a:xfrm>
        </p:spPr>
        <p:txBody>
          <a:bodyPr>
            <a:noAutofit/>
          </a:bodyPr>
          <a:lstStyle/>
          <a:p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Формировать у детей познавательный интерес к посуде.</a:t>
            </a:r>
          </a:p>
          <a:p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 Формировать понятия «посуда», ее назначение, существенные признаки (форма, цвет, размер, из какого материала сделана);</a:t>
            </a:r>
          </a:p>
          <a:p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Обогащать словарь детей, развивать связную речь через составления описательного рассказа; </a:t>
            </a:r>
          </a:p>
          <a:p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Воспитывать у детей культуру поведения за столом, умения пользоваться столовыми приборами;</a:t>
            </a:r>
          </a:p>
          <a:p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Развивать у детей наблюдательность, любознательность, сообразительность и познавательный интерес по теме проекта;</a:t>
            </a:r>
          </a:p>
          <a:p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Развивать зрительное восприятие, внимание, речь, мышление и мелкую моторику;</a:t>
            </a:r>
          </a:p>
          <a:p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6. Формировать опыт творческого общения в процессе сотрудничества: ребенок – педагог – родитель.</a:t>
            </a:r>
          </a:p>
          <a:p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7. Развивать эстетическое восприятие;</a:t>
            </a:r>
          </a:p>
          <a:p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8. Формировать бережное отношение к предмету - посуде.</a:t>
            </a:r>
          </a:p>
          <a:p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9. Развивать логическое мышление; познавательный интерес и творческие способности дошкольников; умение делать выводы и заключения; умение работать в группе.</a:t>
            </a:r>
          </a:p>
          <a:p>
            <a:r>
              <a:rPr lang="ru-RU" sz="1800" dirty="0" smtClean="0">
                <a:solidFill>
                  <a:schemeClr val="tx1"/>
                </a:solidFill>
              </a:rPr>
              <a:t> 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6600844" cy="857255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 и задачи: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714488"/>
            <a:ext cx="5772168" cy="4143404"/>
          </a:xfrm>
        </p:spPr>
        <p:txBody>
          <a:bodyPr/>
          <a:lstStyle/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Подготовительный. 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Основной 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Заключительный.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357166"/>
            <a:ext cx="3214710" cy="1500198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Этапы: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00240"/>
            <a:ext cx="6400800" cy="3638560"/>
          </a:xfrm>
        </p:spPr>
        <p:txBody>
          <a:bodyPr/>
          <a:lstStyle/>
          <a:p>
            <a:r>
              <a:rPr lang="ru-RU" b="1" dirty="0" smtClean="0"/>
              <a:t>                </a:t>
            </a:r>
            <a:r>
              <a:rPr lang="ru-RU" sz="5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ИсследовательскиеНаглядные</a:t>
            </a:r>
            <a:endParaRPr lang="ru-RU" sz="5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Словесные</a:t>
            </a:r>
            <a:endParaRPr lang="ru-RU" sz="5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488" y="1"/>
            <a:ext cx="2986054" cy="157161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Методы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21444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Беседы. Чтение художественной литературы. Просмотр мультфильмов и презентаций.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 descr="https://sun9-18.userapi.com/impg/Gy0kcLZLxegw08koKLjjAdhwfvictEyErauioQ/eqqMaKdK41A.jpg?size=1280x960&amp;quality=95&amp;sign=996fb5dafb63d237e5e15735790544b1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857628"/>
            <a:ext cx="3786214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Picture 6" descr="https://sun9-8.userapi.com/impg/FmBXlhdgdscfL8DCEjEWsci5PCZPjGd1J1gasg/MocVBf4r8No.jpg?size=1280x1030&amp;quality=95&amp;sign=16009e66297aab55aa41deebf516fd69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643050"/>
            <a:ext cx="3786214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6" name="Picture 8" descr="https://sun9-46.userapi.com/impg/nxLk5yHqJyuJ6gg17pUbZ-qM-HBVuSoP45JMNA/i8Uld8esdJM.jpg?size=1280x960&amp;quality=95&amp;sign=df1c4f873e6990779a29da047a25ffb5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286256"/>
            <a:ext cx="4214810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sun9-46.userapi.com/impg/yjPQjOsb37in4AJulDeKFhhwAbgNP5p_u0eZDg/j_oLBjgAlaE.jpg?size=1280x960&amp;quality=95&amp;sign=de1984b6949989bf590632451d7d0418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000372"/>
            <a:ext cx="4073236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Сюжетно-ролевые игры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s://sun9-10.userapi.com/impg/26V3H4TGHh0JihYkg09gwPSG-9dqRhkcMLGjAQ/jQ5bExM4iTg.jpg?size=1280x960&amp;quality=95&amp;sign=c0b0ef8bbd0561fde732911b8a63eabe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5814" y="1428736"/>
            <a:ext cx="4191028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-428652"/>
            <a:ext cx="7258072" cy="2286016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Художественно- продуктивная деятельность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7652" name="Picture 4" descr="https://sun9-9.userapi.com/impg/mZbmhOUpkZ-FcjEfOiyw3mzwdwnlTbSTUiRoaw/hJVA34I-dN4.jpg?size=1280x960&amp;quality=95&amp;sign=e0362f6ae876e6c5437458cf150493af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00174"/>
            <a:ext cx="3500463" cy="3857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4" name="Picture 6" descr="https://sun9-15.userapi.com/impg/92cOS6c8DWiwDkVxLZyKZ0dAfZHyuEQkTaEWzA/retfNil88uU.jpg?size=1280x960&amp;quality=95&amp;sign=bd5d89d37fe0227f793b213689ca4a0c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357298"/>
            <a:ext cx="3428992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6" name="Picture 8" descr="https://sun9-49.userapi.com/impg/UwhdDXBQe4i6S2Qk0Dq3cNtRdJDUAvDrQYWqWQ/9hZp1NySEa4.jpg?size=1280x960&amp;quality=95&amp;sign=e212232242eb4e59f55210c042706ed1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3857628"/>
            <a:ext cx="3714744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1670" y="152400"/>
            <a:ext cx="6615130" cy="1990716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Творческая деятельность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8674" name="Picture 2" descr="https://sun9-19.userapi.com/impg/wXoaxxKhbmX0FYI76WSvpEIJZ9BDnQQk6Q_fSg/m_JePqo6rKs.jpg?size=1280x960&amp;quality=95&amp;sign=4616e4b185786e68bde56e480449a247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736"/>
            <a:ext cx="3429024" cy="2786083"/>
          </a:xfrm>
          <a:prstGeom prst="rect">
            <a:avLst/>
          </a:prstGeom>
          <a:noFill/>
        </p:spPr>
      </p:pic>
      <p:pic>
        <p:nvPicPr>
          <p:cNvPr id="28676" name="Picture 4" descr="https://sun9-50.userapi.com/impg/3QiNSHGRYUJbYlq7M6mDRJfFv26TWRhHivUeig/jXJ1MDCnAoA.jpg?size=1280x960&amp;quality=95&amp;sign=71462c02991b565d88fd88f68d6b27bb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357298"/>
            <a:ext cx="3786214" cy="3143297"/>
          </a:xfrm>
          <a:prstGeom prst="rect">
            <a:avLst/>
          </a:prstGeom>
          <a:noFill/>
        </p:spPr>
      </p:pic>
      <p:pic>
        <p:nvPicPr>
          <p:cNvPr id="28678" name="Picture 6" descr="https://sun9-20.userapi.com/impg/VWDZi3iZlU8Y04RocpQruke7TuovOBD4BDCF8g/rsduFHpKdAM.jpg?size=1280x960&amp;quality=95&amp;sign=341b11700e9e62cd4c1a76fd9f4bc780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4071942"/>
            <a:ext cx="3429025" cy="2428893"/>
          </a:xfrm>
          <a:prstGeom prst="rect">
            <a:avLst/>
          </a:prstGeom>
          <a:noFill/>
        </p:spPr>
      </p:pic>
      <p:pic>
        <p:nvPicPr>
          <p:cNvPr id="28680" name="Picture 8" descr="https://sun9-46.userapi.com/impg/jqUdN3i8TXzJoKxw0d5bsdR_KBTMJT7lDylOMg/hXgsghbED_c.jpg?size=1280x960&amp;quality=95&amp;sign=0f3e82dd431694c072937cb7ff984d53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3786190"/>
            <a:ext cx="3286149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52400"/>
            <a:ext cx="7972452" cy="1490650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Исследовательская деятельность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9698" name="Picture 2" descr="https://sun9-5.userapi.com/impg/V7azTNK1XWUt1a-zwDnHl7pqjl4_bAOvX_qIDg/k2hztk2hSVU.jpg?size=810x1080&amp;quality=95&amp;sign=2ecc4adafadc25d9774d2daf8e1e3991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357298"/>
            <a:ext cx="2928958" cy="2357454"/>
          </a:xfrm>
          <a:prstGeom prst="rect">
            <a:avLst/>
          </a:prstGeom>
          <a:noFill/>
        </p:spPr>
      </p:pic>
      <p:pic>
        <p:nvPicPr>
          <p:cNvPr id="29700" name="Picture 4" descr="https://sun9-73.userapi.com/impg/CxDtWOcwZe1o5nfZ3h_P0r6r1cCZ0y5b20iPig/gc9lOybH5go.jpg?size=810x1080&amp;quality=95&amp;sign=4064ace24d3b07f4a4f7a998ff350aba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786190"/>
            <a:ext cx="2500330" cy="2643206"/>
          </a:xfrm>
          <a:prstGeom prst="rect">
            <a:avLst/>
          </a:prstGeom>
          <a:noFill/>
        </p:spPr>
      </p:pic>
      <p:pic>
        <p:nvPicPr>
          <p:cNvPr id="29702" name="Picture 6" descr="https://sun9-74.userapi.com/impg/O299cvyoNNZTVJzaBFj5KP1AOB3VWtvA5Rd5Sw/FDf4E1xshzQ.jpg?size=810x1080&amp;quality=95&amp;sign=31c0f8866c20299c7e6a409b014c7a56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286256"/>
            <a:ext cx="3071835" cy="2071702"/>
          </a:xfrm>
          <a:prstGeom prst="rect">
            <a:avLst/>
          </a:prstGeom>
          <a:noFill/>
        </p:spPr>
      </p:pic>
      <p:pic>
        <p:nvPicPr>
          <p:cNvPr id="29704" name="Picture 8" descr="https://sun9-30.userapi.com/impg/VrmQkcU9STMBC6QWKmlb3rVUgzSZgjobXbqQAQ/GaODbpulNQ0.jpg?size=810x1080&amp;quality=95&amp;sign=c41dff4c335bc287a3cad12ff21108d4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1142984"/>
            <a:ext cx="3357587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152400"/>
            <a:ext cx="7686700" cy="77627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Исследовательская  деятельность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https://sun9-61.userapi.com/impg/Wu3zz5NXuUFwL2IKixJt-atMZUSB5xgSbn7tmQ/u10Qa3Q2ATQ.jpg?size=1280x960&amp;quality=95&amp;sign=74afcfdd482dcfc899cdce3823aa910d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928670"/>
            <a:ext cx="3929090" cy="2714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2" name="Picture 4" descr="https://sun9-40.userapi.com/impg/5XZzCJ0jQvsVz1qAKA7XqcEu4EBXM9kNURrTRA/Zjy9_hGYSZE.jpg?size=1280x960&amp;quality=95&amp;sign=35a787ea17d73591571a8b9b62ea0b60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857628"/>
            <a:ext cx="4286281" cy="2857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4" name="Picture 6" descr="https://sun9-49.userapi.com/impg/9mrtZx35amSr-RIQ7R_vWzqQJjlGgzpNY0jASQ/Pxae0O5qFas.jpg?size=810x1080&amp;quality=95&amp;sign=fbf6ac025fcc397efb31a2a88a0681e1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786190"/>
            <a:ext cx="4071966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152400"/>
            <a:ext cx="7258072" cy="847708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Дидактические игры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sun9-54.userapi.com/impg/HjaHflA5qegcLBgrRda7UAI1BuSb7k9lRM0n5Q/VCNotLKVP78.jpg?size=1280x960&amp;quality=95&amp;sign=f03029199bc95f8370ca60034681ef04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357299"/>
            <a:ext cx="3571900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https://sun9-3.userapi.com/impg/tcFYD02OqKiTIxlWJGbAN-17lpStWtomYgKafw/rckbFtla4HY.jpg?size=810x1080&amp;quality=95&amp;sign=dd4df4b7954708758a88cc5beee607a8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142984"/>
            <a:ext cx="3429024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https://sun9-20.userapi.com/impg/qxjphJHzSq1Y2-NHNqo9GHAb8nxD7AASJ4dUFg/RUq94jx6FMI.jpg?size=810x1080&amp;quality=95&amp;sign=2e9dade06e07f2e5ed0c813894cc5952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4000504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16" y="152400"/>
            <a:ext cx="5400684" cy="990584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Музей</a:t>
            </a:r>
            <a:endParaRPr lang="ru-RU" sz="5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sun9-50.userapi.com/impg/AzJH2s4l8hYohETyjbcCHxSgW_nZLeGvkZwwIA/H9NNdRvaTc8.jpg?size=1280x960&amp;quality=95&amp;sign=97b53f41e4a27f64aac02a490feb3cd4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736"/>
            <a:ext cx="4286280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s://sun9-25.userapi.com/impg/e8tr7mxlYWaJNhX7EIDa2G8Zt3q9drZ6dUlLyA/GCMc6hD99Ak.jpg?size=1280x960&amp;quality=95&amp;sign=3a8a915c530e782d1fbd7313dadf6955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285992"/>
            <a:ext cx="4071966" cy="4214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52400"/>
            <a:ext cx="7186634" cy="1062022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 мини-музея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https://sun9-53.userapi.com/impg/G853E-xa_05whrKkRZ1CR0CFmr_Q6Pokpe-C6g/If9klltSP4A.jpg?size=1280x960&amp;quality=95&amp;sign=ba2c0167fa9d73d503e89828a49c9086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714620"/>
            <a:ext cx="4214842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0" name="Picture 4" descr="https://sun9-15.userapi.com/impg/ZKRIP049_Zuh-a-tvYkrE9Sg_86iO0Gp6BK2DQ/UcYdmPX6fho.jpg?size=1280x960&amp;quality=95&amp;sign=be1e5da7014b5ca805ba0258dd38e428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428736"/>
            <a:ext cx="4286280" cy="414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52400"/>
            <a:ext cx="7472386" cy="12192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Развлечение «В гости к бабушке Федоре»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https://sun9-39.userapi.com/impg/8iX0eBs28vEFPI3gGwsKlqkywRWBYDf8Ke7rbg/hMGd_beV7tQ.jpg?size=810x1080&amp;quality=95&amp;sign=4694a42de4eae1afbf5dda9451ede326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643314"/>
            <a:ext cx="3143272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6" name="Picture 4" descr="https://sun9-40.userapi.com/impg/Ub_7imZ3IJ3SxOrTatxY-QeVGmgDb_Y2BWUV3g/MyBX4ZuHelU.jpg?size=1280x960&amp;quality=95&amp;sign=91322357bb8b666a01e00b3135e33db5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142984"/>
            <a:ext cx="3429024" cy="3214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8" name="Picture 6" descr="https://sun9-29.userapi.com/impg/nAvKf6rGSx3Tx04TK5X5pmjaNSJPz5OAik-LOw/XLfv2J3OsAI.jpg?size=1280x960&amp;quality=95&amp;sign=561a64287db9e706306204236332214c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3568304"/>
            <a:ext cx="3071834" cy="3075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52400"/>
            <a:ext cx="8043890" cy="91914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Развлечение с Ягой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Библиотековной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https://sun9-49.userapi.com/impg/ZONOBp5Ylb7njUUuIV8ikCf4Bz6iE_GiDx3CqA/DU9cmM7KqkM.jpg?size=1280x960&amp;quality=95&amp;sign=06767d8da0980eb39de5b561e7432929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428736"/>
            <a:ext cx="342905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2" name="Picture 4" descr="https://sun9-73.userapi.com/impg/PNft7Qfu_T5k8CSzb8j1fxQS0oSQS27FFhNUvA/TBPTxkS2St8.jpg?size=1280x960&amp;quality=95&amp;sign=c238c407156c5f3b2432f01923476657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071942"/>
            <a:ext cx="3286116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4" name="Picture 6" descr="https://sun9-24.userapi.com/impg/WVXXXlO2pjvVy_euP2yfotybE6ovHzmDk1__Og/xnj6QO3nu-k.jpg?size=810x1080&amp;quality=95&amp;sign=204e03f97a06683e01724bd3a45e46a4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1428736"/>
            <a:ext cx="3500463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6" name="Picture 8" descr="https://sun9-35.userapi.com/impg/OF4AL-V6LiXYtx_AncHcROJOxrJYZIQXhrOZ8A/Ddq9uPQ5Xeg.jpg?size=1280x960&amp;quality=95&amp;sign=5bab554b695658050a850067fbd1e5c1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4286256"/>
            <a:ext cx="307183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6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6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6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365</TotalTime>
  <Words>95</Words>
  <PresentationFormat>Экран (4:3)</PresentationFormat>
  <Paragraphs>43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Бумажная</vt:lpstr>
      <vt:lpstr> </vt:lpstr>
      <vt:lpstr>Актуальность:</vt:lpstr>
      <vt:lpstr>Проблема:</vt:lpstr>
      <vt:lpstr>Цель и задачи:</vt:lpstr>
      <vt:lpstr>      Этапы: </vt:lpstr>
      <vt:lpstr>Методы</vt:lpstr>
      <vt:lpstr>Беседы. Чтение художественной литературы. Просмотр мультфильмов и презентаций.</vt:lpstr>
      <vt:lpstr>Сюжетно-ролевые игры</vt:lpstr>
      <vt:lpstr>  Художественно- продуктивная деятельность </vt:lpstr>
      <vt:lpstr>  Творческая деятельность   </vt:lpstr>
      <vt:lpstr> Исследовательская деятельность </vt:lpstr>
      <vt:lpstr>Исследовательская  деятельность</vt:lpstr>
      <vt:lpstr>Дидактические игры</vt:lpstr>
      <vt:lpstr>Музей</vt:lpstr>
      <vt:lpstr>Создание  мини-музея</vt:lpstr>
      <vt:lpstr>Развлечение «В гости к бабушке Федоре»</vt:lpstr>
      <vt:lpstr>Развлечение с Ягой Библиотековной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Людмила</dc:creator>
  <cp:lastModifiedBy>Людмила</cp:lastModifiedBy>
  <cp:revision>66</cp:revision>
  <dcterms:created xsi:type="dcterms:W3CDTF">2023-09-10T19:01:26Z</dcterms:created>
  <dcterms:modified xsi:type="dcterms:W3CDTF">2023-09-13T16:50:05Z</dcterms:modified>
</cp:coreProperties>
</file>