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70" r:id="rId14"/>
    <p:sldId id="274" r:id="rId15"/>
    <p:sldId id="275" r:id="rId16"/>
    <p:sldId id="273" r:id="rId17"/>
  </p:sldIdLst>
  <p:sldSz cx="9144000" cy="6858000" type="screen4x3"/>
  <p:notesSz cx="6858000" cy="9144000"/>
  <p:defaultTextStyle>
    <a:lvl1pPr>
      <a:defRPr>
        <a:latin typeface="Arial"/>
        <a:ea typeface="Arial"/>
        <a:cs typeface="Arial"/>
        <a:sym typeface="Arial"/>
      </a:defRPr>
    </a:lvl1pPr>
    <a:lvl2pPr indent="457200">
      <a:defRPr>
        <a:latin typeface="Arial"/>
        <a:ea typeface="Arial"/>
        <a:cs typeface="Arial"/>
        <a:sym typeface="Arial"/>
      </a:defRPr>
    </a:lvl2pPr>
    <a:lvl3pPr indent="914400">
      <a:defRPr>
        <a:latin typeface="Arial"/>
        <a:ea typeface="Arial"/>
        <a:cs typeface="Arial"/>
        <a:sym typeface="Arial"/>
      </a:defRPr>
    </a:lvl3pPr>
    <a:lvl4pPr indent="1371600">
      <a:defRPr>
        <a:latin typeface="Arial"/>
        <a:ea typeface="Arial"/>
        <a:cs typeface="Arial"/>
        <a:sym typeface="Arial"/>
      </a:defRPr>
    </a:lvl4pPr>
    <a:lvl5pPr indent="1828800">
      <a:defRPr>
        <a:latin typeface="Arial"/>
        <a:ea typeface="Arial"/>
        <a:cs typeface="Arial"/>
        <a:sym typeface="Arial"/>
      </a:defRPr>
    </a:lvl5pPr>
    <a:lvl6pPr>
      <a:defRPr>
        <a:latin typeface="Arial"/>
        <a:ea typeface="Arial"/>
        <a:cs typeface="Arial"/>
        <a:sym typeface="Arial"/>
      </a:defRPr>
    </a:lvl6pPr>
    <a:lvl7pPr>
      <a:defRPr>
        <a:latin typeface="Arial"/>
        <a:ea typeface="Arial"/>
        <a:cs typeface="Arial"/>
        <a:sym typeface="Arial"/>
      </a:defRPr>
    </a:lvl7pPr>
    <a:lvl8pPr>
      <a:defRPr>
        <a:latin typeface="Arial"/>
        <a:ea typeface="Arial"/>
        <a:cs typeface="Arial"/>
        <a:sym typeface="Arial"/>
      </a:defRPr>
    </a:lvl8pPr>
    <a:lvl9pPr>
      <a:defRPr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BBE0E3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A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E2E8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BBE0E3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sldNum" sz="quarter" idx="2"/>
          </p:nvPr>
        </p:nvSpPr>
        <p:spPr>
          <a:xfrm>
            <a:off x="6553200" y="6245225"/>
            <a:ext cx="2133600" cy="288824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spAutoFit/>
          </a:bodyPr>
          <a:lstStyle>
            <a:lvl1pPr algn="r">
              <a:defRPr sz="1400"/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algn="ctr">
        <a:defRPr sz="4400">
          <a:latin typeface="Arial"/>
          <a:ea typeface="Arial"/>
          <a:cs typeface="Arial"/>
          <a:sym typeface="Arial"/>
        </a:defRPr>
      </a:lvl1pPr>
      <a:lvl2pPr algn="ctr">
        <a:defRPr sz="4400">
          <a:latin typeface="Arial"/>
          <a:ea typeface="Arial"/>
          <a:cs typeface="Arial"/>
          <a:sym typeface="Arial"/>
        </a:defRPr>
      </a:lvl2pPr>
      <a:lvl3pPr algn="ctr">
        <a:defRPr sz="4400">
          <a:latin typeface="Arial"/>
          <a:ea typeface="Arial"/>
          <a:cs typeface="Arial"/>
          <a:sym typeface="Arial"/>
        </a:defRPr>
      </a:lvl3pPr>
      <a:lvl4pPr algn="ctr">
        <a:defRPr sz="4400">
          <a:latin typeface="Arial"/>
          <a:ea typeface="Arial"/>
          <a:cs typeface="Arial"/>
          <a:sym typeface="Arial"/>
        </a:defRPr>
      </a:lvl4pPr>
      <a:lvl5pPr algn="ctr">
        <a:defRPr sz="4400">
          <a:latin typeface="Arial"/>
          <a:ea typeface="Arial"/>
          <a:cs typeface="Arial"/>
          <a:sym typeface="Arial"/>
        </a:defRPr>
      </a:lvl5pPr>
      <a:lvl6pPr indent="457200" algn="ctr">
        <a:defRPr sz="4400">
          <a:latin typeface="Arial"/>
          <a:ea typeface="Arial"/>
          <a:cs typeface="Arial"/>
          <a:sym typeface="Arial"/>
        </a:defRPr>
      </a:lvl6pPr>
      <a:lvl7pPr indent="914400" algn="ctr">
        <a:defRPr sz="4400">
          <a:latin typeface="Arial"/>
          <a:ea typeface="Arial"/>
          <a:cs typeface="Arial"/>
          <a:sym typeface="Arial"/>
        </a:defRPr>
      </a:lvl7pPr>
      <a:lvl8pPr indent="1371600" algn="ctr">
        <a:defRPr sz="4400">
          <a:latin typeface="Arial"/>
          <a:ea typeface="Arial"/>
          <a:cs typeface="Arial"/>
          <a:sym typeface="Arial"/>
        </a:defRPr>
      </a:lvl8pPr>
      <a:lvl9pPr indent="1828800" algn="ctr">
        <a:defRPr sz="4400">
          <a:latin typeface="Arial"/>
          <a:ea typeface="Arial"/>
          <a:cs typeface="Arial"/>
          <a:sym typeface="Arial"/>
        </a:defRPr>
      </a:lvl9pPr>
    </p:titleStyle>
    <p:bodyStyle>
      <a:lvl1pPr marL="342900" indent="-3429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1pPr>
      <a:lvl2pPr marL="783771" indent="-326571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2pPr>
      <a:lvl3pPr marL="1219200" indent="-3048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3pPr>
      <a:lvl4pPr marL="1737360" indent="-365760">
        <a:spcBef>
          <a:spcPts val="700"/>
        </a:spcBef>
        <a:buSzPct val="100000"/>
        <a:buChar char="–"/>
        <a:defRPr sz="3200">
          <a:latin typeface="Arial"/>
          <a:ea typeface="Arial"/>
          <a:cs typeface="Arial"/>
          <a:sym typeface="Arial"/>
        </a:defRPr>
      </a:lvl4pPr>
      <a:lvl5pPr marL="2235200" indent="-406400">
        <a:spcBef>
          <a:spcPts val="700"/>
        </a:spcBef>
        <a:buSzPct val="100000"/>
        <a:buChar char="»"/>
        <a:defRPr sz="3200">
          <a:latin typeface="Arial"/>
          <a:ea typeface="Arial"/>
          <a:cs typeface="Arial"/>
          <a:sym typeface="Arial"/>
        </a:defRPr>
      </a:lvl5pPr>
      <a:lvl6pPr marL="26924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6pPr>
      <a:lvl7pPr marL="31496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7pPr>
      <a:lvl8pPr marL="36068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8pPr>
      <a:lvl9pPr marL="4064000" indent="-406400">
        <a:spcBef>
          <a:spcPts val="700"/>
        </a:spcBef>
        <a:buSzPct val="100000"/>
        <a:buChar char="•"/>
        <a:defRPr sz="3200">
          <a:latin typeface="Arial"/>
          <a:ea typeface="Arial"/>
          <a:cs typeface="Arial"/>
          <a:sym typeface="Arial"/>
        </a:defRPr>
      </a:lvl9pPr>
    </p:bodyStyle>
    <p:otherStyle>
      <a:lvl1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1pPr>
      <a:lvl2pPr indent="4572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2pPr>
      <a:lvl3pPr indent="9144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3pPr>
      <a:lvl4pPr indent="13716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4pPr>
      <a:lvl5pPr indent="1828800"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5pPr>
      <a:lvl6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6pPr>
      <a:lvl7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7pPr>
      <a:lvl8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8pPr>
      <a:lvl9pPr algn="r">
        <a:defRPr sz="1400">
          <a:solidFill>
            <a:schemeClr val="tx1"/>
          </a:solid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457200" y="274637"/>
            <a:ext cx="8229600" cy="4732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algn="ctr"/>
            <a:r>
              <a:rPr sz="7400" dirty="0"/>
              <a:t>Food</a:t>
            </a:r>
          </a:p>
          <a:p>
            <a:pPr lvl="0" algn="ctr"/>
            <a:r>
              <a:rPr sz="6000" dirty="0"/>
              <a:t>[</a:t>
            </a:r>
            <a:r>
              <a:rPr sz="6000" dirty="0" err="1"/>
              <a:t>fuːd</a:t>
            </a:r>
            <a:r>
              <a:rPr sz="6000" dirty="0"/>
              <a:t>]</a:t>
            </a:r>
          </a:p>
        </p:txBody>
      </p:sp>
      <p:pic>
        <p:nvPicPr>
          <p:cNvPr id="9" name="Pizza.jpg" descr="http://richthediabetic.com/wp-content/uploads/2013/07/Pizza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-57150" y="2618581"/>
            <a:ext cx="2722563" cy="16208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burger-lores.jpg" descr="http://crimecasegame.com/wp-content/uploads/2013/05/burger-lores.jp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6713537" y="3449637"/>
            <a:ext cx="2160588" cy="14017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salad.jpg" descr="http://www.cicispizza.com/images/mobile-template/salad.jp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1157287" y="4418012"/>
            <a:ext cx="2730501" cy="2019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le-of-chips-cc90d7e1d517f8507a2620c5dc29e8cee4007379-s6-c30.jpg" descr="http://media.npr.org/assets/img/2011/03/04/pile-of-chips-cc90d7e1d517f8507a2620c5dc29e8cee4007379-s6-c30.jp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233362" y="676275"/>
            <a:ext cx="1871663" cy="1403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strawberry_milk_shake.png" descr="http://kimandjason.com/blog/wp-content/uploads/2008/02/strawberry_milk_shake.png"/>
          <p:cNvPicPr/>
          <p:nvPr/>
        </p:nvPicPr>
        <p:blipFill>
          <a:blip r:embed="rId6" cstate="print">
            <a:extLst/>
          </a:blip>
          <a:stretch>
            <a:fillRect/>
          </a:stretch>
        </p:blipFill>
        <p:spPr>
          <a:xfrm>
            <a:off x="6983412" y="428625"/>
            <a:ext cx="1620838" cy="2447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sandwich-03.jpg" descr="http://eofdreams.com/data_images/dreams/sandwich/sandwich-03.jpg"/>
          <p:cNvPicPr/>
          <p:nvPr/>
        </p:nvPicPr>
        <p:blipFill>
          <a:blip r:embed="rId7" cstate="print">
            <a:extLst/>
          </a:blip>
          <a:stretch>
            <a:fillRect/>
          </a:stretch>
        </p:blipFill>
        <p:spPr>
          <a:xfrm>
            <a:off x="4264025" y="4483893"/>
            <a:ext cx="2447925" cy="16335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36183" y="2727899"/>
            <a:ext cx="1871634" cy="1402202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happy.png" descr="http://www.sllcn.org.uk/dmc11-12/sammiejo/netiquette/images/happy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411760" y="5013176"/>
            <a:ext cx="1055688" cy="1050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623731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 sz="2800" dirty="0" smtClean="0"/>
              <a:t> I like 	  </a:t>
            </a:r>
            <a:r>
              <a:rPr lang="ru-RU" sz="2800" dirty="0" smtClean="0"/>
              <a:t>           </a:t>
            </a:r>
            <a:r>
              <a:rPr lang="nn-NO" sz="2800" dirty="0" smtClean="0"/>
              <a:t>I don’t like</a:t>
            </a:r>
            <a:endParaRPr lang="ru-RU" sz="2800" dirty="0"/>
          </a:p>
        </p:txBody>
      </p:sp>
      <p:pic>
        <p:nvPicPr>
          <p:cNvPr id="13314" name="Picture 2" descr="http://bigbtn.blob.core.windows.net/item/lg/2597123_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844824"/>
            <a:ext cx="4762500" cy="29051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55776" y="404664"/>
            <a:ext cx="5400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sausage|ˈ</a:t>
            </a:r>
            <a:r>
              <a:rPr lang="en-US" sz="4400" dirty="0" err="1" smtClean="0"/>
              <a:t>sɔːsɪdʒ</a:t>
            </a:r>
            <a:r>
              <a:rPr lang="en-US" sz="4400" dirty="0" smtClean="0"/>
              <a:t>|</a:t>
            </a:r>
            <a:endParaRPr lang="ru-RU"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548680"/>
            <a:ext cx="2239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|</a:t>
            </a:r>
            <a:r>
              <a:rPr lang="en-US" sz="3200" dirty="0" err="1" smtClean="0"/>
              <a:t>tʃiːz</a:t>
            </a:r>
            <a:r>
              <a:rPr lang="en-US" sz="3200" dirty="0" smtClean="0"/>
              <a:t>|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548680"/>
            <a:ext cx="45365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Cheese </a:t>
            </a:r>
            <a:endParaRPr lang="ru-RU" sz="3200" dirty="0"/>
          </a:p>
        </p:txBody>
      </p:sp>
      <p:pic>
        <p:nvPicPr>
          <p:cNvPr id="15362" name="Picture 2" descr="http://i.doska.ru/images/2014-12-26/16606/VnsPHE1lSA==/agriculture-foodstuffs-milk-production-1-1.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501271" cy="3212976"/>
          </a:xfrm>
          <a:prstGeom prst="rect">
            <a:avLst/>
          </a:prstGeom>
          <a:noFill/>
        </p:spPr>
      </p:pic>
      <p:pic>
        <p:nvPicPr>
          <p:cNvPr id="5" name="happy.png" descr="http://www.sllcn.org.uk/dmc11-12/sammiejo/netiquette/images/happy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51720" y="5013176"/>
            <a:ext cx="1055688" cy="1050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Smiley-Angry-icon.png" descr="http://icons.iconarchive.com/icons/deleket/scrap/256/Smiley-Angry-icon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Прямоугольник 6"/>
          <p:cNvSpPr/>
          <p:nvPr/>
        </p:nvSpPr>
        <p:spPr>
          <a:xfrm>
            <a:off x="1835696" y="6165304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 sz="2800" dirty="0" smtClean="0"/>
              <a:t>I like 	  </a:t>
            </a:r>
            <a:r>
              <a:rPr lang="ru-RU" sz="2800" dirty="0" smtClean="0"/>
              <a:t>                  </a:t>
            </a:r>
            <a:r>
              <a:rPr lang="nn-NO" sz="2800" dirty="0" smtClean="0"/>
              <a:t>I don’t like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dadoma-klg.ru/assets/images/%D0%91%D0%B5%D0%B7%D1%8B%D0%BC%D1%8F%D0%BD%D0%BD%D1%8B%D0%B9(2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3644757" cy="35827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19672" y="620688"/>
            <a:ext cx="20095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Yogurt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620688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|ˈ</a:t>
            </a:r>
            <a:r>
              <a:rPr lang="en-US" sz="3600" dirty="0" err="1" smtClean="0"/>
              <a:t>jɒɡət</a:t>
            </a:r>
            <a:r>
              <a:rPr lang="en-US" sz="3600" dirty="0" smtClean="0"/>
              <a:t>| </a:t>
            </a:r>
            <a:endParaRPr lang="ru-RU" sz="3600" dirty="0"/>
          </a:p>
        </p:txBody>
      </p:sp>
      <p:pic>
        <p:nvPicPr>
          <p:cNvPr id="5" name="happy.png" descr="http://www.sllcn.org.uk/dmc11-12/sammiejo/netiquette/images/happy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051720" y="5013176"/>
            <a:ext cx="1055688" cy="1050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Smiley-Angry-icon.png" descr="http://icons.iconarchive.com/icons/deleket/scrap/256/Smiley-Angry-icon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Прямоугольник 6"/>
          <p:cNvSpPr/>
          <p:nvPr/>
        </p:nvSpPr>
        <p:spPr>
          <a:xfrm>
            <a:off x="2123728" y="6165304"/>
            <a:ext cx="902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n-NO" sz="2400" dirty="0" smtClean="0"/>
              <a:t>I like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6165304"/>
            <a:ext cx="1867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nn-NO" sz="2800" dirty="0" smtClean="0"/>
              <a:t>I don’t like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704856" cy="6801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kumimoji="0" lang="en-US" sz="44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rial"/>
              </a:rPr>
              <a:t>What</a:t>
            </a:r>
            <a:r>
              <a:rPr kumimoji="0" lang="en-US" sz="4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rial"/>
              </a:rPr>
              <a:t> </a:t>
            </a:r>
            <a:r>
              <a:rPr kumimoji="0" lang="en-US" sz="4400" b="1" i="0" u="none" strike="noStrike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FillTx/>
                <a:sym typeface="Arial"/>
              </a:rPr>
              <a:t>do </a:t>
            </a:r>
            <a:r>
              <a:rPr kumimoji="0" lang="en-US" sz="44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rial"/>
              </a:rPr>
              <a:t>you </a:t>
            </a:r>
            <a:r>
              <a:rPr kumimoji="0" lang="en-US" sz="4400" b="1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sym typeface="Arial"/>
              </a:rPr>
              <a:t>like?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4400" b="1" dirty="0" smtClean="0">
                <a:solidFill>
                  <a:schemeClr val="tx1"/>
                </a:solidFill>
              </a:rPr>
              <a:t>I like…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lang="en-US" sz="4400" b="1" dirty="0" smtClean="0">
              <a:solidFill>
                <a:schemeClr val="tx1"/>
              </a:solidFill>
            </a:endParaRP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>
                <a:solidFill>
                  <a:schemeClr val="tx1"/>
                </a:solidFill>
              </a:rPr>
              <a:t>What </a:t>
            </a:r>
            <a:r>
              <a:rPr lang="en-US" sz="3600" b="1" dirty="0" smtClean="0">
                <a:solidFill>
                  <a:srgbClr val="FF0000"/>
                </a:solidFill>
              </a:rPr>
              <a:t>does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Mary/ Ben </a:t>
            </a:r>
            <a:r>
              <a:rPr lang="en-US" sz="3600" b="1" dirty="0">
                <a:solidFill>
                  <a:schemeClr val="tx1"/>
                </a:solidFill>
              </a:rPr>
              <a:t>like</a:t>
            </a:r>
            <a:r>
              <a:rPr lang="en-US" sz="3600" b="1" dirty="0" smtClean="0">
                <a:solidFill>
                  <a:schemeClr val="tx1"/>
                </a:solidFill>
              </a:rPr>
              <a:t>?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 err="1" smtClean="0">
                <a:solidFill>
                  <a:schemeClr val="tx1"/>
                </a:solidFill>
              </a:rPr>
              <a:t>She/He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like</a:t>
            </a:r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r>
              <a:rPr lang="en-US" sz="3600" b="1" dirty="0" smtClean="0">
                <a:solidFill>
                  <a:schemeClr val="tx1"/>
                </a:solidFill>
              </a:rPr>
              <a:t>…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 smtClean="0">
                <a:solidFill>
                  <a:srgbClr val="FF0000"/>
                </a:solidFill>
              </a:rPr>
              <a:t>Does</a:t>
            </a:r>
            <a:r>
              <a:rPr lang="en-US" sz="3600" b="1" dirty="0" smtClean="0">
                <a:solidFill>
                  <a:schemeClr val="tx1"/>
                </a:solidFill>
              </a:rPr>
              <a:t> she like eggs?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 smtClean="0">
                <a:solidFill>
                  <a:schemeClr val="tx1"/>
                </a:solidFill>
              </a:rPr>
              <a:t>No, she </a:t>
            </a:r>
            <a:r>
              <a:rPr lang="en-US" sz="3600" b="1" dirty="0" smtClean="0">
                <a:solidFill>
                  <a:srgbClr val="FF0000"/>
                </a:solidFill>
              </a:rPr>
              <a:t>doesn</a:t>
            </a:r>
            <a:r>
              <a:rPr lang="en-US" sz="3600" b="1" dirty="0" smtClean="0">
                <a:solidFill>
                  <a:srgbClr val="FF0000"/>
                </a:solidFill>
              </a:rPr>
              <a:t>’t like</a:t>
            </a:r>
            <a:r>
              <a:rPr lang="en-US" sz="3600" b="1" dirty="0" smtClean="0">
                <a:solidFill>
                  <a:schemeClr val="tx1"/>
                </a:solidFill>
              </a:rPr>
              <a:t> eggs.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 smtClean="0">
                <a:solidFill>
                  <a:srgbClr val="FF0000"/>
                </a:solidFill>
              </a:rPr>
              <a:t>Do</a:t>
            </a:r>
            <a:r>
              <a:rPr lang="en-US" sz="3600" b="1" dirty="0" smtClean="0">
                <a:solidFill>
                  <a:schemeClr val="tx1"/>
                </a:solidFill>
              </a:rPr>
              <a:t> you like cheese?</a:t>
            </a: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r>
              <a:rPr lang="en-US" sz="3600" b="1" dirty="0">
                <a:solidFill>
                  <a:schemeClr val="tx1"/>
                </a:solidFill>
              </a:rPr>
              <a:t>No, I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don’t like </a:t>
            </a:r>
            <a:r>
              <a:rPr lang="en-US" sz="3600" b="1" dirty="0" smtClean="0">
                <a:solidFill>
                  <a:schemeClr val="tx1"/>
                </a:solidFill>
              </a:rPr>
              <a:t>cheese. </a:t>
            </a:r>
            <a:endParaRPr lang="en-US" sz="3600" b="1" dirty="0">
              <a:solidFill>
                <a:schemeClr val="tx1"/>
              </a:solidFill>
            </a:endParaRP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kumimoji="0" lang="en-US" sz="4400" b="1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sym typeface="Arial"/>
            </a:endParaRPr>
          </a:p>
          <a:p>
            <a:pPr marL="571500" marR="0" indent="-57150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</a:pPr>
            <a:endParaRPr kumimoji="0" lang="en-US" sz="4400" b="1" i="0" u="none" strike="noStrike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FillTx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556792"/>
            <a:ext cx="8064896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appleorangebananapizzaicecream</a:t>
            </a:r>
            <a:endParaRPr kumimoji="0" lang="ru-RU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556792"/>
            <a:ext cx="7416824" cy="132343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Apple orange banana pizza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icecream</a:t>
            </a:r>
            <a:endParaRPr kumimoji="0" lang="ru-RU" sz="4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717032"/>
            <a:ext cx="3672408" cy="1384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5 слов- «5»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0000"/>
                </a:solidFill>
              </a:rPr>
              <a:t>4 слова- «4»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3 слова- «3»</a:t>
            </a:r>
            <a:endParaRPr kumimoji="0" lang="ru-RU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858180" cy="283154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1.Познакомиться с новыми словами по 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теме « Продукты».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</a:rPr>
              <a:t>2.Научиться рассказывать о своей</a:t>
            </a: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</a:rPr>
              <a:t>любимой еде.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3.</a:t>
            </a:r>
            <a:r>
              <a:rPr kumimoji="0" lang="ru-RU" sz="32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Рабочая тетрадь с.58</a:t>
            </a:r>
            <a:r>
              <a:rPr kumimoji="0" lang="ru-RU" sz="3200" b="0" i="0" u="none" strike="noStrike" cap="none" spc="0" normalizeH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А.</a:t>
            </a:r>
            <a:endParaRPr kumimoji="0" lang="ru-RU" sz="32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412776"/>
            <a:ext cx="6480720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1268760"/>
            <a:ext cx="2355479" cy="13995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2204864"/>
            <a:ext cx="1871634" cy="14022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3645024"/>
            <a:ext cx="1386269" cy="8981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8144" y="4653136"/>
            <a:ext cx="1852927" cy="13690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5976" y="2492896"/>
            <a:ext cx="1698433" cy="113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12961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342900" indent="-342900">
              <a:spcBef>
                <a:spcPts val="700"/>
              </a:spcBef>
              <a:defRPr sz="4600"/>
            </a:lvl1pPr>
          </a:lstStyle>
          <a:p>
            <a:pPr lvl="0">
              <a:defRPr sz="1800"/>
            </a:pPr>
            <a:r>
              <a:rPr sz="4600" dirty="0"/>
              <a:t>pizza ['</a:t>
            </a:r>
            <a:r>
              <a:rPr sz="4600" dirty="0" err="1"/>
              <a:t>piːtsə</a:t>
            </a:r>
            <a:r>
              <a:rPr sz="4600" dirty="0"/>
              <a:t>]</a:t>
            </a:r>
          </a:p>
        </p:txBody>
      </p:sp>
      <p:sp>
        <p:nvSpPr>
          <p:cNvPr id="17" name="Shape 17"/>
          <p:cNvSpPr>
            <a:spLocks noGrp="1"/>
          </p:cNvSpPr>
          <p:nvPr>
            <p:ph type="body" idx="4294967295"/>
          </p:nvPr>
        </p:nvSpPr>
        <p:spPr>
          <a:xfrm>
            <a:off x="179387" y="1600200"/>
            <a:ext cx="8785226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buChar char="•"/>
              <a:defRPr sz="1800"/>
            </a:pPr>
            <a:endParaRPr sz="3200" dirty="0"/>
          </a:p>
          <a:p>
            <a:pPr lvl="0">
              <a:buChar char="•"/>
              <a:defRPr sz="1800"/>
            </a:pPr>
            <a:endParaRPr sz="3200" dirty="0"/>
          </a:p>
          <a:p>
            <a:pPr lvl="0">
              <a:buChar char="•"/>
              <a:defRPr sz="1800"/>
            </a:pPr>
            <a:endParaRPr sz="3200" dirty="0"/>
          </a:p>
          <a:p>
            <a:pPr lvl="0" algn="ctr">
              <a:buSzTx/>
              <a:buNone/>
              <a:defRPr sz="1800"/>
            </a:pPr>
            <a:r>
              <a:rPr sz="3200" dirty="0"/>
              <a:t>	</a:t>
            </a:r>
          </a:p>
        </p:txBody>
      </p:sp>
      <p:pic>
        <p:nvPicPr>
          <p:cNvPr id="18" name="Pizza.jpg" descr="http://richthediabetic.com/wp-content/uploads/2013/07/Pizza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785147" y="1577975"/>
            <a:ext cx="5274466" cy="314007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hape 19"/>
          <p:cNvSpPr/>
          <p:nvPr/>
        </p:nvSpPr>
        <p:spPr>
          <a:xfrm>
            <a:off x="539750" y="6092825"/>
            <a:ext cx="842486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</a:t>
            </a:r>
          </a:p>
        </p:txBody>
      </p:sp>
      <p:pic>
        <p:nvPicPr>
          <p:cNvPr id="20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happy.png" descr="http://www.sllcn.org.uk/dmc11-12/sammiejo/netiquette/images/happy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marL="342900" lvl="0" indent="-342900">
              <a:spcBef>
                <a:spcPts val="700"/>
              </a:spcBef>
              <a:defRPr sz="1800"/>
            </a:pPr>
            <a:r>
              <a:rPr sz="4600" dirty="0"/>
              <a:t> b</a:t>
            </a:r>
            <a:r>
              <a:rPr sz="4600" u="sng" dirty="0"/>
              <a:t>u</a:t>
            </a:r>
            <a:r>
              <a:rPr sz="4600" u="sng" dirty="0">
                <a:solidFill>
                  <a:srgbClr val="A6A6A6"/>
                </a:solidFill>
              </a:rPr>
              <a:t>r</a:t>
            </a:r>
            <a:r>
              <a:rPr sz="4600" dirty="0"/>
              <a:t>ge</a:t>
            </a:r>
            <a:r>
              <a:rPr sz="4600" dirty="0">
                <a:solidFill>
                  <a:srgbClr val="A6A6A6"/>
                </a:solidFill>
              </a:rPr>
              <a:t>r</a:t>
            </a:r>
            <a:r>
              <a:rPr sz="4600" dirty="0"/>
              <a:t> ['</a:t>
            </a:r>
            <a:r>
              <a:rPr sz="4600" dirty="0" err="1"/>
              <a:t>bɜːgə</a:t>
            </a:r>
            <a:r>
              <a:rPr sz="4600" dirty="0"/>
              <a:t>]</a:t>
            </a:r>
          </a:p>
        </p:txBody>
      </p:sp>
      <p:pic>
        <p:nvPicPr>
          <p:cNvPr id="26" name="burger-lores.jpg" descr="http://crimecasegame.com/wp-content/uploads/2013/05/burger-lores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681253" y="1620837"/>
            <a:ext cx="4141856" cy="2687185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27"/>
          <p:cNvSpPr/>
          <p:nvPr/>
        </p:nvSpPr>
        <p:spPr>
          <a:xfrm>
            <a:off x="539750" y="6092825"/>
            <a:ext cx="842486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 </a:t>
            </a:r>
          </a:p>
        </p:txBody>
      </p:sp>
      <p:pic>
        <p:nvPicPr>
          <p:cNvPr id="28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happy.png" descr="http://www.sllcn.org.uk/dmc11-12/sammiejo/netiquette/images/happy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marL="342900" indent="-342900">
              <a:spcBef>
                <a:spcPts val="700"/>
              </a:spcBef>
              <a:defRPr sz="4600"/>
            </a:lvl1pPr>
          </a:lstStyle>
          <a:p>
            <a:pPr lvl="0">
              <a:defRPr sz="1800"/>
            </a:pPr>
            <a:r>
              <a:rPr sz="4600" dirty="0"/>
              <a:t>salad ['</a:t>
            </a:r>
            <a:r>
              <a:rPr sz="4600" dirty="0" err="1"/>
              <a:t>sæləd</a:t>
            </a:r>
            <a:r>
              <a:rPr sz="4600" dirty="0"/>
              <a:t>]</a:t>
            </a:r>
          </a:p>
        </p:txBody>
      </p:sp>
      <p:pic>
        <p:nvPicPr>
          <p:cNvPr id="34" name="salad.jpg" descr="http://www.cicispizza.com/images/mobile-template/salad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908077" y="1458936"/>
            <a:ext cx="5327846" cy="3940128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Shape 35"/>
          <p:cNvSpPr/>
          <p:nvPr/>
        </p:nvSpPr>
        <p:spPr>
          <a:xfrm>
            <a:off x="539750" y="6092825"/>
            <a:ext cx="842486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</a:t>
            </a:r>
          </a:p>
        </p:txBody>
      </p:sp>
      <p:pic>
        <p:nvPicPr>
          <p:cNvPr id="36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happy.png" descr="http://www.sllcn.org.uk/dmc11-12/sammiejo/netiquette/images/happy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 idx="4294967295"/>
          </p:nvPr>
        </p:nvSpPr>
        <p:spPr>
          <a:xfrm>
            <a:off x="457200" y="115887"/>
            <a:ext cx="8229600" cy="936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spcBef>
                <a:spcPts val="700"/>
              </a:spcBef>
              <a:defRPr sz="1800"/>
            </a:pPr>
            <a:r>
              <a:rPr sz="4600" u="sng" dirty="0"/>
              <a:t>ch</a:t>
            </a:r>
            <a:r>
              <a:rPr sz="4600" dirty="0"/>
              <a:t>ips [</a:t>
            </a:r>
            <a:r>
              <a:rPr sz="4600" dirty="0" err="1"/>
              <a:t>ʧɪps</a:t>
            </a:r>
            <a:r>
              <a:rPr sz="4600" dirty="0"/>
              <a:t>]</a:t>
            </a:r>
          </a:p>
        </p:txBody>
      </p:sp>
      <p:pic>
        <p:nvPicPr>
          <p:cNvPr id="42" name="pile-of-chips-cc90d7e1d517f8507a2620c5dc29e8cee4007379-s6-c30.jpg" descr="http://media.npr.org/assets/img/2011/03/04/pile-of-chips-cc90d7e1d517f8507a2620c5dc29e8cee4007379-s6-c30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65162" y="1425575"/>
            <a:ext cx="3863955" cy="2897147"/>
          </a:xfrm>
          <a:prstGeom prst="rect">
            <a:avLst/>
          </a:prstGeom>
          <a:ln w="12700">
            <a:miter lim="400000"/>
          </a:ln>
        </p:spPr>
      </p:pic>
      <p:pic>
        <p:nvPicPr>
          <p:cNvPr id="43" name="chips1.jpg" descr="http://sevenstarschinese.com/cgi/wp/wp-content/uploads/chips1.jpe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884105" y="1731962"/>
            <a:ext cx="3697921" cy="2466976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/>
          <p:nvPr/>
        </p:nvSpPr>
        <p:spPr>
          <a:xfrm>
            <a:off x="539750" y="6092825"/>
            <a:ext cx="8424863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</a:t>
            </a:r>
          </a:p>
        </p:txBody>
      </p:sp>
      <p:pic>
        <p:nvPicPr>
          <p:cNvPr id="45" name="Smiley-Angry-icon.png" descr="http://icons.iconarchive.com/icons/deleket/scrap/256/Smiley-Angry-icon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happy.png" descr="http://www.sllcn.org.uk/dmc11-12/sammiejo/netiquette/images/happy.png"/>
          <p:cNvPicPr/>
          <p:nvPr/>
        </p:nvPicPr>
        <p:blipFill>
          <a:blip r:embed="rId5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 idx="4294967295"/>
          </p:nvPr>
        </p:nvSpPr>
        <p:spPr>
          <a:xfrm>
            <a:off x="457200" y="115887"/>
            <a:ext cx="8229600" cy="936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spcBef>
                <a:spcPts val="700"/>
              </a:spcBef>
              <a:defRPr sz="4600"/>
            </a:lvl1pPr>
          </a:lstStyle>
          <a:p>
            <a:pPr lvl="0">
              <a:defRPr sz="1800"/>
            </a:pPr>
            <a:r>
              <a:rPr sz="4600" dirty="0"/>
              <a:t>milkshake ['</a:t>
            </a:r>
            <a:r>
              <a:rPr sz="4600" dirty="0" err="1"/>
              <a:t>mɪlkʃeɪk</a:t>
            </a:r>
            <a:r>
              <a:rPr sz="4600" dirty="0"/>
              <a:t>]</a:t>
            </a:r>
          </a:p>
        </p:txBody>
      </p:sp>
      <p:pic>
        <p:nvPicPr>
          <p:cNvPr id="51" name="strawberry_milk_shake.png" descr="http://kimandjason.com/blog/wp-content/uploads/2008/02/strawberry_milk_shak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3098320" y="1203324"/>
            <a:ext cx="2947360" cy="4451351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539750" y="6092825"/>
            <a:ext cx="842486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</a:t>
            </a:r>
          </a:p>
        </p:txBody>
      </p:sp>
      <p:pic>
        <p:nvPicPr>
          <p:cNvPr id="53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happy.png" descr="http://www.sllcn.org.uk/dmc11-12/sammiejo/netiquette/images/happy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 idx="4294967295"/>
          </p:nvPr>
        </p:nvSpPr>
        <p:spPr>
          <a:xfrm>
            <a:off x="457200" y="115887"/>
            <a:ext cx="8229600" cy="9366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spcBef>
                <a:spcPts val="700"/>
              </a:spcBef>
              <a:defRPr sz="1800"/>
            </a:pPr>
            <a:r>
              <a:rPr sz="4600" dirty="0"/>
              <a:t>san</a:t>
            </a:r>
            <a:r>
              <a:rPr sz="4600" dirty="0">
                <a:solidFill>
                  <a:srgbClr val="A6A6A6"/>
                </a:solidFill>
              </a:rPr>
              <a:t>d</a:t>
            </a:r>
            <a:r>
              <a:rPr sz="4600" dirty="0"/>
              <a:t>wich ['</a:t>
            </a:r>
            <a:r>
              <a:rPr sz="4600" dirty="0" err="1"/>
              <a:t>sænwɪʧ</a:t>
            </a:r>
            <a:r>
              <a:rPr sz="4600" dirty="0"/>
              <a:t>]</a:t>
            </a:r>
          </a:p>
        </p:txBody>
      </p:sp>
      <p:pic>
        <p:nvPicPr>
          <p:cNvPr id="59" name="sandwich-03.jpg" descr="http://eofdreams.com/data_images/dreams/sandwich/sandwich-03.jp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2135187" y="1375840"/>
            <a:ext cx="4873626" cy="3252245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>
            <a:off x="539750" y="6092825"/>
            <a:ext cx="8424863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700"/>
              </a:spcBef>
              <a:defRPr sz="3200"/>
            </a:lvl1pPr>
          </a:lstStyle>
          <a:p>
            <a:pPr lvl="0">
              <a:defRPr sz="1800"/>
            </a:pPr>
            <a:r>
              <a:rPr sz="3200" dirty="0"/>
              <a:t>	 I like 	  I don’t like	</a:t>
            </a:r>
          </a:p>
        </p:txBody>
      </p:sp>
      <p:pic>
        <p:nvPicPr>
          <p:cNvPr id="61" name="Smiley-Angry-icon.png" descr="http://icons.iconarchive.com/icons/deleket/scrap/256/Smiley-Angry-icon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happy.png" descr="http://www.sllcn.org.uk/dmc11-12/sammiejo/netiquette/images/happy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3011487" y="4951412"/>
            <a:ext cx="1055688" cy="10509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.bp.blogspot.com/-KYMhhMtRQtc/ULO1ON_yQWI/AAAAAAAABXI/MFRKAKH6L0M/s1600/Andes+Mint+Cook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3991693" cy="2658530"/>
          </a:xfrm>
          <a:prstGeom prst="rect">
            <a:avLst/>
          </a:prstGeom>
          <a:noFill/>
        </p:spPr>
      </p:pic>
      <p:pic>
        <p:nvPicPr>
          <p:cNvPr id="3" name="happy.png" descr="http://www.sllcn.org.uk/dmc11-12/sammiejo/netiquette/images/happy.png"/>
          <p:cNvPicPr/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2411760" y="5013176"/>
            <a:ext cx="1055688" cy="1050926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Smiley-Angry-icon.png" descr="http://icons.iconarchive.com/icons/deleket/scrap/256/Smiley-Angry-icon.png"/>
          <p:cNvPicPr/>
          <p:nvPr/>
        </p:nvPicPr>
        <p:blipFill>
          <a:blip r:embed="rId4" cstate="print">
            <a:extLst/>
          </a:blip>
          <a:stretch>
            <a:fillRect/>
          </a:stretch>
        </p:blipFill>
        <p:spPr>
          <a:xfrm>
            <a:off x="5284787" y="4878387"/>
            <a:ext cx="1214438" cy="121443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623731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n-NO" sz="2800" dirty="0" smtClean="0"/>
              <a:t> I like 	</a:t>
            </a:r>
            <a:r>
              <a:rPr lang="ru-RU" sz="2800" dirty="0" smtClean="0"/>
              <a:t>              </a:t>
            </a:r>
            <a:r>
              <a:rPr lang="nn-NO" sz="2800" dirty="0" smtClean="0"/>
              <a:t>  I don’t like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404664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en-US" sz="2800" dirty="0" smtClean="0"/>
              <a:t>Chocolate biscuits|ˈˈ</a:t>
            </a:r>
            <a:r>
              <a:rPr lang="en-US" sz="2800" dirty="0" err="1" smtClean="0"/>
              <a:t>tʃɒk</a:t>
            </a:r>
            <a:r>
              <a:rPr lang="en-US" sz="2800" dirty="0" smtClean="0"/>
              <a:t>(ə)</a:t>
            </a:r>
            <a:r>
              <a:rPr lang="en-US" sz="2800" dirty="0" err="1" smtClean="0"/>
              <a:t>lətˈbɪskɪt</a:t>
            </a:r>
            <a:r>
              <a:rPr lang="en-US" sz="2800" dirty="0" smtClean="0"/>
              <a:t> | </a:t>
            </a:r>
            <a:endParaRPr lang="ru-RU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8ECED"/>
      </a:accent5>
      <a:accent6>
        <a:srgbClr val="2E2E8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BBE0E3"/>
          </a:solidFill>
          <a:prstDash val="solid"/>
          <a:bevel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BBE0E3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151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Avenir Roman</vt:lpstr>
      <vt:lpstr>Default</vt:lpstr>
      <vt:lpstr>Презентация PowerPoint</vt:lpstr>
      <vt:lpstr>Презентация PowerPoint</vt:lpstr>
      <vt:lpstr>pizza ['piːtsə]</vt:lpstr>
      <vt:lpstr> burger ['bɜːgə]</vt:lpstr>
      <vt:lpstr>salad ['sæləd]</vt:lpstr>
      <vt:lpstr>chips [ʧɪps]</vt:lpstr>
      <vt:lpstr>milkshake ['mɪlkʃeɪk]</vt:lpstr>
      <vt:lpstr>sandwich ['sænwɪʧ]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HP</cp:lastModifiedBy>
  <cp:revision>21</cp:revision>
  <dcterms:modified xsi:type="dcterms:W3CDTF">2020-03-15T15:01:43Z</dcterms:modified>
</cp:coreProperties>
</file>