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73" r:id="rId4"/>
    <p:sldId id="262" r:id="rId5"/>
    <p:sldId id="260" r:id="rId6"/>
    <p:sldId id="261" r:id="rId7"/>
    <p:sldId id="263" r:id="rId8"/>
    <p:sldId id="264" r:id="rId9"/>
    <p:sldId id="265" r:id="rId10"/>
    <p:sldId id="266" r:id="rId11"/>
    <p:sldId id="276" r:id="rId12"/>
    <p:sldId id="275" r:id="rId13"/>
    <p:sldId id="267" r:id="rId14"/>
    <p:sldId id="268" r:id="rId15"/>
    <p:sldId id="269" r:id="rId16"/>
    <p:sldId id="271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1134" y="-8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rgbClr val="FFFF00">
                <a:alpha val="45000"/>
              </a:srgbClr>
            </a:gs>
            <a:gs pos="17999">
              <a:srgbClr val="FEE7F2"/>
            </a:gs>
            <a:gs pos="36000">
              <a:srgbClr val="FAC77D"/>
            </a:gs>
            <a:gs pos="61000">
              <a:srgbClr val="FBA97D"/>
            </a:gs>
            <a:gs pos="82001">
              <a:srgbClr val="FBD49C"/>
            </a:gs>
            <a:gs pos="100000">
              <a:srgbClr val="FEE7F2"/>
            </a:gs>
          </a:gsLst>
          <a:lin ang="5400000" scaled="0"/>
          <a:tileRect r="-100000" b="-1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2CB39D-2619-4A54-8878-D48146B3CA43}" type="datetimeFigureOut">
              <a:rPr lang="ru-RU" smtClean="0"/>
              <a:pPr/>
              <a:t>04.05.2022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0932432-8182-4A77-90F2-263CC8F523E1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924944"/>
            <a:ext cx="7846640" cy="1656184"/>
          </a:xfrm>
        </p:spPr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Краткосрочный творческий проект «Здравствуй, сказка»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4581128"/>
            <a:ext cx="6512768" cy="1368152"/>
          </a:xfrm>
        </p:spPr>
        <p:txBody>
          <a:bodyPr>
            <a:normAutofit fontScale="85000" lnSpcReduction="1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МБДОУ </a:t>
            </a:r>
            <a:r>
              <a:rPr lang="ru-RU" dirty="0" err="1" smtClean="0">
                <a:solidFill>
                  <a:srgbClr val="FF0000"/>
                </a:solidFill>
              </a:rPr>
              <a:t>г.Иркутска</a:t>
            </a:r>
            <a:r>
              <a:rPr lang="ru-RU" dirty="0" smtClean="0">
                <a:solidFill>
                  <a:srgbClr val="FF0000"/>
                </a:solidFill>
              </a:rPr>
              <a:t> </a:t>
            </a:r>
            <a:r>
              <a:rPr lang="ru-RU" dirty="0" smtClean="0">
                <a:solidFill>
                  <a:srgbClr val="FF0000"/>
                </a:solidFill>
              </a:rPr>
              <a:t>детский сад №141</a:t>
            </a:r>
          </a:p>
          <a:p>
            <a:r>
              <a:rPr lang="ru-RU" dirty="0" smtClean="0">
                <a:solidFill>
                  <a:srgbClr val="FF0000"/>
                </a:solidFill>
              </a:rPr>
              <a:t>Чернокалова Н.К</a:t>
            </a:r>
            <a:r>
              <a:rPr lang="ru-RU" dirty="0" smtClean="0">
                <a:solidFill>
                  <a:srgbClr val="FF0000"/>
                </a:solidFill>
              </a:rPr>
              <a:t>.- учитель логопед</a:t>
            </a:r>
            <a:endParaRPr lang="ru-RU" dirty="0" smtClean="0">
              <a:solidFill>
                <a:srgbClr val="FF0000"/>
              </a:solidFill>
            </a:endParaRPr>
          </a:p>
          <a:p>
            <a:r>
              <a:rPr lang="ru-RU" dirty="0" smtClean="0">
                <a:solidFill>
                  <a:srgbClr val="FF0000"/>
                </a:solidFill>
              </a:rPr>
              <a:t>Шипицына Н.Б</a:t>
            </a:r>
            <a:r>
              <a:rPr lang="ru-RU" dirty="0" smtClean="0">
                <a:solidFill>
                  <a:srgbClr val="FF0000"/>
                </a:solidFill>
              </a:rPr>
              <a:t>.- педагог-психолог</a:t>
            </a:r>
            <a:endParaRPr lang="ru-RU" dirty="0" smtClean="0">
              <a:solidFill>
                <a:srgbClr val="FF0000"/>
              </a:solidFill>
            </a:endParaRPr>
          </a:p>
        </p:txBody>
      </p:sp>
      <p:pic>
        <p:nvPicPr>
          <p:cNvPr id="1026" name="Picture 2" descr="C:\Users\Надежда\Desktop\Новая папка (2)\SAM_269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691681" y="476671"/>
            <a:ext cx="2932688" cy="201622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Содержание проекта</a:t>
            </a:r>
            <a:endParaRPr lang="ru-RU" dirty="0">
              <a:solidFill>
                <a:srgbClr val="0070C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ru-RU" dirty="0" smtClean="0"/>
              <a:t>Актуальность</a:t>
            </a:r>
          </a:p>
          <a:p>
            <a:r>
              <a:rPr lang="ru-RU" sz="2800" dirty="0" smtClean="0"/>
              <a:t>Необходимость приобщения дошкольников к чтению бесспорна и решаема при условии полноценного сотрудничества семьи и ДОУ. Книга совершенствует ум, помогает овладевать речью, познать окружающий мир.</a:t>
            </a:r>
          </a:p>
          <a:p>
            <a:r>
              <a:rPr lang="ru-RU" dirty="0" smtClean="0"/>
              <a:t>Цель проекта</a:t>
            </a:r>
          </a:p>
          <a:p>
            <a:r>
              <a:rPr lang="ru-RU" sz="2800" dirty="0" smtClean="0"/>
              <a:t>Развитие устойчивого интереса к сказке, как к произведению искусства .Раскрытие ценности совместного творчества детей и их родителей.</a:t>
            </a:r>
            <a:endParaRPr lang="ru-RU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Задачи проекта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ru-RU" dirty="0" smtClean="0"/>
              <a:t>1. </a:t>
            </a:r>
            <a:r>
              <a:rPr lang="ru-RU" dirty="0" err="1" smtClean="0"/>
              <a:t>Коррекционно</a:t>
            </a:r>
            <a:r>
              <a:rPr lang="ru-RU" dirty="0" smtClean="0"/>
              <a:t> – образовательные:</a:t>
            </a:r>
          </a:p>
          <a:p>
            <a:r>
              <a:rPr lang="ru-RU" dirty="0" smtClean="0"/>
              <a:t>Обучение умению развивать сюжет, использовать «сказочные» языковые средства, формировать творческое рассказывание, подчинять сказку определенной мысли.</a:t>
            </a:r>
          </a:p>
          <a:p>
            <a:r>
              <a:rPr lang="ru-RU" dirty="0" smtClean="0"/>
              <a:t>2. </a:t>
            </a:r>
            <a:r>
              <a:rPr lang="ru-RU" dirty="0" err="1" smtClean="0"/>
              <a:t>Коррекционно</a:t>
            </a:r>
            <a:r>
              <a:rPr lang="ru-RU" dirty="0" smtClean="0"/>
              <a:t> – развивающие: Развитие традиций семейного чтения.</a:t>
            </a:r>
          </a:p>
          <a:p>
            <a:r>
              <a:rPr lang="ru-RU" dirty="0" smtClean="0"/>
              <a:t>3. </a:t>
            </a:r>
            <a:r>
              <a:rPr lang="ru-RU" dirty="0" err="1" smtClean="0"/>
              <a:t>Коррекционно</a:t>
            </a:r>
            <a:r>
              <a:rPr lang="ru-RU" dirty="0" smtClean="0"/>
              <a:t> –воспитательные: Создание атмосферы эмоционального комфорта, взаимопонимания и поддержки. Привитие умения прийти на помощь в трудную минуту.</a:t>
            </a:r>
          </a:p>
          <a:p>
            <a:r>
              <a:rPr lang="ru-RU" dirty="0" smtClean="0"/>
              <a:t>4. Развитие внимания, памяти, восприятия, логического мышления, установление дружеских отношений.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624"/>
            <a:ext cx="8496944" cy="864096"/>
          </a:xfrm>
        </p:spPr>
        <p:txBody>
          <a:bodyPr>
            <a:normAutofit/>
          </a:bodyPr>
          <a:lstStyle/>
          <a:p>
            <a:r>
              <a:rPr lang="ru-RU" sz="2400" b="1" dirty="0" smtClean="0">
                <a:solidFill>
                  <a:srgbClr val="FF0000"/>
                </a:solidFill>
              </a:rPr>
              <a:t>Оформление </a:t>
            </a:r>
            <a:r>
              <a:rPr lang="ru-RU" sz="2400" b="1" dirty="0" smtClean="0">
                <a:solidFill>
                  <a:srgbClr val="FF0000"/>
                </a:solidFill>
              </a:rPr>
              <a:t>логопедического и психологического </a:t>
            </a:r>
            <a:r>
              <a:rPr lang="ru-RU" sz="2400" b="1" dirty="0" smtClean="0">
                <a:solidFill>
                  <a:srgbClr val="FF0000"/>
                </a:solidFill>
              </a:rPr>
              <a:t>уголка и консультаций для родителей</a:t>
            </a:r>
            <a:endParaRPr lang="ru-RU" sz="2400" b="1" dirty="0">
              <a:solidFill>
                <a:srgbClr val="FF0000"/>
              </a:solidFill>
            </a:endParaRPr>
          </a:p>
        </p:txBody>
      </p:sp>
      <p:pic>
        <p:nvPicPr>
          <p:cNvPr id="3074" name="Picture 2" descr="C:\Users\Надежда\Desktop\Новая папка (2)\SAM_2725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 cstate="print"/>
          <a:srcRect l="9036" b="2254"/>
          <a:stretch/>
        </p:blipFill>
        <p:spPr bwMode="auto">
          <a:xfrm>
            <a:off x="2447764" y="3717032"/>
            <a:ext cx="4392488" cy="3024335"/>
          </a:xfrm>
          <a:prstGeom prst="rect">
            <a:avLst/>
          </a:prstGeom>
          <a:noFill/>
        </p:spPr>
      </p:pic>
      <p:pic>
        <p:nvPicPr>
          <p:cNvPr id="1026" name="Picture 2" descr="C:\Users\Дет.сад\Downloads\20220504_100929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908720"/>
            <a:ext cx="7848872" cy="2664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C00000"/>
                </a:solidFill>
              </a:rPr>
              <a:t>Посещение библиотеки</a:t>
            </a:r>
            <a:endParaRPr lang="ru-RU" dirty="0">
              <a:solidFill>
                <a:srgbClr val="C00000"/>
              </a:solidFill>
            </a:endParaRPr>
          </a:p>
        </p:txBody>
      </p:sp>
      <p:pic>
        <p:nvPicPr>
          <p:cNvPr id="1026" name="Picture 2" descr="C:\Users\Надежда\Desktop\Новая папка (2)\SAM_269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564904"/>
            <a:ext cx="4038600" cy="3168352"/>
          </a:xfrm>
          <a:prstGeom prst="rect">
            <a:avLst/>
          </a:prstGeom>
          <a:noFill/>
        </p:spPr>
      </p:pic>
      <p:pic>
        <p:nvPicPr>
          <p:cNvPr id="1027" name="Picture 3" descr="C:\Users\Надежда\Desktop\Новая папка (2)\SAM_2715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844824"/>
            <a:ext cx="4038600" cy="324036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«В читальном зале»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Надежда\Desktop\Новая папка (2)\SAM_27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3120" y="2011521"/>
            <a:ext cx="4937760" cy="3703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0070C0"/>
                </a:solidFill>
              </a:rPr>
              <a:t>Оформление книжного уголка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4098" name="Picture 2" descr="C:\Users\Надежда\Desktop\Новая папка (2)\SAM_273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772816"/>
            <a:ext cx="6336704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solidFill>
                  <a:srgbClr val="FF0000"/>
                </a:solidFill>
              </a:rPr>
              <a:t>Чтение разных сказок, словесное рисование</a:t>
            </a:r>
            <a:endParaRPr lang="ru-RU" sz="3600" dirty="0">
              <a:solidFill>
                <a:srgbClr val="FF0000"/>
              </a:solidFill>
            </a:endParaRPr>
          </a:p>
        </p:txBody>
      </p:sp>
      <p:pic>
        <p:nvPicPr>
          <p:cNvPr id="5122" name="Picture 2" descr="C:\Users\Надежда\Desktop\Новая папка (2)\SAM_272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3120" y="2011521"/>
            <a:ext cx="4937760" cy="3703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>Рассматривание иллюстраций разных художников и рисование по сказкам</a:t>
            </a:r>
            <a:endParaRPr lang="ru-RU" sz="3200" dirty="0">
              <a:solidFill>
                <a:srgbClr val="0070C0"/>
              </a:solidFill>
            </a:endParaRPr>
          </a:p>
        </p:txBody>
      </p:sp>
      <p:pic>
        <p:nvPicPr>
          <p:cNvPr id="6147" name="Picture 3" descr="C:\Users\Надежда\Desktop\Новая папка (2)\SAM_2719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492896"/>
            <a:ext cx="4038600" cy="3168352"/>
          </a:xfrm>
          <a:prstGeom prst="rect">
            <a:avLst/>
          </a:prstGeom>
          <a:noFill/>
        </p:spPr>
      </p:pic>
      <p:pic>
        <p:nvPicPr>
          <p:cNvPr id="6148" name="Picture 4" descr="C:\Users\Надежда\Desktop\Новая папка (2)\SAM_2731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1988840"/>
            <a:ext cx="4038600" cy="309634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FF0000"/>
                </a:solidFill>
              </a:rPr>
              <a:t>Пересказ прочитанных сказок и их </a:t>
            </a:r>
            <a:r>
              <a:rPr lang="ru-RU" sz="3200" dirty="0" err="1" smtClean="0">
                <a:solidFill>
                  <a:srgbClr val="FF0000"/>
                </a:solidFill>
              </a:rPr>
              <a:t>инсценирование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7170" name="Picture 2" descr="C:\Users\Надежда\Desktop\Новая папка (2)\SAM_269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1988840"/>
            <a:ext cx="4038600" cy="3384376"/>
          </a:xfrm>
          <a:prstGeom prst="rect">
            <a:avLst/>
          </a:prstGeom>
          <a:noFill/>
        </p:spPr>
      </p:pic>
      <p:pic>
        <p:nvPicPr>
          <p:cNvPr id="7171" name="Picture 3" descr="C:\Users\Надежда\Desktop\Новая папка (2)\SAM_2716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016" y="2276872"/>
            <a:ext cx="4038600" cy="367240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7030A0"/>
                </a:solidFill>
              </a:rPr>
              <a:t>«Придумаю свою сказку»</a:t>
            </a:r>
            <a:endParaRPr lang="ru-RU" dirty="0"/>
          </a:p>
        </p:txBody>
      </p:sp>
      <p:pic>
        <p:nvPicPr>
          <p:cNvPr id="4" name="Picture 2" descr="C:\Users\Надежда\Desktop\Новая папка (2)\SAM_271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3120" y="2011521"/>
            <a:ext cx="4937760" cy="370332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>
                <a:solidFill>
                  <a:srgbClr val="FF0000"/>
                </a:solidFill>
              </a:rPr>
              <a:t>Заучивание пословиц и поговорок</a:t>
            </a:r>
            <a:br>
              <a:rPr lang="ru-RU" dirty="0" smtClean="0">
                <a:solidFill>
                  <a:srgbClr val="FF0000"/>
                </a:solidFill>
              </a:rPr>
            </a:br>
            <a:r>
              <a:rPr lang="ru-RU" dirty="0" smtClean="0">
                <a:solidFill>
                  <a:srgbClr val="FF0000"/>
                </a:solidFill>
              </a:rPr>
              <a:t> о сказках</a:t>
            </a:r>
            <a:endParaRPr lang="ru-RU" dirty="0"/>
          </a:p>
        </p:txBody>
      </p:sp>
      <p:pic>
        <p:nvPicPr>
          <p:cNvPr id="5" name="Picture 4" descr="E:\DCIM\100PHOTO\SAM_227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68289" y="2362734"/>
            <a:ext cx="3998422" cy="30008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7" descr="C:\Documents and Settings\Администратор\Рабочий стол\конкурс\SAM_2305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3" cstate="print"/>
          <a:srcRect/>
          <a:stretch>
            <a:fillRect/>
          </a:stretch>
        </p:blipFill>
        <p:spPr>
          <a:xfrm>
            <a:off x="457200" y="2348706"/>
            <a:ext cx="4038600" cy="3028950"/>
          </a:xfrm>
          <a:noFill/>
        </p:spPr>
      </p:pic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>Самостоятельное</a:t>
            </a:r>
            <a:r>
              <a:rPr lang="ru-RU" dirty="0" smtClean="0">
                <a:solidFill>
                  <a:srgbClr val="0070C0"/>
                </a:solidFill>
              </a:rPr>
              <a:t> </a:t>
            </a:r>
            <a:r>
              <a:rPr lang="ru-RU" sz="3200" dirty="0" smtClean="0">
                <a:solidFill>
                  <a:srgbClr val="0070C0"/>
                </a:solidFill>
              </a:rPr>
              <a:t> изготовление книжек по сказкам собственного сочинения</a:t>
            </a:r>
            <a:endParaRPr lang="ru-RU" dirty="0">
              <a:solidFill>
                <a:srgbClr val="0070C0"/>
              </a:solidFill>
            </a:endParaRPr>
          </a:p>
        </p:txBody>
      </p:sp>
      <p:pic>
        <p:nvPicPr>
          <p:cNvPr id="8194" name="Picture 2" descr="C:\Users\Надежда\Desktop\Новая папка (2)\SAM_2727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8195" name="Picture 3" descr="C:\Users\Надежда\Desktop\Новая папка (2)\SAM_2732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B050"/>
                </a:solidFill>
              </a:rPr>
              <a:t>Постановка «Сказка о глупом мышонке»</a:t>
            </a:r>
            <a:endParaRPr lang="ru-RU" sz="3200" dirty="0">
              <a:solidFill>
                <a:srgbClr val="00B050"/>
              </a:solidFill>
            </a:endParaRPr>
          </a:p>
        </p:txBody>
      </p:sp>
      <p:pic>
        <p:nvPicPr>
          <p:cNvPr id="9218" name="Picture 2" descr="C:\Users\Надежда\Desktop\Новая папка (2)\SAM_2721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03120" y="2011521"/>
            <a:ext cx="4937760" cy="370332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sz="3200" dirty="0" smtClean="0">
                <a:solidFill>
                  <a:srgbClr val="0070C0"/>
                </a:solidFill>
              </a:rPr>
              <a:t>Выставка поделок и творческих работ детей и родителей</a:t>
            </a:r>
            <a:endParaRPr lang="ru-RU" sz="3200" dirty="0">
              <a:solidFill>
                <a:srgbClr val="0070C0"/>
              </a:solidFill>
            </a:endParaRPr>
          </a:p>
        </p:txBody>
      </p:sp>
      <p:pic>
        <p:nvPicPr>
          <p:cNvPr id="11266" name="Picture 2" descr="C:\Users\Надежда\Desktop\Новая папка (2)\SAM_2738.JPG"/>
          <p:cNvPicPr>
            <a:picLocks noGrp="1" noChangeAspect="1" noChangeArrowheads="1"/>
          </p:cNvPicPr>
          <p:nvPr>
            <p:ph sz="half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57200" y="2348706"/>
            <a:ext cx="4038600" cy="3028950"/>
          </a:xfrm>
          <a:prstGeom prst="rect">
            <a:avLst/>
          </a:prstGeom>
          <a:noFill/>
        </p:spPr>
      </p:pic>
      <p:pic>
        <p:nvPicPr>
          <p:cNvPr id="11267" name="Picture 3" descr="C:\Users\Надежда\Desktop\Новая папка (2)\SAM_2730.JPG"/>
          <p:cNvPicPr>
            <a:picLocks noGrp="1" noChangeAspect="1" noChangeArrowheads="1"/>
          </p:cNvPicPr>
          <p:nvPr>
            <p:ph sz="half" idx="2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48200" y="2348706"/>
            <a:ext cx="4038600" cy="302895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Результат проделанной работы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ru-RU" dirty="0" smtClean="0"/>
              <a:t>1. Пополнение содержания книжного уголка сказками разных жанров.</a:t>
            </a:r>
          </a:p>
          <a:p>
            <a:r>
              <a:rPr lang="ru-RU" dirty="0" smtClean="0"/>
              <a:t>2. Повышение интереса к сказкам, любви к чтению.</a:t>
            </a:r>
          </a:p>
          <a:p>
            <a:r>
              <a:rPr lang="ru-RU" dirty="0" smtClean="0"/>
              <a:t>3. Возможность расширить кругозор о сказках, их героях, сопереживать им, инсценировать сказки, изготовить атрибуты . Обогащение словарного запаса яркими «сказочными» выражениями.</a:t>
            </a:r>
          </a:p>
          <a:p>
            <a:r>
              <a:rPr lang="ru-RU" dirty="0" smtClean="0"/>
              <a:t>4. Улучшение </a:t>
            </a:r>
            <a:r>
              <a:rPr lang="ru-RU" dirty="0" err="1" smtClean="0"/>
              <a:t>детско</a:t>
            </a:r>
            <a:r>
              <a:rPr lang="ru-RU" dirty="0" smtClean="0"/>
              <a:t> – родительских отношений.</a:t>
            </a:r>
          </a:p>
          <a:p>
            <a:r>
              <a:rPr lang="ru-RU" dirty="0" smtClean="0"/>
              <a:t>5. Развитие логического мышления, установление дружеских отношений между детьми, умение прийти на помощь друг другу.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146</TotalTime>
  <Words>306</Words>
  <Application>Microsoft Office PowerPoint</Application>
  <PresentationFormat>Экран (4:3)</PresentationFormat>
  <Paragraphs>33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Краткосрочный творческий проект «Здравствуй, сказка»</vt:lpstr>
      <vt:lpstr>Содержание проекта</vt:lpstr>
      <vt:lpstr>Задачи проекта</vt:lpstr>
      <vt:lpstr>Оформление логопедического и психологического уголка и консультаций для родителей</vt:lpstr>
      <vt:lpstr>Посещение библиотеки</vt:lpstr>
      <vt:lpstr>«В читальном зале»</vt:lpstr>
      <vt:lpstr>Оформление книжного уголка</vt:lpstr>
      <vt:lpstr>Чтение разных сказок, словесное рисование</vt:lpstr>
      <vt:lpstr>Рассматривание иллюстраций разных художников и рисование по сказкам</vt:lpstr>
      <vt:lpstr>Пересказ прочитанных сказок и их инсценирование</vt:lpstr>
      <vt:lpstr>«Придумаю свою сказку»</vt:lpstr>
      <vt:lpstr>Заучивание пословиц и поговорок  о сказках</vt:lpstr>
      <vt:lpstr>Самостоятельное  изготовление книжек по сказкам собственного сочинения</vt:lpstr>
      <vt:lpstr>Постановка «Сказка о глупом мышонке»</vt:lpstr>
      <vt:lpstr>Выставка поделок и творческих работ детей и родителей</vt:lpstr>
      <vt:lpstr>Результат проделанной работы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Краткосрочный творческий проект «Здравствуй, сказка»</dc:title>
  <dc:creator>Надежда</dc:creator>
  <cp:lastModifiedBy>Дет.сад</cp:lastModifiedBy>
  <cp:revision>20</cp:revision>
  <dcterms:created xsi:type="dcterms:W3CDTF">2015-11-19T05:06:23Z</dcterms:created>
  <dcterms:modified xsi:type="dcterms:W3CDTF">2022-05-04T02:29:02Z</dcterms:modified>
</cp:coreProperties>
</file>