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11"/>
  </p:notesMasterIdLst>
  <p:sldIdLst>
    <p:sldId id="287" r:id="rId2"/>
    <p:sldId id="323" r:id="rId3"/>
    <p:sldId id="303" r:id="rId4"/>
    <p:sldId id="316" r:id="rId5"/>
    <p:sldId id="325" r:id="rId6"/>
    <p:sldId id="324" r:id="rId7"/>
    <p:sldId id="318" r:id="rId8"/>
    <p:sldId id="326" r:id="rId9"/>
    <p:sldId id="29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5262A7A5-3376-479F-9D33-D81155387679}">
          <p14:sldIdLst>
            <p14:sldId id="287"/>
            <p14:sldId id="323"/>
            <p14:sldId id="303"/>
            <p14:sldId id="316"/>
            <p14:sldId id="325"/>
            <p14:sldId id="324"/>
            <p14:sldId id="318"/>
            <p14:sldId id="326"/>
            <p14:sldId id="296"/>
          </p14:sldIdLst>
        </p14:section>
        <p14:section name="Раздел без заголовка" id="{8D443BB3-953B-4528-A6FB-B6529768DA1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D2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9" autoAdjust="0"/>
    <p:restoredTop sz="94660"/>
  </p:normalViewPr>
  <p:slideViewPr>
    <p:cSldViewPr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96FF8-2899-4D1E-AE0D-EB696F4F8EE4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6D6E9-04DD-4906-97B5-51F46431F42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56453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74686-2429-48CC-90D7-BE08D42CB8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3500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6D393AB-A676-45B5-9BB7-988A11667DEC}" type="datetimeFigureOut">
              <a:rPr lang="ru-RU" smtClean="0"/>
              <a:pPr/>
              <a:t>07.02.2021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7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395536" y="332656"/>
            <a:ext cx="8352928" cy="1368152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Мастер – класс</a:t>
            </a:r>
            <a:b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«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Развитие творческих способностей детей  через изготовление     детской   игрушки « Ветроуловитель»</a:t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2"/>
          </p:nvPr>
        </p:nvSpPr>
        <p:spPr>
          <a:xfrm>
            <a:off x="5292080" y="1916832"/>
            <a:ext cx="3553470" cy="158417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ru-RU" sz="1800" b="1" dirty="0" smtClean="0"/>
          </a:p>
          <a:p>
            <a:pPr algn="ctr">
              <a:buNone/>
            </a:pPr>
            <a:r>
              <a:rPr lang="ru-RU" sz="1800" b="1" dirty="0" err="1" smtClean="0"/>
              <a:t>Исмаилова</a:t>
            </a:r>
            <a:r>
              <a:rPr lang="ru-RU" sz="1800" b="1" dirty="0" smtClean="0"/>
              <a:t> </a:t>
            </a:r>
          </a:p>
          <a:p>
            <a:pPr algn="ctr">
              <a:buNone/>
            </a:pPr>
            <a:r>
              <a:rPr lang="ru-RU" sz="1800" b="1" dirty="0" smtClean="0"/>
              <a:t>Галина Станиславовна</a:t>
            </a:r>
            <a:r>
              <a:rPr lang="ru-RU" sz="1800" b="1" dirty="0" smtClean="0"/>
              <a:t> заместитель  заведующего по ВМР </a:t>
            </a:r>
            <a:r>
              <a:rPr lang="ru-RU" sz="1800" b="1" dirty="0" smtClean="0"/>
              <a:t> </a:t>
            </a:r>
          </a:p>
          <a:p>
            <a:pPr algn="ctr">
              <a:buNone/>
            </a:pPr>
            <a:r>
              <a:rPr lang="ru-RU" sz="1800" b="1" dirty="0" smtClean="0"/>
              <a:t>МБДОУ </a:t>
            </a:r>
            <a:r>
              <a:rPr lang="ru-RU" sz="1800" b="1" dirty="0" smtClean="0"/>
              <a:t>№43 «</a:t>
            </a:r>
            <a:r>
              <a:rPr lang="ru-RU" sz="1800" b="1" dirty="0" err="1" smtClean="0"/>
              <a:t>Рябинушка</a:t>
            </a:r>
            <a:r>
              <a:rPr lang="ru-RU" sz="1800" b="1" dirty="0" smtClean="0"/>
              <a:t>» </a:t>
            </a:r>
            <a:endParaRPr lang="ru-RU" sz="1800" b="1" dirty="0" smtClean="0"/>
          </a:p>
          <a:p>
            <a:pPr algn="ctr">
              <a:buNone/>
            </a:pPr>
            <a:r>
              <a:rPr lang="ru-RU" sz="1800" b="1" dirty="0" smtClean="0"/>
              <a:t>Город Пятигорск</a:t>
            </a:r>
            <a:endParaRPr lang="ru-RU" sz="1800" b="1" dirty="0" smtClean="0"/>
          </a:p>
          <a:p>
            <a:pPr algn="ctr">
              <a:buNone/>
            </a:pPr>
            <a:endParaRPr lang="ru-RU" sz="1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-35665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13" name="Овал 12"/>
          <p:cNvSpPr/>
          <p:nvPr/>
        </p:nvSpPr>
        <p:spPr>
          <a:xfrm>
            <a:off x="5843761" y="3673599"/>
            <a:ext cx="3105919" cy="30243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dirty="0"/>
          </a:p>
        </p:txBody>
      </p:sp>
      <p:pic>
        <p:nvPicPr>
          <p:cNvPr id="1029" name="Picture 5" descr="https://www.stroi-baza.ru/img/newmes/0d14be1209c0396985eee6bfbd77b1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2892088"/>
            <a:ext cx="11647170" cy="8061008"/>
          </a:xfrm>
          <a:prstGeom prst="rect">
            <a:avLst/>
          </a:prstGeom>
          <a:noFill/>
        </p:spPr>
      </p:pic>
      <p:pic>
        <p:nvPicPr>
          <p:cNvPr id="14" name="Picture 3" descr="C:\Users\яяя\Desktop\Новая папка (2)\38ffc271ef1fca1d15de5f456d0c9c1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564904"/>
            <a:ext cx="4824536" cy="2952328"/>
          </a:xfrm>
          <a:prstGeom prst="rect">
            <a:avLst/>
          </a:prstGeom>
          <a:noFill/>
        </p:spPr>
      </p:pic>
      <p:sp>
        <p:nvSpPr>
          <p:cNvPr id="21" name="Содержимое 20"/>
          <p:cNvSpPr>
            <a:spLocks noGrp="1"/>
          </p:cNvSpPr>
          <p:nvPr>
            <p:ph sz="quarter" idx="1"/>
          </p:nvPr>
        </p:nvSpPr>
        <p:spPr>
          <a:xfrm>
            <a:off x="539552" y="6093296"/>
            <a:ext cx="4536504" cy="504056"/>
          </a:xfrm>
          <a:solidFill>
            <a:schemeClr val="accent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МЕТЕОСТАНЦИЯ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1\Desktop\презент              МАЛОВА метеопл.конкурс 21 г\рябинушк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33056"/>
            <a:ext cx="2558935" cy="2448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79512" y="404665"/>
            <a:ext cx="8712969" cy="554461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>
                <a:effectLst/>
              </a:rPr>
              <a:t>Цель</a:t>
            </a:r>
            <a:r>
              <a:rPr lang="ru-RU" sz="2800" dirty="0">
                <a:effectLst/>
              </a:rPr>
              <a:t>: Повышение </a:t>
            </a:r>
            <a:r>
              <a:rPr lang="ru-RU" sz="2800" dirty="0" smtClean="0">
                <a:effectLst/>
              </a:rPr>
              <a:t>профессионального </a:t>
            </a:r>
            <a:r>
              <a:rPr lang="ru-RU" sz="2800" dirty="0">
                <a:effectLst/>
              </a:rPr>
              <a:t>мастерства участников мастер – класса, их компетентности в сфере организации познавательно-исследовательской деятельности дошкольников в процессе активного педагогического общения по освоению транслируемого опыта средствами прикладного искусства. </a:t>
            </a: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/>
              <a:t>Задачи</a:t>
            </a:r>
            <a:r>
              <a:rPr lang="ru-RU" sz="2400" dirty="0"/>
              <a:t>: </a:t>
            </a:r>
            <a:r>
              <a:rPr lang="ru-RU" sz="2400" dirty="0" smtClean="0"/>
              <a:t>Научить педагогов, </a:t>
            </a:r>
            <a:r>
              <a:rPr lang="ru-RU" sz="2400" dirty="0" smtClean="0"/>
              <a:t>как</a:t>
            </a:r>
            <a:r>
              <a:rPr lang="ru-RU" sz="2400" dirty="0" smtClean="0"/>
              <a:t>  </a:t>
            </a:r>
            <a:r>
              <a:rPr lang="ru-RU" sz="2400" dirty="0"/>
              <a:t>изготавливать из подручных средств, бросовых материалов один из </a:t>
            </a:r>
            <a:r>
              <a:rPr lang="ru-RU" sz="2400" dirty="0" smtClean="0"/>
              <a:t>приборов метеостанции–«</a:t>
            </a:r>
            <a:r>
              <a:rPr lang="ru-RU" sz="2400" dirty="0"/>
              <a:t>ветроуловитель». </a:t>
            </a:r>
            <a:br>
              <a:rPr lang="ru-RU" sz="2400" dirty="0"/>
            </a:br>
            <a:endParaRPr lang="ru-RU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6095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805235" y="496273"/>
            <a:ext cx="7920880" cy="73353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Ветряной</a:t>
            </a:r>
            <a:r>
              <a:rPr lang="ru-RU" sz="4800" b="1" dirty="0" smtClean="0"/>
              <a:t> </a:t>
            </a:r>
            <a:r>
              <a:rPr lang="ru-RU" b="1" dirty="0" smtClean="0"/>
              <a:t>рукав – «</a:t>
            </a:r>
            <a:r>
              <a:rPr lang="ru-RU" b="1" dirty="0" err="1" smtClean="0"/>
              <a:t>ветроуловитель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Фото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яяя\Desktop\Новая папка (2)\DKFY5EfXoAAuWi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735893"/>
            <a:ext cx="4135248" cy="2251899"/>
          </a:xfrm>
          <a:prstGeom prst="rect">
            <a:avLst/>
          </a:prstGeom>
          <a:noFill/>
        </p:spPr>
      </p:pic>
      <p:pic>
        <p:nvPicPr>
          <p:cNvPr id="1027" name="Picture 3" descr="C:\Users\яяя\Desktop\Новая папка (2)\WIND-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35893"/>
            <a:ext cx="3528392" cy="2268231"/>
          </a:xfrm>
          <a:prstGeom prst="rect">
            <a:avLst/>
          </a:prstGeom>
          <a:noFill/>
        </p:spPr>
      </p:pic>
      <p:sp>
        <p:nvSpPr>
          <p:cNvPr id="6" name="Объект 5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7887915" cy="20193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Ветроуловители актуальны в любое время года. Такие игрушки можно использовать для игры, а можно поставить на улице в качестве украшения.</a:t>
            </a:r>
          </a:p>
          <a:p>
            <a:pPr marL="0" indent="0" algn="ctr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809" y="764704"/>
            <a:ext cx="8681791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solidFill>
                  <a:schemeClr val="accent6">
                    <a:lumMod val="75000"/>
                  </a:schemeClr>
                </a:solidFill>
              </a:rPr>
              <a:t> Для работы Нам понадобятся:</a:t>
            </a:r>
            <a:br>
              <a:rPr lang="ru-RU" sz="2200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sz="2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391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- Втулка</a:t>
            </a:r>
            <a:endParaRPr lang="ru-RU" sz="2000" dirty="0"/>
          </a:p>
          <a:p>
            <a:pPr>
              <a:buNone/>
            </a:pPr>
            <a:r>
              <a:rPr lang="ru-RU" sz="2000" dirty="0" smtClean="0"/>
              <a:t>- Цветная </a:t>
            </a:r>
            <a:r>
              <a:rPr lang="ru-RU" sz="2000" dirty="0"/>
              <a:t>бумага и крепированная бумага двух цветов</a:t>
            </a:r>
          </a:p>
          <a:p>
            <a:pPr>
              <a:buNone/>
            </a:pPr>
            <a:r>
              <a:rPr lang="ru-RU" sz="2000" dirty="0" smtClean="0"/>
              <a:t>- Цветная </a:t>
            </a:r>
            <a:r>
              <a:rPr lang="ru-RU" sz="2000" dirty="0"/>
              <a:t>лента</a:t>
            </a:r>
          </a:p>
          <a:p>
            <a:pPr>
              <a:buNone/>
            </a:pPr>
            <a:r>
              <a:rPr lang="ru-RU" sz="2000" dirty="0" smtClean="0"/>
              <a:t>- Бумажная </a:t>
            </a:r>
            <a:r>
              <a:rPr lang="ru-RU" sz="2000" dirty="0"/>
              <a:t>палочка</a:t>
            </a:r>
          </a:p>
          <a:p>
            <a:pPr>
              <a:buNone/>
            </a:pPr>
            <a:r>
              <a:rPr lang="ru-RU" sz="2000" dirty="0" smtClean="0"/>
              <a:t>- Клей </a:t>
            </a:r>
            <a:r>
              <a:rPr lang="ru-RU" sz="2000" dirty="0"/>
              <a:t>и кисть (клей ПВА предназначенный для работы с детьми) </a:t>
            </a:r>
          </a:p>
          <a:p>
            <a:pPr>
              <a:buNone/>
            </a:pPr>
            <a:r>
              <a:rPr lang="ru-RU" sz="2000" dirty="0" smtClean="0"/>
              <a:t>- Клеенка</a:t>
            </a:r>
            <a:endParaRPr lang="ru-RU" sz="2000" dirty="0"/>
          </a:p>
          <a:p>
            <a:pPr>
              <a:buNone/>
            </a:pPr>
            <a:r>
              <a:rPr lang="ru-RU" sz="2000" dirty="0" smtClean="0"/>
              <a:t>- Ножницы</a:t>
            </a:r>
            <a:endParaRPr lang="ru-RU" sz="2000" dirty="0"/>
          </a:p>
          <a:p>
            <a:pPr>
              <a:buNone/>
            </a:pPr>
            <a:r>
              <a:rPr lang="ru-RU" sz="2000" dirty="0" smtClean="0"/>
              <a:t>- Салфетки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3501008"/>
            <a:ext cx="4032448" cy="3156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240309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Этапы работы:</a:t>
            </a:r>
            <a:endParaRPr lang="ru-RU" sz="4800" dirty="0"/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271867"/>
            <a:ext cx="3536577" cy="2652433"/>
          </a:xfrm>
        </p:spPr>
      </p:pic>
      <p:pic>
        <p:nvPicPr>
          <p:cNvPr id="16" name="Объект 1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7213" y="1271867"/>
            <a:ext cx="3536577" cy="2652433"/>
          </a:xfrm>
        </p:spPr>
      </p:pic>
      <p:pic>
        <p:nvPicPr>
          <p:cNvPr id="17" name="Объект 16"/>
          <p:cNvPicPr>
            <a:picLocks noGrp="1" noChangeAspect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076699"/>
            <a:ext cx="3536577" cy="2652433"/>
          </a:xfrm>
        </p:spPr>
      </p:pic>
      <p:pic>
        <p:nvPicPr>
          <p:cNvPr id="18" name="Объект 17"/>
          <p:cNvPicPr>
            <a:picLocks noGrp="1" noChangeAspect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1436" y="4076700"/>
            <a:ext cx="3536576" cy="2652432"/>
          </a:xfrm>
        </p:spPr>
      </p:pic>
    </p:spTree>
    <p:extLst>
      <p:ext uri="{BB962C8B-B14F-4D97-AF65-F5344CB8AC3E}">
        <p14:creationId xmlns:p14="http://schemas.microsoft.com/office/powerpoint/2010/main" xmlns="" val="4294940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573087" y="188640"/>
            <a:ext cx="8385175" cy="1431925"/>
          </a:xfrm>
        </p:spPr>
        <p:txBody>
          <a:bodyPr>
            <a:normAutofit/>
          </a:bodyPr>
          <a:lstStyle/>
          <a:p>
            <a:pPr algn="ctr"/>
            <a:r>
              <a:rPr lang="ru-RU" sz="4400" dirty="0" err="1" smtClean="0"/>
              <a:t>ЭтАпы</a:t>
            </a:r>
            <a:r>
              <a:rPr lang="ru-RU" sz="4400" dirty="0" smtClean="0"/>
              <a:t> работы:</a:t>
            </a:r>
            <a:endParaRPr lang="ru-RU" sz="44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900770"/>
            <a:ext cx="3654168" cy="4563431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900770"/>
            <a:ext cx="3168352" cy="4567659"/>
          </a:xfrm>
        </p:spPr>
      </p:pic>
    </p:spTree>
    <p:extLst>
      <p:ext uri="{BB962C8B-B14F-4D97-AF65-F5344CB8AC3E}">
        <p14:creationId xmlns:p14="http://schemas.microsoft.com/office/powerpoint/2010/main" xmlns="" val="1964157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395536" y="116632"/>
            <a:ext cx="8385175" cy="1431925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«ВЕТРОУЛОВИТЕЛЬ»   ГОТОВ!</a:t>
            </a:r>
            <a:endParaRPr lang="ru-RU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2141984" y="170384"/>
            <a:ext cx="4572000" cy="7632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0956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758825" y="116632"/>
            <a:ext cx="8385175" cy="1431925"/>
          </a:xfrm>
        </p:spPr>
        <p:txBody>
          <a:bodyPr/>
          <a:lstStyle/>
          <a:p>
            <a:r>
              <a:rPr lang="ru-RU" dirty="0" smtClean="0"/>
              <a:t>    Игрушка «Ветроуловитель»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55736" y="1484785"/>
            <a:ext cx="6212607" cy="4536504"/>
          </a:xfrm>
        </p:spPr>
      </p:pic>
    </p:spTree>
    <p:extLst>
      <p:ext uri="{BB962C8B-B14F-4D97-AF65-F5344CB8AC3E}">
        <p14:creationId xmlns:p14="http://schemas.microsoft.com/office/powerpoint/2010/main" xmlns="" val="1036113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397991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>СПАСИБО ЗА ВНИМАНИЕ!</a:t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554163"/>
            <a:ext cx="7200800" cy="1154757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endParaRPr lang="ru-RU" sz="6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852936"/>
            <a:ext cx="4608512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1450</TotalTime>
  <Words>109</Words>
  <Application>Microsoft Office PowerPoint</Application>
  <PresentationFormat>Экран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  Мастер – класс «Развитие творческих способностей детей  через изготовление     детской   игрушки « Ветроуловитель»    </vt:lpstr>
      <vt:lpstr>Цель: Повышение профессионального мастерства участников мастер – класса, их компетентности в сфере организации познавательно-исследовательской деятельности дошкольников в процессе активного педагогического общения по освоению транслируемого опыта средствами прикладного искусства.    Задачи: Научить педагогов, как  изготавливать из подручных средств, бросовых материалов один из приборов метеостанции–«ветроуловитель».  </vt:lpstr>
      <vt:lpstr>Ветряной рукав – «ветроуловитель»</vt:lpstr>
      <vt:lpstr> Для работы Нам понадобятся: </vt:lpstr>
      <vt:lpstr>Этапы работы:</vt:lpstr>
      <vt:lpstr>ЭтАпы работы:</vt:lpstr>
      <vt:lpstr>«ВЕТРОУЛОВИТЕЛЬ»   ГОТОВ!</vt:lpstr>
      <vt:lpstr>    Игрушка «Ветроуловитель»</vt:lpstr>
      <vt:lpstr>СПАСИБО ЗА ВНИМАНИЕ! </vt:lpstr>
    </vt:vector>
  </TitlesOfParts>
  <Company>PC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заведующей</dc:title>
  <dc:creator>PC</dc:creator>
  <cp:lastModifiedBy>яяя</cp:lastModifiedBy>
  <cp:revision>141</cp:revision>
  <dcterms:created xsi:type="dcterms:W3CDTF">2011-12-03T05:00:39Z</dcterms:created>
  <dcterms:modified xsi:type="dcterms:W3CDTF">2021-02-07T15:56:31Z</dcterms:modified>
</cp:coreProperties>
</file>