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58" r:id="rId5"/>
    <p:sldId id="263" r:id="rId6"/>
    <p:sldId id="264" r:id="rId7"/>
    <p:sldId id="261" r:id="rId8"/>
    <p:sldId id="266" r:id="rId9"/>
    <p:sldId id="267" r:id="rId10"/>
    <p:sldId id="268" r:id="rId11"/>
    <p:sldId id="269" r:id="rId12"/>
    <p:sldId id="270" r:id="rId13"/>
    <p:sldId id="265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33"/>
    <a:srgbClr val="9EFF29"/>
    <a:srgbClr val="C33A1F"/>
    <a:srgbClr val="003635"/>
    <a:srgbClr val="D6370C"/>
    <a:srgbClr val="0000CC"/>
    <a:srgbClr val="1D3A00"/>
    <a:srgbClr val="FF856D"/>
    <a:srgbClr val="FF2549"/>
    <a:srgbClr val="005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5" d="100"/>
          <a:sy n="125" d="100"/>
        </p:scale>
        <p:origin x="226" y="-125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FA2224-831A-4E23-9D7C-80F00CF5830D}" type="doc">
      <dgm:prSet loTypeId="urn:microsoft.com/office/officeart/2005/8/layout/chevron2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0C6955C-E682-4812-BA71-4C8ACD49393E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50000"/>
            </a:lnSpc>
            <a:spcAft>
              <a:spcPts val="0"/>
            </a:spcAft>
          </a:pPr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50000"/>
            </a:lnSpc>
            <a:spcAft>
              <a:spcPts val="0"/>
            </a:spcAft>
          </a:pPr>
          <a:endParaRPr lang="ru-RU" sz="1200" b="1" dirty="0" smtClean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5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Аналитико-проектировочный этап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0D4EC1E-AB79-4D0F-BB13-D4FF8FCED71D}" type="parTrans" cxnId="{CF80C30A-9CCB-4E97-B0EA-AF406FA75E95}">
      <dgm:prSet/>
      <dgm:spPr/>
      <dgm:t>
        <a:bodyPr/>
        <a:lstStyle/>
        <a:p>
          <a:endParaRPr lang="ru-RU"/>
        </a:p>
      </dgm:t>
    </dgm:pt>
    <dgm:pt modelId="{1D07C01F-621C-4922-BC48-9622F405373A}" type="sibTrans" cxnId="{CF80C30A-9CCB-4E97-B0EA-AF406FA75E95}">
      <dgm:prSet/>
      <dgm:spPr/>
      <dgm:t>
        <a:bodyPr/>
        <a:lstStyle/>
        <a:p>
          <a:endParaRPr lang="ru-RU"/>
        </a:p>
      </dgm:t>
    </dgm:pt>
    <dgm:pt modelId="{66E38407-0632-4279-B041-66A6A2816AC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Выявление потребностей обучающихся в систематических занятиях шахматами.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781CC31C-2E43-4AC8-AA3E-B74D48FD3904}" type="parTrans" cxnId="{6B84B57E-700E-4AA7-B1DA-4E9F76069325}">
      <dgm:prSet/>
      <dgm:spPr/>
      <dgm:t>
        <a:bodyPr/>
        <a:lstStyle/>
        <a:p>
          <a:endParaRPr lang="ru-RU"/>
        </a:p>
      </dgm:t>
    </dgm:pt>
    <dgm:pt modelId="{4DB6A29A-D42A-40B5-92AD-2550E24353A9}" type="sibTrans" cxnId="{6B84B57E-700E-4AA7-B1DA-4E9F76069325}">
      <dgm:prSet/>
      <dgm:spPr/>
      <dgm:t>
        <a:bodyPr/>
        <a:lstStyle/>
        <a:p>
          <a:endParaRPr lang="ru-RU"/>
        </a:p>
      </dgm:t>
    </dgm:pt>
    <dgm:pt modelId="{5A5EEF5E-E628-4442-88F7-93D06D51289C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50000"/>
            </a:lnSpc>
            <a:spcAft>
              <a:spcPts val="0"/>
            </a:spcAft>
          </a:pPr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50000"/>
            </a:lnSpc>
            <a:spcAft>
              <a:spcPts val="0"/>
            </a:spcAft>
          </a:pPr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50000"/>
            </a:lnSpc>
            <a:spcAft>
              <a:spcPts val="0"/>
            </a:spcAft>
          </a:pPr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Организационно-коммуникативный этап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87CFD23-54B9-49D3-8A8F-C30674CB50F3}" type="parTrans" cxnId="{749CFA36-36D1-4274-97EC-4368F391246D}">
      <dgm:prSet/>
      <dgm:spPr/>
      <dgm:t>
        <a:bodyPr/>
        <a:lstStyle/>
        <a:p>
          <a:endParaRPr lang="ru-RU"/>
        </a:p>
      </dgm:t>
    </dgm:pt>
    <dgm:pt modelId="{87046003-EC1A-4927-824C-3242FF0DB2A3}" type="sibTrans" cxnId="{749CFA36-36D1-4274-97EC-4368F391246D}">
      <dgm:prSet/>
      <dgm:spPr/>
      <dgm:t>
        <a:bodyPr/>
        <a:lstStyle/>
        <a:p>
          <a:endParaRPr lang="ru-RU"/>
        </a:p>
      </dgm:t>
    </dgm:pt>
    <dgm:pt modelId="{4287253B-1B21-4154-BB69-880773AC1B11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Создание плана работы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7687480A-4A2C-47A2-B65F-0C133F077378}" type="parTrans" cxnId="{9546ED87-9F0E-4670-B823-5B740C49BEB6}">
      <dgm:prSet/>
      <dgm:spPr/>
      <dgm:t>
        <a:bodyPr/>
        <a:lstStyle/>
        <a:p>
          <a:endParaRPr lang="ru-RU"/>
        </a:p>
      </dgm:t>
    </dgm:pt>
    <dgm:pt modelId="{C554109D-5AAB-4235-9644-77074D245A74}" type="sibTrans" cxnId="{9546ED87-9F0E-4670-B823-5B740C49BEB6}">
      <dgm:prSet/>
      <dgm:spPr/>
      <dgm:t>
        <a:bodyPr/>
        <a:lstStyle/>
        <a:p>
          <a:endParaRPr lang="ru-RU"/>
        </a:p>
      </dgm:t>
    </dgm:pt>
    <dgm:pt modelId="{D798F561-9EAD-4E4B-8CCC-9F312AB35F6C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Исполнительский этап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2986C5-7FA1-44B6-8E45-7A0BC7273848}" type="parTrans" cxnId="{4F92E270-931F-4AFF-A458-98D5F80CEFFF}">
      <dgm:prSet/>
      <dgm:spPr/>
      <dgm:t>
        <a:bodyPr/>
        <a:lstStyle/>
        <a:p>
          <a:endParaRPr lang="ru-RU"/>
        </a:p>
      </dgm:t>
    </dgm:pt>
    <dgm:pt modelId="{B24D30FD-E72F-4DB9-866B-8C273C1BC89C}" type="sibTrans" cxnId="{4F92E270-931F-4AFF-A458-98D5F80CEFFF}">
      <dgm:prSet/>
      <dgm:spPr/>
      <dgm:t>
        <a:bodyPr/>
        <a:lstStyle/>
        <a:p>
          <a:endParaRPr lang="ru-RU"/>
        </a:p>
      </dgm:t>
    </dgm:pt>
    <dgm:pt modelId="{A97B76B8-A1C8-4727-9048-0DCCB695CC8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Мероприятия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F790D0AA-ACA1-4845-A11A-AC030B5AAB28}" type="parTrans" cxnId="{247F4AE3-90A6-4173-B41B-51A7646203D3}">
      <dgm:prSet/>
      <dgm:spPr/>
      <dgm:t>
        <a:bodyPr/>
        <a:lstStyle/>
        <a:p>
          <a:endParaRPr lang="ru-RU"/>
        </a:p>
      </dgm:t>
    </dgm:pt>
    <dgm:pt modelId="{2B7FF9ED-8E85-4A12-ACC0-4FEB3B2FB2F7}" type="sibTrans" cxnId="{247F4AE3-90A6-4173-B41B-51A7646203D3}">
      <dgm:prSet/>
      <dgm:spPr/>
      <dgm:t>
        <a:bodyPr/>
        <a:lstStyle/>
        <a:p>
          <a:endParaRPr lang="ru-RU"/>
        </a:p>
      </dgm:t>
    </dgm:pt>
    <dgm:pt modelId="{36B620C9-B3A0-4AB8-A9FA-925CA96EA174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C253DB8-1EC4-491F-90D3-09054CF7BDAE}" type="parTrans" cxnId="{F9795FDB-B9A1-4FD8-96FE-1A76B67AC917}">
      <dgm:prSet/>
      <dgm:spPr/>
      <dgm:t>
        <a:bodyPr/>
        <a:lstStyle/>
        <a:p>
          <a:endParaRPr lang="ru-RU"/>
        </a:p>
      </dgm:t>
    </dgm:pt>
    <dgm:pt modelId="{BAD12B68-D46D-48B4-82E6-51E68003D2FA}" type="sibTrans" cxnId="{F9795FDB-B9A1-4FD8-96FE-1A76B67AC917}">
      <dgm:prSet/>
      <dgm:spPr/>
      <dgm:t>
        <a:bodyPr/>
        <a:lstStyle/>
        <a:p>
          <a:endParaRPr lang="ru-RU"/>
        </a:p>
      </dgm:t>
    </dgm:pt>
    <dgm:pt modelId="{1807276A-2D90-4137-86B6-E4F6342887ED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Анализ деятельности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CC4697F7-4413-4716-9C8D-099BC64F803F}" type="parTrans" cxnId="{D12908C6-FB6E-42EA-9BD0-1217C0C012FB}">
      <dgm:prSet/>
      <dgm:spPr/>
      <dgm:t>
        <a:bodyPr/>
        <a:lstStyle/>
        <a:p>
          <a:endParaRPr lang="ru-RU"/>
        </a:p>
      </dgm:t>
    </dgm:pt>
    <dgm:pt modelId="{ADF6EAE7-0DAC-4456-9C2B-5906436F0267}" type="sibTrans" cxnId="{D12908C6-FB6E-42EA-9BD0-1217C0C012FB}">
      <dgm:prSet/>
      <dgm:spPr/>
      <dgm:t>
        <a:bodyPr/>
        <a:lstStyle/>
        <a:p>
          <a:endParaRPr lang="ru-RU"/>
        </a:p>
      </dgm:t>
    </dgm:pt>
    <dgm:pt modelId="{A3E08094-2898-4530-9F53-56423C5546A6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Обобщение и распространение опыта работы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FCBB9D88-825D-4583-8958-0CE131065971}" type="parTrans" cxnId="{878EFF0E-D247-4144-A069-8CF041714DA9}">
      <dgm:prSet/>
      <dgm:spPr/>
      <dgm:t>
        <a:bodyPr/>
        <a:lstStyle/>
        <a:p>
          <a:endParaRPr lang="ru-RU"/>
        </a:p>
      </dgm:t>
    </dgm:pt>
    <dgm:pt modelId="{CBBD75CE-2DE6-4F02-B3DA-A05310945DC3}" type="sibTrans" cxnId="{878EFF0E-D247-4144-A069-8CF041714DA9}">
      <dgm:prSet/>
      <dgm:spPr/>
      <dgm:t>
        <a:bodyPr/>
        <a:lstStyle/>
        <a:p>
          <a:endParaRPr lang="ru-RU"/>
        </a:p>
      </dgm:t>
    </dgm:pt>
    <dgm:pt modelId="{29F00C8D-F45B-414C-AE13-DB499E35C827}" type="pres">
      <dgm:prSet presAssocID="{35FA2224-831A-4E23-9D7C-80F00CF5830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00B704-D2D7-4BB8-AF21-77AB64F2F19D}" type="pres">
      <dgm:prSet presAssocID="{C0C6955C-E682-4812-BA71-4C8ACD49393E}" presName="composite" presStyleCnt="0"/>
      <dgm:spPr/>
      <dgm:t>
        <a:bodyPr/>
        <a:lstStyle/>
        <a:p>
          <a:endParaRPr lang="ru-RU"/>
        </a:p>
      </dgm:t>
    </dgm:pt>
    <dgm:pt modelId="{AF29E2BB-3A99-4740-A002-3E8C6119EEAF}" type="pres">
      <dgm:prSet presAssocID="{C0C6955C-E682-4812-BA71-4C8ACD49393E}" presName="parentText" presStyleLbl="alignNode1" presStyleIdx="0" presStyleCnt="4" custLinFactNeighborY="-396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2E236A-EB5E-4898-93BB-18770CA9B551}" type="pres">
      <dgm:prSet presAssocID="{C0C6955C-E682-4812-BA71-4C8ACD49393E}" presName="descendantText" presStyleLbl="alignAcc1" presStyleIdx="0" presStyleCnt="4" custLinFactNeighborX="838" custLinFactNeighborY="1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280C06-199E-4755-A1F3-E914DDBAFD3A}" type="pres">
      <dgm:prSet presAssocID="{1D07C01F-621C-4922-BC48-9622F405373A}" presName="sp" presStyleCnt="0"/>
      <dgm:spPr/>
      <dgm:t>
        <a:bodyPr/>
        <a:lstStyle/>
        <a:p>
          <a:endParaRPr lang="ru-RU"/>
        </a:p>
      </dgm:t>
    </dgm:pt>
    <dgm:pt modelId="{81F869AA-4A42-4FF4-8A48-2D766C51C408}" type="pres">
      <dgm:prSet presAssocID="{5A5EEF5E-E628-4442-88F7-93D06D51289C}" presName="composite" presStyleCnt="0"/>
      <dgm:spPr/>
      <dgm:t>
        <a:bodyPr/>
        <a:lstStyle/>
        <a:p>
          <a:endParaRPr lang="ru-RU"/>
        </a:p>
      </dgm:t>
    </dgm:pt>
    <dgm:pt modelId="{174F771E-B13F-487A-BC58-D602BF7299D9}" type="pres">
      <dgm:prSet presAssocID="{5A5EEF5E-E628-4442-88F7-93D06D51289C}" presName="parentText" presStyleLbl="alignNode1" presStyleIdx="1" presStyleCnt="4" custLinFactNeighborY="-107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C0EF25-62A5-495C-AE63-2AAA7F94AC15}" type="pres">
      <dgm:prSet presAssocID="{5A5EEF5E-E628-4442-88F7-93D06D51289C}" presName="descendantText" presStyleLbl="alignAcc1" presStyleIdx="1" presStyleCnt="4" custLinFactNeighborX="838" custLinFactNeighborY="-165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DF55B-30A4-47DC-A3E6-A1317801F10F}" type="pres">
      <dgm:prSet presAssocID="{87046003-EC1A-4927-824C-3242FF0DB2A3}" presName="sp" presStyleCnt="0"/>
      <dgm:spPr/>
      <dgm:t>
        <a:bodyPr/>
        <a:lstStyle/>
        <a:p>
          <a:endParaRPr lang="ru-RU"/>
        </a:p>
      </dgm:t>
    </dgm:pt>
    <dgm:pt modelId="{6B657053-BF45-407D-BBAD-B8694F7307EF}" type="pres">
      <dgm:prSet presAssocID="{D798F561-9EAD-4E4B-8CCC-9F312AB35F6C}" presName="composite" presStyleCnt="0"/>
      <dgm:spPr/>
      <dgm:t>
        <a:bodyPr/>
        <a:lstStyle/>
        <a:p>
          <a:endParaRPr lang="ru-RU"/>
        </a:p>
      </dgm:t>
    </dgm:pt>
    <dgm:pt modelId="{6B72F5EA-4000-40DD-9369-1957E49F5D21}" type="pres">
      <dgm:prSet presAssocID="{D798F561-9EAD-4E4B-8CCC-9F312AB35F6C}" presName="parentText" presStyleLbl="alignNode1" presStyleIdx="2" presStyleCnt="4" custLinFactNeighborY="-175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194CD-F3B1-47D2-96E5-0020D55B5EEF}" type="pres">
      <dgm:prSet presAssocID="{D798F561-9EAD-4E4B-8CCC-9F312AB35F6C}" presName="descendantText" presStyleLbl="alignAcc1" presStyleIdx="2" presStyleCnt="4" custLinFactNeighborY="-28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5F3FC9-F0BE-44B6-B5F7-767EC20CEE66}" type="pres">
      <dgm:prSet presAssocID="{B24D30FD-E72F-4DB9-866B-8C273C1BC89C}" presName="sp" presStyleCnt="0"/>
      <dgm:spPr/>
      <dgm:t>
        <a:bodyPr/>
        <a:lstStyle/>
        <a:p>
          <a:endParaRPr lang="ru-RU"/>
        </a:p>
      </dgm:t>
    </dgm:pt>
    <dgm:pt modelId="{61175F47-F084-42E6-A33A-BE0512324876}" type="pres">
      <dgm:prSet presAssocID="{36B620C9-B3A0-4AB8-A9FA-925CA96EA174}" presName="composite" presStyleCnt="0"/>
      <dgm:spPr/>
      <dgm:t>
        <a:bodyPr/>
        <a:lstStyle/>
        <a:p>
          <a:endParaRPr lang="ru-RU"/>
        </a:p>
      </dgm:t>
    </dgm:pt>
    <dgm:pt modelId="{790FC24A-9035-4E58-9E50-197CA23DAABF}" type="pres">
      <dgm:prSet presAssocID="{36B620C9-B3A0-4AB8-A9FA-925CA96EA174}" presName="parentText" presStyleLbl="alignNode1" presStyleIdx="3" presStyleCnt="4" custLinFactNeighborY="-2428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58F3A1-4319-42AA-9F39-4819380FE09F}" type="pres">
      <dgm:prSet presAssocID="{36B620C9-B3A0-4AB8-A9FA-925CA96EA174}" presName="descendantText" presStyleLbl="alignAcc1" presStyleIdx="3" presStyleCnt="4" custLinFactNeighborY="-389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499FBDC-5210-40E3-BC70-14DD02138415}" type="presOf" srcId="{35FA2224-831A-4E23-9D7C-80F00CF5830D}" destId="{29F00C8D-F45B-414C-AE13-DB499E35C827}" srcOrd="0" destOrd="0" presId="urn:microsoft.com/office/officeart/2005/8/layout/chevron2"/>
    <dgm:cxn modelId="{8412FEA5-AD36-4714-88C0-D594A5A2415D}" type="presOf" srcId="{A97B76B8-A1C8-4727-9048-0DCCB695CC8B}" destId="{DEA194CD-F3B1-47D2-96E5-0020D55B5EEF}" srcOrd="0" destOrd="0" presId="urn:microsoft.com/office/officeart/2005/8/layout/chevron2"/>
    <dgm:cxn modelId="{D12908C6-FB6E-42EA-9BD0-1217C0C012FB}" srcId="{36B620C9-B3A0-4AB8-A9FA-925CA96EA174}" destId="{1807276A-2D90-4137-86B6-E4F6342887ED}" srcOrd="0" destOrd="0" parTransId="{CC4697F7-4413-4716-9C8D-099BC64F803F}" sibTransId="{ADF6EAE7-0DAC-4456-9C2B-5906436F0267}"/>
    <dgm:cxn modelId="{7D574B50-E830-4F07-B6BB-4E17B1CD88BB}" type="presOf" srcId="{A3E08094-2898-4530-9F53-56423C5546A6}" destId="{4758F3A1-4319-42AA-9F39-4819380FE09F}" srcOrd="0" destOrd="1" presId="urn:microsoft.com/office/officeart/2005/8/layout/chevron2"/>
    <dgm:cxn modelId="{C5FC2CC0-7549-4BF4-BA12-584205A43D1B}" type="presOf" srcId="{66E38407-0632-4279-B041-66A6A2816ACF}" destId="{0D2E236A-EB5E-4898-93BB-18770CA9B551}" srcOrd="0" destOrd="0" presId="urn:microsoft.com/office/officeart/2005/8/layout/chevron2"/>
    <dgm:cxn modelId="{75BF265A-D3FE-4484-BFFD-A82377366FA5}" type="presOf" srcId="{5A5EEF5E-E628-4442-88F7-93D06D51289C}" destId="{174F771E-B13F-487A-BC58-D602BF7299D9}" srcOrd="0" destOrd="0" presId="urn:microsoft.com/office/officeart/2005/8/layout/chevron2"/>
    <dgm:cxn modelId="{EA3D3348-C742-4493-8F40-2FFC26E44A5F}" type="presOf" srcId="{1807276A-2D90-4137-86B6-E4F6342887ED}" destId="{4758F3A1-4319-42AA-9F39-4819380FE09F}" srcOrd="0" destOrd="0" presId="urn:microsoft.com/office/officeart/2005/8/layout/chevron2"/>
    <dgm:cxn modelId="{8392D55C-2C1A-49C5-A23E-7F3B77A51F56}" type="presOf" srcId="{36B620C9-B3A0-4AB8-A9FA-925CA96EA174}" destId="{790FC24A-9035-4E58-9E50-197CA23DAABF}" srcOrd="0" destOrd="0" presId="urn:microsoft.com/office/officeart/2005/8/layout/chevron2"/>
    <dgm:cxn modelId="{55D5B8D8-7B1F-45AA-AAD1-7B5C3B4BF55F}" type="presOf" srcId="{C0C6955C-E682-4812-BA71-4C8ACD49393E}" destId="{AF29E2BB-3A99-4740-A002-3E8C6119EEAF}" srcOrd="0" destOrd="0" presId="urn:microsoft.com/office/officeart/2005/8/layout/chevron2"/>
    <dgm:cxn modelId="{878EFF0E-D247-4144-A069-8CF041714DA9}" srcId="{36B620C9-B3A0-4AB8-A9FA-925CA96EA174}" destId="{A3E08094-2898-4530-9F53-56423C5546A6}" srcOrd="1" destOrd="0" parTransId="{FCBB9D88-825D-4583-8958-0CE131065971}" sibTransId="{CBBD75CE-2DE6-4F02-B3DA-A05310945DC3}"/>
    <dgm:cxn modelId="{CF80C30A-9CCB-4E97-B0EA-AF406FA75E95}" srcId="{35FA2224-831A-4E23-9D7C-80F00CF5830D}" destId="{C0C6955C-E682-4812-BA71-4C8ACD49393E}" srcOrd="0" destOrd="0" parTransId="{80D4EC1E-AB79-4D0F-BB13-D4FF8FCED71D}" sibTransId="{1D07C01F-621C-4922-BC48-9622F405373A}"/>
    <dgm:cxn modelId="{68104AFC-4664-491C-868E-489A8D9F4066}" type="presOf" srcId="{4287253B-1B21-4154-BB69-880773AC1B11}" destId="{7FC0EF25-62A5-495C-AE63-2AAA7F94AC15}" srcOrd="0" destOrd="0" presId="urn:microsoft.com/office/officeart/2005/8/layout/chevron2"/>
    <dgm:cxn modelId="{749CFA36-36D1-4274-97EC-4368F391246D}" srcId="{35FA2224-831A-4E23-9D7C-80F00CF5830D}" destId="{5A5EEF5E-E628-4442-88F7-93D06D51289C}" srcOrd="1" destOrd="0" parTransId="{887CFD23-54B9-49D3-8A8F-C30674CB50F3}" sibTransId="{87046003-EC1A-4927-824C-3242FF0DB2A3}"/>
    <dgm:cxn modelId="{5BC57776-BA4E-4353-97EA-9D3FCE625D2A}" type="presOf" srcId="{D798F561-9EAD-4E4B-8CCC-9F312AB35F6C}" destId="{6B72F5EA-4000-40DD-9369-1957E49F5D21}" srcOrd="0" destOrd="0" presId="urn:microsoft.com/office/officeart/2005/8/layout/chevron2"/>
    <dgm:cxn modelId="{F9795FDB-B9A1-4FD8-96FE-1A76B67AC917}" srcId="{35FA2224-831A-4E23-9D7C-80F00CF5830D}" destId="{36B620C9-B3A0-4AB8-A9FA-925CA96EA174}" srcOrd="3" destOrd="0" parTransId="{1C253DB8-1EC4-491F-90D3-09054CF7BDAE}" sibTransId="{BAD12B68-D46D-48B4-82E6-51E68003D2FA}"/>
    <dgm:cxn modelId="{6B84B57E-700E-4AA7-B1DA-4E9F76069325}" srcId="{C0C6955C-E682-4812-BA71-4C8ACD49393E}" destId="{66E38407-0632-4279-B041-66A6A2816ACF}" srcOrd="0" destOrd="0" parTransId="{781CC31C-2E43-4AC8-AA3E-B74D48FD3904}" sibTransId="{4DB6A29A-D42A-40B5-92AD-2550E24353A9}"/>
    <dgm:cxn modelId="{9546ED87-9F0E-4670-B823-5B740C49BEB6}" srcId="{5A5EEF5E-E628-4442-88F7-93D06D51289C}" destId="{4287253B-1B21-4154-BB69-880773AC1B11}" srcOrd="0" destOrd="0" parTransId="{7687480A-4A2C-47A2-B65F-0C133F077378}" sibTransId="{C554109D-5AAB-4235-9644-77074D245A74}"/>
    <dgm:cxn modelId="{247F4AE3-90A6-4173-B41B-51A7646203D3}" srcId="{D798F561-9EAD-4E4B-8CCC-9F312AB35F6C}" destId="{A97B76B8-A1C8-4727-9048-0DCCB695CC8B}" srcOrd="0" destOrd="0" parTransId="{F790D0AA-ACA1-4845-A11A-AC030B5AAB28}" sibTransId="{2B7FF9ED-8E85-4A12-ACC0-4FEB3B2FB2F7}"/>
    <dgm:cxn modelId="{4F92E270-931F-4AFF-A458-98D5F80CEFFF}" srcId="{35FA2224-831A-4E23-9D7C-80F00CF5830D}" destId="{D798F561-9EAD-4E4B-8CCC-9F312AB35F6C}" srcOrd="2" destOrd="0" parTransId="{622986C5-7FA1-44B6-8E45-7A0BC7273848}" sibTransId="{B24D30FD-E72F-4DB9-866B-8C273C1BC89C}"/>
    <dgm:cxn modelId="{39973770-F67C-4881-B316-F961CC8EB60C}" type="presParOf" srcId="{29F00C8D-F45B-414C-AE13-DB499E35C827}" destId="{4700B704-D2D7-4BB8-AF21-77AB64F2F19D}" srcOrd="0" destOrd="0" presId="urn:microsoft.com/office/officeart/2005/8/layout/chevron2"/>
    <dgm:cxn modelId="{E3E4D2B2-D2F6-4A4E-B75B-FAB2144275D9}" type="presParOf" srcId="{4700B704-D2D7-4BB8-AF21-77AB64F2F19D}" destId="{AF29E2BB-3A99-4740-A002-3E8C6119EEAF}" srcOrd="0" destOrd="0" presId="urn:microsoft.com/office/officeart/2005/8/layout/chevron2"/>
    <dgm:cxn modelId="{302397C1-E77F-4E2D-85C1-8CECE21AE3AD}" type="presParOf" srcId="{4700B704-D2D7-4BB8-AF21-77AB64F2F19D}" destId="{0D2E236A-EB5E-4898-93BB-18770CA9B551}" srcOrd="1" destOrd="0" presId="urn:microsoft.com/office/officeart/2005/8/layout/chevron2"/>
    <dgm:cxn modelId="{959EB5F0-7E8B-4C9A-89AC-A1E151EDFA04}" type="presParOf" srcId="{29F00C8D-F45B-414C-AE13-DB499E35C827}" destId="{00280C06-199E-4755-A1F3-E914DDBAFD3A}" srcOrd="1" destOrd="0" presId="urn:microsoft.com/office/officeart/2005/8/layout/chevron2"/>
    <dgm:cxn modelId="{C1E1F642-6240-4EF1-A5A9-E37DDE0DDECC}" type="presParOf" srcId="{29F00C8D-F45B-414C-AE13-DB499E35C827}" destId="{81F869AA-4A42-4FF4-8A48-2D766C51C408}" srcOrd="2" destOrd="0" presId="urn:microsoft.com/office/officeart/2005/8/layout/chevron2"/>
    <dgm:cxn modelId="{925BE01A-F4C8-401B-A9F9-21094F4249BB}" type="presParOf" srcId="{81F869AA-4A42-4FF4-8A48-2D766C51C408}" destId="{174F771E-B13F-487A-BC58-D602BF7299D9}" srcOrd="0" destOrd="0" presId="urn:microsoft.com/office/officeart/2005/8/layout/chevron2"/>
    <dgm:cxn modelId="{B5B9E5FF-48D7-43DD-B803-CFDFF404D540}" type="presParOf" srcId="{81F869AA-4A42-4FF4-8A48-2D766C51C408}" destId="{7FC0EF25-62A5-495C-AE63-2AAA7F94AC15}" srcOrd="1" destOrd="0" presId="urn:microsoft.com/office/officeart/2005/8/layout/chevron2"/>
    <dgm:cxn modelId="{98BB9F23-A20A-4F83-A95C-F06407621642}" type="presParOf" srcId="{29F00C8D-F45B-414C-AE13-DB499E35C827}" destId="{A14DF55B-30A4-47DC-A3E6-A1317801F10F}" srcOrd="3" destOrd="0" presId="urn:microsoft.com/office/officeart/2005/8/layout/chevron2"/>
    <dgm:cxn modelId="{6FE29AAD-171C-40C7-90AB-6EE37F41E0B8}" type="presParOf" srcId="{29F00C8D-F45B-414C-AE13-DB499E35C827}" destId="{6B657053-BF45-407D-BBAD-B8694F7307EF}" srcOrd="4" destOrd="0" presId="urn:microsoft.com/office/officeart/2005/8/layout/chevron2"/>
    <dgm:cxn modelId="{34446903-BBDB-4798-AB7A-3A8AA3D69D0B}" type="presParOf" srcId="{6B657053-BF45-407D-BBAD-B8694F7307EF}" destId="{6B72F5EA-4000-40DD-9369-1957E49F5D21}" srcOrd="0" destOrd="0" presId="urn:microsoft.com/office/officeart/2005/8/layout/chevron2"/>
    <dgm:cxn modelId="{1068250B-16CF-4835-BDFD-5C7498D011C7}" type="presParOf" srcId="{6B657053-BF45-407D-BBAD-B8694F7307EF}" destId="{DEA194CD-F3B1-47D2-96E5-0020D55B5EEF}" srcOrd="1" destOrd="0" presId="urn:microsoft.com/office/officeart/2005/8/layout/chevron2"/>
    <dgm:cxn modelId="{B5A21FE9-72D2-423B-B774-CD42E7686512}" type="presParOf" srcId="{29F00C8D-F45B-414C-AE13-DB499E35C827}" destId="{E85F3FC9-F0BE-44B6-B5F7-767EC20CEE66}" srcOrd="5" destOrd="0" presId="urn:microsoft.com/office/officeart/2005/8/layout/chevron2"/>
    <dgm:cxn modelId="{E90ACEAE-D546-481E-B388-D45966A71E7A}" type="presParOf" srcId="{29F00C8D-F45B-414C-AE13-DB499E35C827}" destId="{61175F47-F084-42E6-A33A-BE0512324876}" srcOrd="6" destOrd="0" presId="urn:microsoft.com/office/officeart/2005/8/layout/chevron2"/>
    <dgm:cxn modelId="{0EC70AEE-EB9B-4EC8-9BF9-6550E56A8699}" type="presParOf" srcId="{61175F47-F084-42E6-A33A-BE0512324876}" destId="{790FC24A-9035-4E58-9E50-197CA23DAABF}" srcOrd="0" destOrd="0" presId="urn:microsoft.com/office/officeart/2005/8/layout/chevron2"/>
    <dgm:cxn modelId="{880A6195-908A-48D7-B609-57C187A64875}" type="presParOf" srcId="{61175F47-F084-42E6-A33A-BE0512324876}" destId="{4758F3A1-4319-42AA-9F39-4819380FE09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039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72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622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80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50B06-B074-48FC-8CFD-53D2CD8FB95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353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5076" y="2227008"/>
            <a:ext cx="8251724" cy="1791928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Master </a:t>
            </a:r>
            <a:r>
              <a:rPr lang="en-US" dirty="0"/>
              <a:t>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2452" y="1349477"/>
            <a:ext cx="8082115" cy="678426"/>
          </a:xfrm>
        </p:spPr>
        <p:txBody>
          <a:bodyPr>
            <a:normAutofit/>
          </a:bodyPr>
          <a:lstStyle>
            <a:lvl1pPr marL="0" indent="0" algn="l">
              <a:buNone/>
              <a:defRPr sz="2800" b="0" i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  <a:r>
              <a:rPr lang="en-US" dirty="0" smtClean="0"/>
              <a:t>Master </a:t>
            </a:r>
            <a:r>
              <a:rPr lang="en-US" dirty="0"/>
              <a:t>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8691"/>
            <a:ext cx="8259098" cy="763526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6" y="1290484"/>
            <a:ext cx="8246070" cy="3571838"/>
          </a:xfrm>
        </p:spPr>
        <p:txBody>
          <a:bodyPr/>
          <a:lstStyle>
            <a:lvl1pPr algn="l">
              <a:defRPr sz="2800"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179" y="244304"/>
            <a:ext cx="6820294" cy="725349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058" y="1125816"/>
            <a:ext cx="6843252" cy="3511061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943" y="419131"/>
            <a:ext cx="8093365" cy="763525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508033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1980430"/>
            <a:ext cx="4040188" cy="2276294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  <a:lvl2pPr algn="ctr">
              <a:defRPr sz="2000">
                <a:solidFill>
                  <a:schemeClr val="tx1"/>
                </a:solidFill>
              </a:defRPr>
            </a:lvl2pPr>
            <a:lvl3pPr algn="ctr">
              <a:defRPr sz="1800">
                <a:solidFill>
                  <a:schemeClr val="tx1"/>
                </a:solidFill>
              </a:defRPr>
            </a:lvl3pPr>
            <a:lvl4pPr algn="ctr">
              <a:defRPr sz="1600">
                <a:solidFill>
                  <a:schemeClr val="tx1"/>
                </a:solidFill>
              </a:defRPr>
            </a:lvl4pPr>
            <a:lvl5pPr algn="ctr"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508033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1980430"/>
            <a:ext cx="4041775" cy="2276294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  <a:lvl2pPr algn="ctr">
              <a:defRPr sz="2000">
                <a:solidFill>
                  <a:schemeClr val="tx1"/>
                </a:solidFill>
              </a:defRPr>
            </a:lvl2pPr>
            <a:lvl3pPr algn="ctr">
              <a:defRPr sz="1800">
                <a:solidFill>
                  <a:schemeClr val="tx1"/>
                </a:solidFill>
              </a:defRPr>
            </a:lvl3pPr>
            <a:lvl4pPr algn="ctr">
              <a:defRPr sz="1600">
                <a:solidFill>
                  <a:schemeClr val="tx1"/>
                </a:solidFill>
              </a:defRPr>
            </a:lvl4pPr>
            <a:lvl5pPr algn="ctr"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="" xmlns:a16="http://schemas.microsoft.com/office/drawing/2014/main" id="{08B89D22-1D6E-450B-881F-4D2A4C527F7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1E867DF-3DCA-4725-94F0-F2B6BD747A82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us.cdn4.123rf.com/168nwm/margaritavasina/margaritavasina1210/margaritavasina121000005/15696226-chess-queen-with-pawns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58" y="2182761"/>
            <a:ext cx="8089490" cy="18288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ПРОЕКТ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Шахматы, как форма развития системного мышления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889" y="102059"/>
            <a:ext cx="7905137" cy="730043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Министерство образования  и науки Нижегородской области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</a:t>
            </a:r>
          </a:p>
          <a:p>
            <a:pPr algn="ctr"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Перевозский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строительный колледж»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5072" y="4048089"/>
            <a:ext cx="346252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Разработчик:</a:t>
            </a:r>
          </a:p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Коршунов П.Г.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преподаватель физической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ГАПОУ «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Перевозский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строительный колледж»</a:t>
            </a:r>
            <a:endParaRPr lang="ru-RU" sz="11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5059"/>
            <a:ext cx="8259098" cy="763526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Основная идея проекта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814" y="1589188"/>
            <a:ext cx="8246070" cy="1471004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Внедрение системы приобщения подростков к систематическим занятиям шахматами.</a:t>
            </a:r>
            <a:endParaRPr lang="ru-RU" sz="20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273" y="2399176"/>
            <a:ext cx="3547072" cy="2363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Проблема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36179" y="1064857"/>
            <a:ext cx="6843252" cy="13064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Организация интеллектуальной деятельности – это актуальный вопрос развития будущего поколения.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080" y="2371344"/>
            <a:ext cx="3480816" cy="2431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935" y="278923"/>
            <a:ext cx="8093365" cy="763525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Цели и задачи проекта</a:t>
            </a:r>
            <a:endParaRPr lang="en-US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9600" y="1832854"/>
            <a:ext cx="7741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Цель: Разработать и   реализовать программу обучения игре в шахматы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Демонстрация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молодежи значения шахматного спорта в России.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потребности в систематических занятиях шахматами.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Массовое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вовлечение студентов в занятия шахматами.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условий психологического комфорта на занятиях и во внеурочное время.</a:t>
            </a:r>
          </a:p>
        </p:txBody>
      </p:sp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Целевая аудитория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36179" y="1064857"/>
            <a:ext cx="6843252" cy="526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Студенты 1 - 4 курсов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187" y="1686260"/>
            <a:ext cx="3946493" cy="29207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8536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935" y="278923"/>
            <a:ext cx="8093365" cy="763525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Проектное решение</a:t>
            </a:r>
            <a:endParaRPr lang="en-US" sz="3200" dirty="0"/>
          </a:p>
        </p:txBody>
      </p:sp>
      <p:graphicFrame>
        <p:nvGraphicFramePr>
          <p:cNvPr id="5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4879072"/>
              </p:ext>
            </p:extLst>
          </p:nvPr>
        </p:nvGraphicFramePr>
        <p:xfrm>
          <a:off x="719328" y="1389888"/>
          <a:ext cx="7491984" cy="3797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573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72883" y="219920"/>
            <a:ext cx="6820294" cy="725349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Ожидаемые результаты проекта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2394" y="1156296"/>
            <a:ext cx="6843252" cy="351106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Сформированная система стимулов для всех участников образовательного процесса к регулярной игре в шахматы 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Обобщение и распространение опыта работы.</a:t>
            </a:r>
          </a:p>
          <a:p>
            <a:pPr lvl="0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Вовлечённость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студентов в непрерывный тренировочный процесс и соревновательную деятельность.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Высокий уровень системного мышления.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Удовлетворённость участников образовательного процесса функционированием инфраструктуры интеллектуально-развивающей среды колледжа.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Повышение процента охвата всех участников образовательного процесса программой дополнительного образования по шахматам 8-12%.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Повышение уровня самостоятельности и активности молодёжи и родителей в интеллектуально-развивающей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194230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511" y="558284"/>
            <a:ext cx="39613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проекта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0351" y="1495634"/>
            <a:ext cx="877364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Выступление агитбригады в группах колледжа, в своей школе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Набор обучающихся в секцию по игре в шахматы.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Выявление теоретических и практических навыков у обучающихся игре в шахматы.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Цикл практических занятий по совершенствованию игры в шахматы.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Стыковые встречи в рамках секционных занятий.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Турнир ресурсного центра по шахматам.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Открытое первенство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Перевозского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строительного колледжа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Участие в соревнованиях по игре в шахматы в рамках спартакиады среди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ССУЗов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145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39" y="277868"/>
            <a:ext cx="634026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Цикл практических занятий по </a:t>
            </a:r>
            <a:endParaRPr lang="ru-RU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совершенствованию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игры в шахматы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5" name="Рисунок 4" descr="C:\Users\Слушатель\Desktop\Шахматы проект\IMG_20210407_1442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37" y="1511808"/>
            <a:ext cx="2319495" cy="287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Слушатель\Desktop\Шахматы проект\l2nKkwCQ6YQ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119" y="1511808"/>
            <a:ext cx="2724466" cy="19394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Слушатель\Desktop\Шахматы проект\IMG_20211006_15200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100" y="1511808"/>
            <a:ext cx="2367323" cy="287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6371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43" y="442460"/>
            <a:ext cx="6734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Турнир ресурсного центра по шахматам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C:\Users\Слушатель\Desktop\Шахматы проект\IMG_20210407_1442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08" y="1511808"/>
            <a:ext cx="2184896" cy="2932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Слушатель\Desktop\Шахматы проект\IMG_20210407_14303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511808"/>
            <a:ext cx="2159508" cy="2932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C:\Users\Слушатель\Desktop\Шахматы проект\jPQxr3TDom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744" y="1511808"/>
            <a:ext cx="2081169" cy="2932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4167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43" y="442460"/>
            <a:ext cx="61743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Областные зональные соревнования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C:\Users\Слушатель\Desktop\Шахматы проект\LuHTB3c8yCs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9" y="1511808"/>
            <a:ext cx="2231795" cy="2932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Слушатель\Desktop\Шахматы проект\sv4VKRHR74c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743" y="1511808"/>
            <a:ext cx="2280159" cy="2932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C:\Users\Слушатель\Desktop\Шахматы проект\M7Vg0dbpO2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92" y="1556970"/>
            <a:ext cx="2884280" cy="2246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1031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43" y="442460"/>
            <a:ext cx="4336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Областные соревнования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C:\Users\Слушатель\Desktop\Шахматы проект\шахматы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337" y="1463041"/>
            <a:ext cx="2201752" cy="293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Слушатель\Desktop\Шахматы проект\шахматы 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008" y="1463040"/>
            <a:ext cx="2209029" cy="2938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498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45720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жизни каждого человека есть слабости, которые необходимо преодолевать. Вредные привычки, паразитический образ жизни, отсутствие саморазвития и желания учиться чему-то новому  –  это пороки, которые наказываются деградацией, угнетением умственных способностей человека. Всё это ведёт к тому, что человек перестаёт развиваться. Человек  развитый находится в постоянном действии, он пытается улучшить свою жизнь, сделать её лучше и проще. Такие люди не останавливаются и идут только вперёд, именно они становятся успешными. Шахматы – это отличная тренировка умственных способностей человека, шанс раскрыть его потенциал. </a:t>
            </a:r>
          </a:p>
        </p:txBody>
      </p:sp>
    </p:spTree>
    <p:extLst>
      <p:ext uri="{BB962C8B-B14F-4D97-AF65-F5344CB8AC3E}">
        <p14:creationId xmlns:p14="http://schemas.microsoft.com/office/powerpoint/2010/main" val="307426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935" y="278923"/>
            <a:ext cx="8093365" cy="763525"/>
          </a:xfrm>
        </p:spPr>
        <p:txBody>
          <a:bodyPr>
            <a:norm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Источники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5760" y="1247406"/>
            <a:ext cx="86563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Законы, подзаконные и нормативные акты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Конституция Российской Федерации.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Федеральный закон от 29 декабря 2012 года № 273 – ФЗ «Об образовании в Российской Федерации».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Государственная программа Российской Федерации «Развитие образования» на 2013-2020 гг., утверждённая распоряжением Правительства Российской Федерации от 22 ноября 2012 г. № 2148.</a:t>
            </a:r>
          </a:p>
          <a:p>
            <a:pPr lvl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Учебники, монографии и литература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Алехин А.А. Международные шахматные турниры в Нью-Йорке 1924—1927.</a:t>
            </a:r>
          </a:p>
          <a:p>
            <a:pPr lvl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Интернет-ресурсы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Правовой сайт: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docs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pravo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document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  <a:hlinkClick r:id="rId2"/>
              </a:rPr>
              <a:t>http://us.cdn4.123rf.com/168nwm/margaritavasina/margaritavasina1210/margaritavasina121000005/15696226-chess-queen-with-pawns.jpg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12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484</Words>
  <Application>Microsoft Office PowerPoint</Application>
  <PresentationFormat>Экран (16:9)</PresentationFormat>
  <Paragraphs>75</Paragraphs>
  <Slides>14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Office Theme</vt:lpstr>
      <vt:lpstr>       ПРОЕКТ  Шахматы, как форма развития системного мышления </vt:lpstr>
      <vt:lpstr>Основная идея проекта</vt:lpstr>
      <vt:lpstr>Проблема</vt:lpstr>
      <vt:lpstr>Цели и задачи проекта</vt:lpstr>
      <vt:lpstr>Целевая аудитория</vt:lpstr>
      <vt:lpstr>Проектное решение</vt:lpstr>
      <vt:lpstr>Ожидаемые результаты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</vt:lpstr>
      <vt:lpstr>Источники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2017-08-01T15:40:51Z</dcterms:created>
  <dcterms:modified xsi:type="dcterms:W3CDTF">2025-09-10T09:41:34Z</dcterms:modified>
</cp:coreProperties>
</file>