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6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76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32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99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50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965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44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866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357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738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751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386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9D31C-4214-45A0-A2BC-1F6C677DDDEB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F3040-6196-415D-9223-031CB44E4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45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63880" y="19466"/>
            <a:ext cx="1080120" cy="288032"/>
          </a:xfrm>
        </p:spPr>
        <p:txBody>
          <a:bodyPr>
            <a:noAutofit/>
          </a:bodyPr>
          <a:lstStyle/>
          <a:p>
            <a:r>
              <a:rPr lang="ru-RU" sz="1100" dirty="0"/>
              <a:t>Приложение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7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4294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6B43E-4992-41F6-8ABE-DAA635810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44" y="274638"/>
            <a:ext cx="8987352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ЗАПОВЕДНИК «ЖУРАВЛИНАЯ РОДИНА»</a:t>
            </a:r>
          </a:p>
        </p:txBody>
      </p:sp>
      <p:pic>
        <p:nvPicPr>
          <p:cNvPr id="1026" name="Picture 2" descr="http://poselokverbilki.ru/upload/verbart_247.jpg">
            <a:extLst>
              <a:ext uri="{FF2B5EF4-FFF2-40B4-BE49-F238E27FC236}">
                <a16:creationId xmlns:a16="http://schemas.microsoft.com/office/drawing/2014/main" id="{781B48A4-1054-45C8-862B-1A7963442CF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56687"/>
            <a:ext cx="4902824" cy="300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4AB767-1CC6-4926-B79D-EE46FB47D23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7172" y="856687"/>
            <a:ext cx="4266827" cy="30195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9C7F38-81C9-45C8-9CD8-51ACAD00EAE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44" y="3844883"/>
            <a:ext cx="4828028" cy="30037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48DF6D1-432F-45C0-9B43-65E0DA1BF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7171" y="3858700"/>
            <a:ext cx="4257285" cy="2954676"/>
          </a:xfrm>
          <a:prstGeom prst="rect">
            <a:avLst/>
          </a:prstGeom>
        </p:spPr>
      </p:pic>
      <p:pic>
        <p:nvPicPr>
          <p:cNvPr id="7" name="SHum_letnego_lesa_-_SHum_letnego_lesa">
            <a:hlinkClick r:id="" action="ppaction://media"/>
            <a:extLst>
              <a:ext uri="{FF2B5EF4-FFF2-40B4-BE49-F238E27FC236}">
                <a16:creationId xmlns:a16="http://schemas.microsoft.com/office/drawing/2014/main" id="{476AECFF-B38A-4298-8BB4-7F13E537D7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82000" y="60479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30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ru-RU"/>
              <a:t>Стерх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08" y="764704"/>
            <a:ext cx="9120992" cy="607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rik-zhuravlja">
            <a:hlinkClick r:id="" action="ppaction://media"/>
            <a:extLst>
              <a:ext uri="{FF2B5EF4-FFF2-40B4-BE49-F238E27FC236}">
                <a16:creationId xmlns:a16="http://schemas.microsoft.com/office/drawing/2014/main" id="{16742856-3D7D-4545-ACAF-2292F181D3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11392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0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3734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Чем мы отличаемся???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496944" cy="5661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273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ЧЕСНОЧНИЦА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54683"/>
            <a:ext cx="9211986" cy="6003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Zvuk_2_-_Kvakane_lyagushki_(iPleer.fm)">
            <a:hlinkClick r:id="" action="ppaction://media"/>
            <a:extLst>
              <a:ext uri="{FF2B5EF4-FFF2-40B4-BE49-F238E27FC236}">
                <a16:creationId xmlns:a16="http://schemas.microsoft.com/office/drawing/2014/main" id="{B30D196C-00AB-4B80-A6D7-7A116EF11D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9067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04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" y="34083"/>
            <a:ext cx="4138398" cy="6823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421196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3923928" y="3068960"/>
            <a:ext cx="1008112" cy="6840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458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27" y="22258"/>
            <a:ext cx="9038277" cy="6835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473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96"/>
            <a:ext cx="9100938" cy="6828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5017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136"/>
            <a:ext cx="8892481" cy="6885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Babochka_-_zvuki_(iPleer.fm)">
            <a:hlinkClick r:id="" action="ppaction://media"/>
            <a:extLst>
              <a:ext uri="{FF2B5EF4-FFF2-40B4-BE49-F238E27FC236}">
                <a16:creationId xmlns:a16="http://schemas.microsoft.com/office/drawing/2014/main" id="{036B9298-F857-42AE-A268-387DF91DD8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528" y="6165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23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4176464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8355" y="1412776"/>
            <a:ext cx="4572000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3825795" y="2986716"/>
            <a:ext cx="122413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407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Hum_letnego_lesa_-_SHum_letnego_lesa">
            <a:hlinkClick r:id="" action="ppaction://media"/>
            <a:extLst>
              <a:ext uri="{FF2B5EF4-FFF2-40B4-BE49-F238E27FC236}">
                <a16:creationId xmlns:a16="http://schemas.microsoft.com/office/drawing/2014/main" id="{6A997683-6B11-4CDD-8E83-9FFDB1B948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5536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03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22" y="0"/>
            <a:ext cx="9154521" cy="6865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531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D3278F-438E-419C-BDD6-B145FF1E8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78D59992-508F-4AAA-9517-9CB5790AF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952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13</Words>
  <Application>Microsoft Office PowerPoint</Application>
  <PresentationFormat>Экран (4:3)</PresentationFormat>
  <Paragraphs>5</Paragraphs>
  <Slides>14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Приложение 1</vt:lpstr>
      <vt:lpstr>ЗАПОВЕДНИК «ЖУРАВЛИНАЯ РОДИНА»</vt:lpstr>
      <vt:lpstr>Стерх</vt:lpstr>
      <vt:lpstr>Презентация PowerPoint</vt:lpstr>
      <vt:lpstr>Чем мы отличаемся???</vt:lpstr>
      <vt:lpstr>ЧЕСНОЧНИЦА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Зеленцова</dc:creator>
  <cp:lastModifiedBy>Екатерина Зеленцова</cp:lastModifiedBy>
  <cp:revision>15</cp:revision>
  <dcterms:created xsi:type="dcterms:W3CDTF">2018-02-09T12:22:19Z</dcterms:created>
  <dcterms:modified xsi:type="dcterms:W3CDTF">2018-02-25T06:23:30Z</dcterms:modified>
</cp:coreProperties>
</file>