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5"/>
  </p:notesMasterIdLst>
  <p:sldIdLst>
    <p:sldId id="256" r:id="rId2"/>
    <p:sldId id="289" r:id="rId3"/>
    <p:sldId id="290" r:id="rId4"/>
    <p:sldId id="291" r:id="rId5"/>
    <p:sldId id="292" r:id="rId6"/>
    <p:sldId id="293" r:id="rId7"/>
    <p:sldId id="294" r:id="rId8"/>
    <p:sldId id="295" r:id="rId9"/>
    <p:sldId id="296" r:id="rId10"/>
    <p:sldId id="277" r:id="rId11"/>
    <p:sldId id="307" r:id="rId12"/>
    <p:sldId id="297" r:id="rId13"/>
    <p:sldId id="306" r:id="rId14"/>
    <p:sldId id="298" r:id="rId15"/>
    <p:sldId id="299" r:id="rId16"/>
    <p:sldId id="300" r:id="rId17"/>
    <p:sldId id="301" r:id="rId18"/>
    <p:sldId id="302" r:id="rId19"/>
    <p:sldId id="303" r:id="rId20"/>
    <p:sldId id="304" r:id="rId21"/>
    <p:sldId id="305" r:id="rId22"/>
    <p:sldId id="287" r:id="rId23"/>
    <p:sldId id="288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60000"/>
    <a:srgbClr val="CC0000"/>
    <a:srgbClr val="00321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195" autoAdjust="0"/>
    <p:restoredTop sz="92308" autoAdjust="0"/>
  </p:normalViewPr>
  <p:slideViewPr>
    <p:cSldViewPr>
      <p:cViewPr>
        <p:scale>
          <a:sx n="75" d="100"/>
          <a:sy n="75" d="100"/>
        </p:scale>
        <p:origin x="-1242" y="-4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6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 algn="ctr">
              <a:defRPr sz="1200">
                <a:latin typeface="Times New Roman" pitchFamily="18" charset="0"/>
                <a:cs typeface="Times New Roman" pitchFamily="18" charset="0"/>
              </a:defRPr>
            </a:pPr>
            <a:r>
              <a:rPr lang="ru-RU" sz="1200" b="0">
                <a:latin typeface="Times New Roman" pitchFamily="18" charset="0"/>
                <a:cs typeface="Times New Roman" pitchFamily="18" charset="0"/>
              </a:rPr>
              <a:t>Украшаете ли вы елкуна Новый год?</a:t>
            </a:r>
          </a:p>
        </c:rich>
      </c:tx>
      <c:layout>
        <c:manualLayout>
          <c:xMode val="edge"/>
          <c:yMode val="edge"/>
          <c:x val="0.12361280311659156"/>
          <c:y val="0.10514403687344001"/>
        </c:manualLayout>
      </c:layout>
      <c:overlay val="0"/>
    </c:title>
    <c:autoTitleDeleted val="0"/>
    <c:plotArea>
      <c:layout>
        <c:manualLayout>
          <c:layoutTarget val="inner"/>
          <c:xMode val="edge"/>
          <c:yMode val="edge"/>
          <c:x val="0.12020928651025309"/>
          <c:y val="0.29848283916265966"/>
          <c:w val="0.58647815249509072"/>
          <c:h val="0.56859772101658035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Украшаете ли вы Новогоднюю елку?</c:v>
                </c:pt>
              </c:strCache>
            </c:strRef>
          </c:tx>
          <c:spPr>
            <a:solidFill>
              <a:srgbClr val="92D050"/>
            </a:solidFill>
          </c:spPr>
          <c:explosion val="53"/>
          <c:dPt>
            <c:idx val="1"/>
            <c:bubble3D val="0"/>
            <c:spPr>
              <a:solidFill>
                <a:srgbClr val="FFFF00"/>
              </a:solidFill>
            </c:spPr>
          </c:dPt>
          <c:cat>
            <c:strRef>
              <c:f>Лист1!$A$2:$A$3</c:f>
              <c:strCache>
                <c:ptCount val="2"/>
                <c:pt idx="0">
                  <c:v>да </c:v>
                </c:pt>
                <c:pt idx="1">
                  <c:v>нет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21</c:v>
                </c:pt>
                <c:pt idx="1">
                  <c:v>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legend>
      <c:legendPos val="r"/>
      <c:layout>
        <c:manualLayout>
          <c:xMode val="edge"/>
          <c:yMode val="edge"/>
          <c:x val="0.71798907212070473"/>
          <c:y val="0.36673484412009477"/>
          <c:w val="0.16012613006707546"/>
          <c:h val="0.36921667400270763"/>
        </c:manualLayout>
      </c:layout>
      <c:overlay val="0"/>
      <c:txPr>
        <a:bodyPr/>
        <a:lstStyle/>
        <a:p>
          <a:pPr>
            <a:defRPr sz="1200"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  <c:dispBlanksAs val="gap"/>
    <c:showDLblsOverMax val="0"/>
  </c:chart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1200"/>
            </a:pPr>
            <a:r>
              <a:rPr lang="ru-RU" sz="1200" b="0">
                <a:latin typeface="Times New Roman" pitchFamily="18" charset="0"/>
                <a:cs typeface="Times New Roman" pitchFamily="18" charset="0"/>
              </a:rPr>
              <a:t>Знакомы ли вы с традициями связанными с украшением новогодней ели ?</a:t>
            </a:r>
          </a:p>
        </c:rich>
      </c:tx>
      <c:layout>
        <c:manualLayout>
          <c:xMode val="edge"/>
          <c:yMode val="edge"/>
          <c:x val="0.18242130111094673"/>
          <c:y val="2.7613412228796964E-2"/>
        </c:manualLayout>
      </c:layout>
      <c:overlay val="0"/>
    </c:title>
    <c:autoTitleDeleted val="0"/>
    <c:plotArea>
      <c:layout>
        <c:manualLayout>
          <c:layoutTarget val="inner"/>
          <c:xMode val="edge"/>
          <c:yMode val="edge"/>
          <c:x val="8.9504283662655504E-2"/>
          <c:y val="0.31369737066890307"/>
          <c:w val="0.63251753908119979"/>
          <c:h val="0.59509046576278557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Существуют ли в вашей семье определенные традиции связанные с украшением Новогодней ели</c:v>
                </c:pt>
              </c:strCache>
            </c:strRef>
          </c:tx>
          <c:spPr>
            <a:solidFill>
              <a:srgbClr val="FF0000"/>
            </a:solidFill>
          </c:spPr>
          <c:explosion val="3"/>
          <c:dPt>
            <c:idx val="0"/>
            <c:bubble3D val="0"/>
            <c:spPr>
              <a:solidFill>
                <a:srgbClr val="FFFF00"/>
              </a:solidFill>
            </c:spPr>
          </c:dPt>
          <c:dPt>
            <c:idx val="1"/>
            <c:bubble3D val="0"/>
            <c:explosion val="5"/>
            <c:spPr>
              <a:solidFill>
                <a:schemeClr val="accent4"/>
              </a:solidFill>
            </c:spPr>
          </c:dPt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1"/>
          </c:dLbls>
          <c:cat>
            <c:strRef>
              <c:f>Лист1!$A$2:$A$3</c:f>
              <c:strCache>
                <c:ptCount val="2"/>
                <c:pt idx="0">
                  <c:v>да</c:v>
                </c:pt>
                <c:pt idx="1">
                  <c:v>нет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3</c:v>
                </c:pt>
                <c:pt idx="1">
                  <c:v>20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legend>
      <c:legendPos val="r"/>
      <c:layout>
        <c:manualLayout>
          <c:xMode val="edge"/>
          <c:yMode val="edge"/>
          <c:x val="0.81206490698096656"/>
          <c:y val="0.28052089642640832"/>
          <c:w val="0.13203024150283207"/>
          <c:h val="0.2136719004798957"/>
        </c:manualLayout>
      </c:layout>
      <c:overlay val="0"/>
      <c:txPr>
        <a:bodyPr/>
        <a:lstStyle/>
        <a:p>
          <a:pPr>
            <a:defRPr sz="1200"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  <c:dispBlanksAs val="gap"/>
    <c:showDLblsOverMax val="0"/>
  </c:chart>
  <c:spPr>
    <a:noFill/>
  </c:sp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1200"/>
            </a:pPr>
            <a:r>
              <a:rPr lang="ru-RU" sz="1200" b="0">
                <a:latin typeface="Times New Roman" pitchFamily="18" charset="0"/>
                <a:cs typeface="Times New Roman" pitchFamily="18" charset="0"/>
              </a:rPr>
              <a:t>Существуют ли в вашей семье определенные традиции связанные с украшением новогодней ели ?</a:t>
            </a:r>
          </a:p>
        </c:rich>
      </c:tx>
      <c:layout/>
      <c:overlay val="0"/>
    </c:title>
    <c:autoTitleDeleted val="0"/>
    <c:plotArea>
      <c:layout>
        <c:manualLayout>
          <c:layoutTarget val="inner"/>
          <c:xMode val="edge"/>
          <c:yMode val="edge"/>
          <c:x val="8.9504283662655504E-2"/>
          <c:y val="0.31369737066890307"/>
          <c:w val="0.63251753908119979"/>
          <c:h val="0.59509046576278557"/>
        </c:manualLayout>
      </c:layout>
      <c:pieChart>
        <c:varyColors val="1"/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legend>
      <c:legendPos val="r"/>
      <c:layout>
        <c:manualLayout>
          <c:xMode val="edge"/>
          <c:yMode val="edge"/>
          <c:x val="0.81206490698096656"/>
          <c:y val="0.28052089642640832"/>
          <c:w val="0.13203024150283207"/>
          <c:h val="0.2136719004798957"/>
        </c:manualLayout>
      </c:layout>
      <c:overlay val="0"/>
      <c:txPr>
        <a:bodyPr/>
        <a:lstStyle/>
        <a:p>
          <a:pPr>
            <a:defRPr sz="1200"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  <c:dispBlanksAs val="gap"/>
    <c:showDLblsOverMax val="0"/>
  </c:chart>
  <c:spPr>
    <a:noFill/>
  </c:sp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1200"/>
            </a:pPr>
            <a:r>
              <a:rPr lang="ru-RU" sz="1200" b="0">
                <a:latin typeface="Times New Roman" pitchFamily="18" charset="0"/>
                <a:cs typeface="Times New Roman" pitchFamily="18" charset="0"/>
              </a:rPr>
              <a:t>Существуют ли в вашей семье определенные традиции связанные с украшением новогодней ели ?</a:t>
            </a:r>
          </a:p>
        </c:rich>
      </c:tx>
      <c:layout/>
      <c:overlay val="0"/>
    </c:title>
    <c:autoTitleDeleted val="0"/>
    <c:plotArea>
      <c:layout>
        <c:manualLayout>
          <c:layoutTarget val="inner"/>
          <c:xMode val="edge"/>
          <c:yMode val="edge"/>
          <c:x val="8.9504283662655504E-2"/>
          <c:y val="0.31369737066890307"/>
          <c:w val="0.63251753908119979"/>
          <c:h val="0.59509046576278557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Существуют ли в вашей семье определенные традиции связанные с украшением Новогодней ели</c:v>
                </c:pt>
              </c:strCache>
            </c:strRef>
          </c:tx>
          <c:spPr>
            <a:solidFill>
              <a:srgbClr val="FF0000"/>
            </a:solidFill>
          </c:spPr>
          <c:dPt>
            <c:idx val="0"/>
            <c:bubble3D val="0"/>
            <c:spPr>
              <a:solidFill>
                <a:srgbClr val="FFC000"/>
              </a:solidFill>
            </c:spPr>
          </c:dPt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1"/>
          </c:dLbls>
          <c:cat>
            <c:strRef>
              <c:f>Лист1!$A$2:$A$3</c:f>
              <c:strCache>
                <c:ptCount val="2"/>
                <c:pt idx="0">
                  <c:v>да</c:v>
                </c:pt>
                <c:pt idx="1">
                  <c:v>нет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11</c:v>
                </c:pt>
                <c:pt idx="1">
                  <c:v>12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legend>
      <c:legendPos val="r"/>
      <c:layout>
        <c:manualLayout>
          <c:xMode val="edge"/>
          <c:yMode val="edge"/>
          <c:x val="0.81206490698096656"/>
          <c:y val="0.28052089642640832"/>
          <c:w val="0.13203024150283219"/>
          <c:h val="0.2136719004798957"/>
        </c:manualLayout>
      </c:layout>
      <c:overlay val="0"/>
      <c:txPr>
        <a:bodyPr/>
        <a:lstStyle/>
        <a:p>
          <a:pPr>
            <a:defRPr sz="1200"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  <c:dispBlanksAs val="gap"/>
    <c:showDLblsOverMax val="0"/>
  </c:chart>
  <c:spPr>
    <a:noFill/>
  </c:sp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1300" b="0">
                <a:latin typeface="Times New Roman" pitchFamily="18" charset="0"/>
                <a:cs typeface="Times New Roman" pitchFamily="18" charset="0"/>
              </a:defRPr>
            </a:pPr>
            <a:r>
              <a:rPr lang="ru-RU" sz="1200"/>
              <a:t>Традиции в семьях учащихся 4 а класса связанные</a:t>
            </a:r>
          </a:p>
          <a:p>
            <a:pPr>
              <a:defRPr sz="1300" b="0">
                <a:latin typeface="Times New Roman" pitchFamily="18" charset="0"/>
                <a:cs typeface="Times New Roman" pitchFamily="18" charset="0"/>
              </a:defRPr>
            </a:pPr>
            <a:r>
              <a:rPr lang="ru-RU" sz="1200"/>
              <a:t> с украшением Новогодней ели</a:t>
            </a:r>
          </a:p>
        </c:rich>
      </c:tx>
      <c:layout>
        <c:manualLayout>
          <c:xMode val="edge"/>
          <c:yMode val="edge"/>
          <c:x val="0"/>
          <c:y val="1.1246281277388932E-2"/>
        </c:manualLayout>
      </c:layout>
      <c:overlay val="0"/>
    </c:title>
    <c:autoTitleDeleted val="0"/>
    <c:plotArea>
      <c:layout>
        <c:manualLayout>
          <c:layoutTarget val="inner"/>
          <c:xMode val="edge"/>
          <c:yMode val="edge"/>
          <c:x val="0.12447228085768249"/>
          <c:y val="0.27121986445950452"/>
          <c:w val="0.52834198282032929"/>
          <c:h val="0.55350112485939251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Традиции в семьях учащихся 4 а класса связанные с украшением Новогодней ели</c:v>
                </c:pt>
              </c:strCache>
            </c:strRef>
          </c:tx>
          <c:spPr>
            <a:solidFill>
              <a:srgbClr val="00B0F0"/>
            </a:solidFill>
          </c:spPr>
          <c:explosion val="51"/>
          <c:dPt>
            <c:idx val="1"/>
            <c:bubble3D val="0"/>
            <c:spPr>
              <a:solidFill>
                <a:schemeClr val="accent1">
                  <a:lumMod val="75000"/>
                </a:schemeClr>
              </a:solidFill>
            </c:spPr>
          </c:dPt>
          <c:dPt>
            <c:idx val="2"/>
            <c:bubble3D val="0"/>
            <c:spPr>
              <a:solidFill>
                <a:schemeClr val="tx2">
                  <a:lumMod val="60000"/>
                  <a:lumOff val="40000"/>
                </a:schemeClr>
              </a:solidFill>
            </c:spPr>
          </c:dPt>
          <c:dPt>
            <c:idx val="3"/>
            <c:bubble3D val="0"/>
            <c:spPr>
              <a:solidFill>
                <a:schemeClr val="accent1">
                  <a:lumMod val="40000"/>
                  <a:lumOff val="60000"/>
                </a:schemeClr>
              </a:solidFill>
            </c:spPr>
          </c:dPt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1"/>
          </c:dLbls>
          <c:cat>
            <c:strRef>
              <c:f>Лист1!$A$2:$A$5</c:f>
              <c:strCache>
                <c:ptCount val="4"/>
                <c:pt idx="0">
                  <c:v>наряжаем елку всей семьей</c:v>
                </c:pt>
                <c:pt idx="1">
                  <c:v>вешают на елку конфеты</c:v>
                </c:pt>
                <c:pt idx="2">
                  <c:v>наряжают елку всегда за один  день до Нового года</c:v>
                </c:pt>
                <c:pt idx="3">
                  <c:v>наряжают елку всегда в определенной цветовой гамме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8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legend>
      <c:legendPos val="r"/>
      <c:layout>
        <c:manualLayout>
          <c:xMode val="edge"/>
          <c:yMode val="edge"/>
          <c:x val="0.60359937962300458"/>
          <c:y val="0.22619047619047641"/>
          <c:w val="0.2940751312335958"/>
          <c:h val="0.76938507686539481"/>
        </c:manualLayout>
      </c:layout>
      <c:overlay val="0"/>
      <c:txPr>
        <a:bodyPr/>
        <a:lstStyle/>
        <a:p>
          <a:pPr>
            <a:defRPr sz="900"/>
          </a:pPr>
          <a:endParaRPr lang="ru-RU"/>
        </a:p>
      </c:txPr>
    </c:legend>
    <c:plotVisOnly val="1"/>
    <c:dispBlanksAs val="gap"/>
    <c:showDLblsOverMax val="0"/>
  </c:chart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1200" b="0">
                <a:latin typeface="Times New Roman" pitchFamily="18" charset="0"/>
                <a:cs typeface="Times New Roman" pitchFamily="18" charset="0"/>
              </a:defRPr>
            </a:pPr>
            <a:r>
              <a:rPr lang="ru-RU" sz="1200" b="0">
                <a:latin typeface="Times New Roman" pitchFamily="18" charset="0"/>
                <a:cs typeface="Times New Roman" pitchFamily="18" charset="0"/>
              </a:rPr>
              <a:t>Изготавливаете ли вы елочные игрушки своими руками или предпочитаете покупные?</a:t>
            </a:r>
          </a:p>
        </c:rich>
      </c:tx>
      <c:layout/>
      <c:overlay val="0"/>
    </c:title>
    <c:autoTitleDeleted val="0"/>
    <c:plotArea>
      <c:layout>
        <c:manualLayout>
          <c:layoutTarget val="inner"/>
          <c:xMode val="edge"/>
          <c:yMode val="edge"/>
          <c:x val="0.15491361613081306"/>
          <c:y val="0.1745521594746893"/>
          <c:w val="0.41990740740740856"/>
          <c:h val="0.7198412698412695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изготавливаете ли вы елочные игрушки своими руками или предпочитаете покупные?</c:v>
                </c:pt>
              </c:strCache>
            </c:strRef>
          </c:tx>
          <c:explosion val="25"/>
          <c:dPt>
            <c:idx val="1"/>
            <c:bubble3D val="0"/>
            <c:explosion val="27"/>
          </c:dPt>
          <c:cat>
            <c:strRef>
              <c:f>Лист1!$A$2:$A$4</c:f>
              <c:strCache>
                <c:ptCount val="3"/>
                <c:pt idx="0">
                  <c:v>игрушки ручной работы</c:v>
                </c:pt>
                <c:pt idx="1">
                  <c:v>покупные</c:v>
                </c:pt>
                <c:pt idx="2">
                  <c:v>и тот и другой вариант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5</c:v>
                </c:pt>
                <c:pt idx="1">
                  <c:v>9</c:v>
                </c:pt>
                <c:pt idx="2">
                  <c:v>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legend>
      <c:legendPos val="r"/>
      <c:layout/>
      <c:overlay val="0"/>
      <c:txPr>
        <a:bodyPr/>
        <a:lstStyle/>
        <a:p>
          <a:pPr>
            <a:defRPr sz="1200"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  <c:dispBlanksAs val="gap"/>
    <c:showDLblsOverMax val="0"/>
  </c:chart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B82A908-6091-421E-98B1-016D2D45443D}" type="datetimeFigureOut">
              <a:rPr lang="ru-RU" smtClean="0"/>
              <a:pPr/>
              <a:t>08.07.2022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BBA2539-E3CC-463E-A0B1-CEFF4BD0EA4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8599081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BA2539-E3CC-463E-A0B1-CEFF4BD0EA41}" type="slidenum">
              <a:rPr lang="ru-RU" smtClean="0"/>
              <a:pPr/>
              <a:t>6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09443" y="3307357"/>
            <a:ext cx="7117181" cy="1470025"/>
          </a:xfrm>
        </p:spPr>
        <p:txBody>
          <a:bodyPr anchor="b"/>
          <a:lstStyle>
            <a:lvl1pPr>
              <a:defRPr sz="40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09443" y="4777380"/>
            <a:ext cx="7117181" cy="861420"/>
          </a:xfrm>
        </p:spPr>
        <p:txBody>
          <a:bodyPr anchor="t">
            <a:normAutofit/>
          </a:bodyPr>
          <a:lstStyle>
            <a:lvl1pPr marL="0" indent="0" algn="l">
              <a:buNone/>
              <a:defRPr sz="2001">
                <a:solidFill>
                  <a:schemeClr val="tx2">
                    <a:lumMod val="25000"/>
                  </a:schemeClr>
                </a:solidFill>
              </a:defRPr>
            </a:lvl1pPr>
            <a:lvl2pPr marL="4572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52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78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904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3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5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8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80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AFD9B-9C3C-4395-B332-F56B2A4A6DC1}" type="datetimeFigureOut">
              <a:rPr lang="ru-RU" smtClean="0"/>
              <a:pPr/>
              <a:t>08.07.2022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975062-5B7A-42C2-9169-C77101F0A2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2" y="1387058"/>
            <a:ext cx="3481387" cy="1113254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9442" y="2500312"/>
            <a:ext cx="3481387" cy="2530200"/>
          </a:xfrm>
        </p:spPr>
        <p:txBody>
          <a:bodyPr anchor="t">
            <a:normAutofit/>
          </a:bodyPr>
          <a:lstStyle>
            <a:lvl1pPr marL="0" indent="0">
              <a:buNone/>
              <a:defRPr sz="1201"/>
            </a:lvl1pPr>
            <a:lvl2pPr marL="457260" indent="0">
              <a:buNone/>
              <a:defRPr sz="1201"/>
            </a:lvl2pPr>
            <a:lvl3pPr marL="914523" indent="0">
              <a:buNone/>
              <a:defRPr sz="1001"/>
            </a:lvl3pPr>
            <a:lvl4pPr marL="1371783" indent="0">
              <a:buNone/>
              <a:defRPr sz="899"/>
            </a:lvl4pPr>
            <a:lvl5pPr marL="1829044" indent="0">
              <a:buNone/>
              <a:defRPr sz="899"/>
            </a:lvl5pPr>
            <a:lvl6pPr marL="2286307" indent="0">
              <a:buNone/>
              <a:defRPr sz="899"/>
            </a:lvl6pPr>
            <a:lvl7pPr marL="2743567" indent="0">
              <a:buNone/>
              <a:defRPr sz="899"/>
            </a:lvl7pPr>
            <a:lvl8pPr marL="3200830" indent="0">
              <a:buNone/>
              <a:defRPr sz="899"/>
            </a:lvl8pPr>
            <a:lvl9pPr marL="3658090" indent="0">
              <a:buNone/>
              <a:defRPr sz="899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AFD9B-9C3C-4395-B332-F56B2A4A6DC1}" type="datetimeFigureOut">
              <a:rPr lang="ru-RU" smtClean="0"/>
              <a:pPr/>
              <a:t>08.07.2022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975062-5B7A-42C2-9169-C77101F0A26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2" name="Oval 31"/>
          <p:cNvSpPr/>
          <p:nvPr/>
        </p:nvSpPr>
        <p:spPr>
          <a:xfrm>
            <a:off x="5479248" y="1436863"/>
            <a:ext cx="1086654" cy="1086653"/>
          </a:xfrm>
          <a:prstGeom prst="ellipse">
            <a:avLst/>
          </a:prstGeom>
          <a:noFill/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1"/>
          </a:p>
        </p:txBody>
      </p:sp>
      <p:sp>
        <p:nvSpPr>
          <p:cNvPr id="33" name="Oval 32"/>
          <p:cNvSpPr/>
          <p:nvPr/>
        </p:nvSpPr>
        <p:spPr>
          <a:xfrm>
            <a:off x="5650542" y="1411793"/>
            <a:ext cx="830364" cy="830365"/>
          </a:xfrm>
          <a:prstGeom prst="ellipse">
            <a:avLst/>
          </a:prstGeom>
          <a:solidFill>
            <a:schemeClr val="tx2">
              <a:lumMod val="75000"/>
            </a:schemeClr>
          </a:solidFill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1"/>
          </a:p>
        </p:txBody>
      </p:sp>
      <p:sp>
        <p:nvSpPr>
          <p:cNvPr id="29" name="Oval 28"/>
          <p:cNvSpPr/>
          <p:nvPr/>
        </p:nvSpPr>
        <p:spPr>
          <a:xfrm>
            <a:off x="5256184" y="1894454"/>
            <a:ext cx="602364" cy="602364"/>
          </a:xfrm>
          <a:prstGeom prst="ellipse">
            <a:avLst/>
          </a:prstGeom>
          <a:noFill/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1"/>
          </a:p>
        </p:txBody>
      </p:sp>
      <p:sp>
        <p:nvSpPr>
          <p:cNvPr id="31" name="Oval 30"/>
          <p:cNvSpPr/>
          <p:nvPr/>
        </p:nvSpPr>
        <p:spPr>
          <a:xfrm>
            <a:off x="5424146" y="1811313"/>
            <a:ext cx="489587" cy="489588"/>
          </a:xfrm>
          <a:prstGeom prst="ellipse">
            <a:avLst/>
          </a:prstGeom>
          <a:solidFill>
            <a:schemeClr val="tx2">
              <a:lumMod val="75000"/>
            </a:schemeClr>
          </a:solidFill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1"/>
          </a:p>
        </p:txBody>
      </p:sp>
      <p:sp>
        <p:nvSpPr>
          <p:cNvPr id="28" name="Oval 27"/>
          <p:cNvSpPr/>
          <p:nvPr/>
        </p:nvSpPr>
        <p:spPr>
          <a:xfrm>
            <a:off x="4718764" y="2083428"/>
            <a:ext cx="256602" cy="256601"/>
          </a:xfrm>
          <a:prstGeom prst="ellipse">
            <a:avLst/>
          </a:prstGeom>
          <a:noFill/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1"/>
          </a:p>
        </p:txBody>
      </p:sp>
      <p:sp>
        <p:nvSpPr>
          <p:cNvPr id="30" name="Oval 29"/>
          <p:cNvSpPr/>
          <p:nvPr/>
        </p:nvSpPr>
        <p:spPr>
          <a:xfrm>
            <a:off x="6132093" y="993077"/>
            <a:ext cx="256602" cy="256601"/>
          </a:xfrm>
          <a:prstGeom prst="ellipse">
            <a:avLst/>
          </a:prstGeom>
          <a:noFill/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1"/>
          </a:p>
        </p:txBody>
      </p:sp>
      <p:sp>
        <p:nvSpPr>
          <p:cNvPr id="34" name="Oval 33"/>
          <p:cNvSpPr/>
          <p:nvPr/>
        </p:nvSpPr>
        <p:spPr>
          <a:xfrm>
            <a:off x="5059596" y="1894454"/>
            <a:ext cx="197440" cy="197439"/>
          </a:xfrm>
          <a:prstGeom prst="ellipse">
            <a:avLst/>
          </a:prstGeom>
          <a:solidFill>
            <a:schemeClr val="tx2">
              <a:lumMod val="75000"/>
            </a:schemeClr>
          </a:solidFill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1"/>
          </a:p>
        </p:txBody>
      </p:sp>
      <p:sp>
        <p:nvSpPr>
          <p:cNvPr id="35" name="Oval 34"/>
          <p:cNvSpPr/>
          <p:nvPr/>
        </p:nvSpPr>
        <p:spPr>
          <a:xfrm>
            <a:off x="6148800" y="1060595"/>
            <a:ext cx="197440" cy="197439"/>
          </a:xfrm>
          <a:prstGeom prst="ellipse">
            <a:avLst/>
          </a:prstGeom>
          <a:solidFill>
            <a:schemeClr val="tx2">
              <a:lumMod val="75000"/>
            </a:schemeClr>
          </a:solidFill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1"/>
          </a:p>
        </p:txBody>
      </p:sp>
      <p:sp>
        <p:nvSpPr>
          <p:cNvPr id="18" name="Picture Placeholder 17"/>
          <p:cNvSpPr>
            <a:spLocks noGrp="1"/>
          </p:cNvSpPr>
          <p:nvPr>
            <p:ph type="pic" sz="quarter" idx="14"/>
          </p:nvPr>
        </p:nvSpPr>
        <p:spPr>
          <a:xfrm>
            <a:off x="4876801" y="1600200"/>
            <a:ext cx="3429001" cy="3429000"/>
          </a:xfrm>
          <a:prstGeom prst="ellipse">
            <a:avLst/>
          </a:prstGeom>
          <a:ln w="76200">
            <a:solidFill>
              <a:schemeClr val="bg2">
                <a:lumMod val="75000"/>
              </a:schemeClr>
            </a:solidFill>
          </a:ln>
        </p:spPr>
        <p:txBody>
          <a:bodyPr/>
          <a:lstStyle/>
          <a:p>
            <a:r>
              <a:rPr lang="ru-RU" smtClean="0"/>
              <a:t>Вставка рисунка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9444" y="1807361"/>
            <a:ext cx="7123081" cy="405143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AFD9B-9C3C-4395-B332-F56B2A4A6DC1}" type="datetimeFigureOut">
              <a:rPr lang="ru-RU" smtClean="0"/>
              <a:pPr/>
              <a:t>08.07.2022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975062-5B7A-42C2-9169-C77101F0A2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59562" y="675723"/>
            <a:ext cx="1472963" cy="518532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9444" y="675725"/>
            <a:ext cx="5467558" cy="518532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AFD9B-9C3C-4395-B332-F56B2A4A6DC1}" type="datetimeFigureOut">
              <a:rPr lang="ru-RU" smtClean="0"/>
              <a:pPr/>
              <a:t>08.07.2022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975062-5B7A-42C2-9169-C77101F0A2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AFD9B-9C3C-4395-B332-F56B2A4A6DC1}" type="datetimeFigureOut">
              <a:rPr lang="ru-RU" smtClean="0"/>
              <a:pPr/>
              <a:t>08.07.2022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975062-5B7A-42C2-9169-C77101F0A26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953628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 marL="2514935" indent="-228631">
              <a:buClr>
                <a:schemeClr val="tx2"/>
              </a:buClr>
              <a:buSzPct val="101000"/>
              <a:buFont typeface="Courier New" pitchFamily="49" charset="0"/>
              <a:buChar char="o"/>
              <a:defRPr sz="1201"/>
            </a:lvl6pPr>
            <a:lvl7pPr marL="2972198" indent="-228631">
              <a:buClr>
                <a:schemeClr val="tx2"/>
              </a:buClr>
              <a:buFont typeface="Courier New" pitchFamily="49" charset="0"/>
              <a:buChar char="o"/>
              <a:defRPr sz="1201" baseline="0"/>
            </a:lvl7pPr>
            <a:lvl8pPr marL="3429458" indent="-228631">
              <a:buClr>
                <a:schemeClr val="tx2"/>
              </a:buClr>
              <a:buFont typeface="Courier New" pitchFamily="49" charset="0"/>
              <a:buChar char="o"/>
              <a:defRPr sz="1201" baseline="0"/>
            </a:lvl8pPr>
            <a:lvl9pPr marL="3886721" indent="-228631">
              <a:buClr>
                <a:schemeClr val="tx2"/>
              </a:buClr>
              <a:buFont typeface="Courier New" pitchFamily="49" charset="0"/>
              <a:buChar char="o"/>
              <a:defRPr sz="1201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AFD9B-9C3C-4395-B332-F56B2A4A6DC1}" type="datetimeFigureOut">
              <a:rPr lang="ru-RU" smtClean="0"/>
              <a:pPr/>
              <a:t>08.07.2022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975062-5B7A-42C2-9169-C77101F0A2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4" y="3308581"/>
            <a:ext cx="7117178" cy="1468800"/>
          </a:xfrm>
        </p:spPr>
        <p:txBody>
          <a:bodyPr anchor="b"/>
          <a:lstStyle>
            <a:lvl1pPr algn="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4" y="4777381"/>
            <a:ext cx="7117178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1801">
                <a:solidFill>
                  <a:schemeClr val="tx2">
                    <a:lumMod val="25000"/>
                  </a:schemeClr>
                </a:solidFill>
              </a:defRPr>
            </a:lvl1pPr>
            <a:lvl2pPr marL="457260" indent="0">
              <a:buNone/>
              <a:defRPr sz="1801">
                <a:solidFill>
                  <a:schemeClr val="tx1">
                    <a:tint val="75000"/>
                  </a:schemeClr>
                </a:solidFill>
              </a:defRPr>
            </a:lvl2pPr>
            <a:lvl3pPr marL="91452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783" indent="0">
              <a:buNone/>
              <a:defRPr sz="1399">
                <a:solidFill>
                  <a:schemeClr val="tx1">
                    <a:tint val="75000"/>
                  </a:schemeClr>
                </a:solidFill>
              </a:defRPr>
            </a:lvl4pPr>
            <a:lvl5pPr marL="1829044" indent="0">
              <a:buNone/>
              <a:defRPr sz="1399">
                <a:solidFill>
                  <a:schemeClr val="tx1">
                    <a:tint val="75000"/>
                  </a:schemeClr>
                </a:solidFill>
              </a:defRPr>
            </a:lvl5pPr>
            <a:lvl6pPr marL="2286307" indent="0">
              <a:buNone/>
              <a:defRPr sz="1399">
                <a:solidFill>
                  <a:schemeClr val="tx1">
                    <a:tint val="75000"/>
                  </a:schemeClr>
                </a:solidFill>
              </a:defRPr>
            </a:lvl6pPr>
            <a:lvl7pPr marL="2743567" indent="0">
              <a:buNone/>
              <a:defRPr sz="1399">
                <a:solidFill>
                  <a:schemeClr val="tx1">
                    <a:tint val="75000"/>
                  </a:schemeClr>
                </a:solidFill>
              </a:defRPr>
            </a:lvl7pPr>
            <a:lvl8pPr marL="3200830" indent="0">
              <a:buNone/>
              <a:defRPr sz="1399">
                <a:solidFill>
                  <a:schemeClr val="tx1">
                    <a:tint val="75000"/>
                  </a:schemeClr>
                </a:solidFill>
              </a:defRPr>
            </a:lvl8pPr>
            <a:lvl9pPr marL="3658090" indent="0">
              <a:buNone/>
              <a:defRPr sz="1399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AFD9B-9C3C-4395-B332-F56B2A4A6DC1}" type="datetimeFigureOut">
              <a:rPr lang="ru-RU" smtClean="0"/>
              <a:pPr/>
              <a:t>08.07.2022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975062-5B7A-42C2-9169-C77101F0A2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4" y="675726"/>
            <a:ext cx="7123081" cy="92447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09444" y="1809750"/>
            <a:ext cx="3471276" cy="4051301"/>
          </a:xfrm>
        </p:spPr>
        <p:txBody>
          <a:bodyPr>
            <a:normAutofit/>
          </a:bodyPr>
          <a:lstStyle>
            <a:lvl5pPr>
              <a:defRPr/>
            </a:lvl5pPr>
            <a:lvl6pPr marL="2514935" indent="-228631">
              <a:buClr>
                <a:schemeClr val="tx2"/>
              </a:buClr>
              <a:buSzPct val="101000"/>
              <a:buFont typeface="Courier New" pitchFamily="49" charset="0"/>
              <a:buChar char="o"/>
              <a:defRPr sz="1201"/>
            </a:lvl6pPr>
            <a:lvl7pPr marL="2972198" indent="-228631">
              <a:buClr>
                <a:schemeClr val="tx2"/>
              </a:buClr>
              <a:buFont typeface="Courier New" pitchFamily="49" charset="0"/>
              <a:buChar char="o"/>
              <a:defRPr sz="1201" baseline="0"/>
            </a:lvl7pPr>
            <a:lvl8pPr marL="3429458" indent="-228631">
              <a:buClr>
                <a:schemeClr val="tx2"/>
              </a:buClr>
              <a:buFont typeface="Courier New" pitchFamily="49" charset="0"/>
              <a:buChar char="o"/>
              <a:defRPr sz="1201" baseline="0"/>
            </a:lvl8pPr>
            <a:lvl9pPr marL="3886721" indent="-228631">
              <a:buClr>
                <a:schemeClr val="tx2"/>
              </a:buClr>
              <a:buFont typeface="Courier New" pitchFamily="49" charset="0"/>
              <a:buChar char="o"/>
              <a:defRPr sz="1201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3281" y="1809749"/>
            <a:ext cx="3469242" cy="4051302"/>
          </a:xfrm>
        </p:spPr>
        <p:txBody>
          <a:bodyPr>
            <a:normAutofit/>
          </a:bodyPr>
          <a:lstStyle>
            <a:lvl5pPr>
              <a:defRPr/>
            </a:lvl5pPr>
            <a:lvl6pPr marL="2514935" indent="-228631">
              <a:buClr>
                <a:schemeClr val="tx2"/>
              </a:buClr>
              <a:buSzPct val="101000"/>
              <a:buFont typeface="Courier New" pitchFamily="49" charset="0"/>
              <a:buChar char="o"/>
              <a:defRPr sz="1201"/>
            </a:lvl6pPr>
            <a:lvl7pPr marL="2972198" indent="-228631">
              <a:buClr>
                <a:schemeClr val="tx2"/>
              </a:buClr>
              <a:buFont typeface="Courier New" pitchFamily="49" charset="0"/>
              <a:buChar char="o"/>
              <a:defRPr sz="1201" baseline="0"/>
            </a:lvl7pPr>
            <a:lvl8pPr marL="3429458" indent="-228631">
              <a:buClr>
                <a:schemeClr val="tx2"/>
              </a:buClr>
              <a:buFont typeface="Courier New" pitchFamily="49" charset="0"/>
              <a:buChar char="o"/>
              <a:defRPr sz="1201" baseline="0"/>
            </a:lvl8pPr>
            <a:lvl9pPr marL="3886721" indent="-228631">
              <a:buClr>
                <a:schemeClr val="tx2"/>
              </a:buClr>
              <a:buFont typeface="Courier New" pitchFamily="49" charset="0"/>
              <a:buChar char="o"/>
              <a:defRPr sz="1201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AFD9B-9C3C-4395-B332-F56B2A4A6DC1}" type="datetimeFigureOut">
              <a:rPr lang="ru-RU" smtClean="0"/>
              <a:pPr/>
              <a:t>08.07.2022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975062-5B7A-42C2-9169-C77101F0A2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48224" y="1812927"/>
            <a:ext cx="313249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60" indent="0">
              <a:buNone/>
              <a:defRPr sz="2001" b="1"/>
            </a:lvl2pPr>
            <a:lvl3pPr marL="914523" indent="0">
              <a:buNone/>
              <a:defRPr sz="1801" b="1"/>
            </a:lvl3pPr>
            <a:lvl4pPr marL="1371783" indent="0">
              <a:buNone/>
              <a:defRPr sz="1600" b="1"/>
            </a:lvl4pPr>
            <a:lvl5pPr marL="1829044" indent="0">
              <a:buNone/>
              <a:defRPr sz="1600" b="1"/>
            </a:lvl5pPr>
            <a:lvl6pPr marL="2286307" indent="0">
              <a:buNone/>
              <a:defRPr sz="1600" b="1"/>
            </a:lvl6pPr>
            <a:lvl7pPr marL="2743567" indent="0">
              <a:buNone/>
              <a:defRPr sz="1600" b="1"/>
            </a:lvl7pPr>
            <a:lvl8pPr marL="3200830" indent="0">
              <a:buNone/>
              <a:defRPr sz="1600" b="1"/>
            </a:lvl8pPr>
            <a:lvl9pPr marL="365809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09444" y="2389191"/>
            <a:ext cx="3471276" cy="3471861"/>
          </a:xfrm>
        </p:spPr>
        <p:txBody>
          <a:bodyPr>
            <a:normAutofit/>
          </a:bodyPr>
          <a:lstStyle>
            <a:lvl5pPr>
              <a:defRPr/>
            </a:lvl5pPr>
            <a:lvl6pPr marL="2514935" indent="-228631">
              <a:buClr>
                <a:schemeClr val="tx2"/>
              </a:buClr>
              <a:buSzPct val="101000"/>
              <a:buFont typeface="Courier New" pitchFamily="49" charset="0"/>
              <a:buChar char="o"/>
              <a:defRPr sz="1201"/>
            </a:lvl6pPr>
            <a:lvl7pPr marL="2972198" indent="-228631">
              <a:buClr>
                <a:schemeClr val="tx2"/>
              </a:buClr>
              <a:buFont typeface="Courier New" pitchFamily="49" charset="0"/>
              <a:buChar char="o"/>
              <a:defRPr sz="1201" baseline="0"/>
            </a:lvl7pPr>
            <a:lvl8pPr marL="3429458" indent="-228631">
              <a:buClr>
                <a:schemeClr val="tx2"/>
              </a:buClr>
              <a:buFont typeface="Courier New" pitchFamily="49" charset="0"/>
              <a:buChar char="o"/>
              <a:defRPr sz="1201" baseline="0"/>
            </a:lvl8pPr>
            <a:lvl9pPr marL="3886721" indent="-228631">
              <a:buClr>
                <a:schemeClr val="tx2"/>
              </a:buClr>
              <a:buFont typeface="Courier New" pitchFamily="49" charset="0"/>
              <a:buChar char="o"/>
              <a:defRPr sz="1201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01476" y="1812927"/>
            <a:ext cx="313307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60" indent="0">
              <a:buNone/>
              <a:defRPr sz="2001" b="1"/>
            </a:lvl2pPr>
            <a:lvl3pPr marL="914523" indent="0">
              <a:buNone/>
              <a:defRPr sz="1801" b="1"/>
            </a:lvl3pPr>
            <a:lvl4pPr marL="1371783" indent="0">
              <a:buNone/>
              <a:defRPr sz="1600" b="1"/>
            </a:lvl4pPr>
            <a:lvl5pPr marL="1829044" indent="0">
              <a:buNone/>
              <a:defRPr sz="1600" b="1"/>
            </a:lvl5pPr>
            <a:lvl6pPr marL="2286307" indent="0">
              <a:buNone/>
              <a:defRPr sz="1600" b="1"/>
            </a:lvl6pPr>
            <a:lvl7pPr marL="2743567" indent="0">
              <a:buNone/>
              <a:defRPr sz="1600" b="1"/>
            </a:lvl7pPr>
            <a:lvl8pPr marL="3200830" indent="0">
              <a:buNone/>
              <a:defRPr sz="1600" b="1"/>
            </a:lvl8pPr>
            <a:lvl9pPr marL="365809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280" y="2389191"/>
            <a:ext cx="3471276" cy="3471861"/>
          </a:xfrm>
        </p:spPr>
        <p:txBody>
          <a:bodyPr>
            <a:normAutofit/>
          </a:bodyPr>
          <a:lstStyle>
            <a:lvl5pPr>
              <a:defRPr/>
            </a:lvl5pPr>
            <a:lvl6pPr marL="2514935" indent="-228631">
              <a:buClr>
                <a:schemeClr val="tx2"/>
              </a:buClr>
              <a:buSzPct val="101000"/>
              <a:buFont typeface="Courier New" pitchFamily="49" charset="0"/>
              <a:buChar char="o"/>
              <a:defRPr sz="1201"/>
            </a:lvl6pPr>
            <a:lvl7pPr marL="2972198" indent="-228631">
              <a:buClr>
                <a:schemeClr val="tx2"/>
              </a:buClr>
              <a:buFont typeface="Courier New" pitchFamily="49" charset="0"/>
              <a:buChar char="o"/>
              <a:defRPr sz="1201" baseline="0"/>
            </a:lvl7pPr>
            <a:lvl8pPr marL="3429458" indent="-228631">
              <a:buClr>
                <a:schemeClr val="tx2"/>
              </a:buClr>
              <a:buFont typeface="Courier New" pitchFamily="49" charset="0"/>
              <a:buChar char="o"/>
              <a:defRPr sz="1201" baseline="0"/>
            </a:lvl8pPr>
            <a:lvl9pPr marL="3886721" indent="-228631">
              <a:buClr>
                <a:schemeClr val="tx2"/>
              </a:buClr>
              <a:buFont typeface="Courier New" pitchFamily="49" charset="0"/>
              <a:buChar char="o"/>
              <a:defRPr sz="1201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AFD9B-9C3C-4395-B332-F56B2A4A6DC1}" type="datetimeFigureOut">
              <a:rPr lang="ru-RU" smtClean="0"/>
              <a:pPr/>
              <a:t>08.07.2022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975062-5B7A-42C2-9169-C77101F0A2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AFD9B-9C3C-4395-B332-F56B2A4A6DC1}" type="datetimeFigureOut">
              <a:rPr lang="ru-RU" smtClean="0"/>
              <a:pPr/>
              <a:t>08.07.2022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975062-5B7A-42C2-9169-C77101F0A2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AFD9B-9C3C-4395-B332-F56B2A4A6DC1}" type="datetimeFigureOut">
              <a:rPr lang="ru-RU" smtClean="0"/>
              <a:pPr/>
              <a:t>08.07.2022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975062-5B7A-42C2-9169-C77101F0A2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4" y="446089"/>
            <a:ext cx="2660650" cy="1185861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52655" y="446089"/>
            <a:ext cx="4279868" cy="5414963"/>
          </a:xfrm>
        </p:spPr>
        <p:txBody>
          <a:bodyPr>
            <a:normAutofit/>
          </a:bodyPr>
          <a:lstStyle>
            <a:lvl5pPr>
              <a:defRPr/>
            </a:lvl5pPr>
            <a:lvl6pPr marL="2514935" indent="-228631">
              <a:buClr>
                <a:schemeClr val="tx2"/>
              </a:buClr>
              <a:buSzPct val="101000"/>
              <a:buFont typeface="Courier New" pitchFamily="49" charset="0"/>
              <a:buChar char="o"/>
              <a:defRPr sz="1201"/>
            </a:lvl6pPr>
            <a:lvl7pPr marL="2972198" indent="-228631">
              <a:buClr>
                <a:schemeClr val="tx2"/>
              </a:buClr>
              <a:buFont typeface="Courier New" pitchFamily="49" charset="0"/>
              <a:buChar char="o"/>
              <a:defRPr sz="1201" baseline="0"/>
            </a:lvl7pPr>
            <a:lvl8pPr marL="3429458" indent="-228631">
              <a:buClr>
                <a:schemeClr val="tx2"/>
              </a:buClr>
              <a:buFont typeface="Courier New" pitchFamily="49" charset="0"/>
              <a:buChar char="o"/>
              <a:defRPr sz="1201" baseline="0"/>
            </a:lvl8pPr>
            <a:lvl9pPr marL="3886721" indent="-228631">
              <a:buClr>
                <a:schemeClr val="tx2"/>
              </a:buClr>
              <a:buFont typeface="Courier New" pitchFamily="49" charset="0"/>
              <a:buChar char="o"/>
              <a:defRPr sz="1201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9444" y="1631951"/>
            <a:ext cx="2660650" cy="4229099"/>
          </a:xfrm>
        </p:spPr>
        <p:txBody>
          <a:bodyPr anchor="t">
            <a:normAutofit/>
          </a:bodyPr>
          <a:lstStyle>
            <a:lvl1pPr marL="0" indent="0">
              <a:buNone/>
              <a:defRPr sz="1201"/>
            </a:lvl1pPr>
            <a:lvl2pPr marL="457260" indent="0">
              <a:buNone/>
              <a:defRPr sz="1201"/>
            </a:lvl2pPr>
            <a:lvl3pPr marL="914523" indent="0">
              <a:buNone/>
              <a:defRPr sz="1001"/>
            </a:lvl3pPr>
            <a:lvl4pPr marL="1371783" indent="0">
              <a:buNone/>
              <a:defRPr sz="899"/>
            </a:lvl4pPr>
            <a:lvl5pPr marL="1829044" indent="0">
              <a:buNone/>
              <a:defRPr sz="899"/>
            </a:lvl5pPr>
            <a:lvl6pPr marL="2286307" indent="0">
              <a:buNone/>
              <a:defRPr sz="899"/>
            </a:lvl6pPr>
            <a:lvl7pPr marL="2743567" indent="0">
              <a:buNone/>
              <a:defRPr sz="899"/>
            </a:lvl7pPr>
            <a:lvl8pPr marL="3200830" indent="0">
              <a:buNone/>
              <a:defRPr sz="899"/>
            </a:lvl8pPr>
            <a:lvl9pPr marL="3658090" indent="0">
              <a:buNone/>
              <a:defRPr sz="899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AFD9B-9C3C-4395-B332-F56B2A4A6DC1}" type="datetimeFigureOut">
              <a:rPr lang="ru-RU" smtClean="0"/>
              <a:pPr/>
              <a:t>08.07.2022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975062-5B7A-42C2-9169-C77101F0A2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9" name="Group 218"/>
          <p:cNvGrpSpPr/>
          <p:nvPr/>
        </p:nvGrpSpPr>
        <p:grpSpPr>
          <a:xfrm>
            <a:off x="6558168" y="66321"/>
            <a:ext cx="2575510" cy="6797067"/>
            <a:chOff x="6558164" y="66319"/>
            <a:chExt cx="2575511" cy="6797067"/>
          </a:xfrm>
        </p:grpSpPr>
        <p:grpSp>
          <p:nvGrpSpPr>
            <p:cNvPr id="220" name="Group 62"/>
            <p:cNvGrpSpPr/>
            <p:nvPr/>
          </p:nvGrpSpPr>
          <p:grpSpPr>
            <a:xfrm>
              <a:off x="6924386" y="66319"/>
              <a:ext cx="2173634" cy="6673398"/>
              <a:chOff x="6924386" y="66319"/>
              <a:chExt cx="2173634" cy="6673398"/>
            </a:xfrm>
          </p:grpSpPr>
          <p:grpSp>
            <p:nvGrpSpPr>
              <p:cNvPr id="224" name="Group 44"/>
              <p:cNvGrpSpPr/>
              <p:nvPr/>
            </p:nvGrpSpPr>
            <p:grpSpPr>
              <a:xfrm>
                <a:off x="6924386" y="66319"/>
                <a:ext cx="2066032" cy="6673398"/>
                <a:chOff x="6924386" y="66319"/>
                <a:chExt cx="2066032" cy="6673398"/>
              </a:xfrm>
            </p:grpSpPr>
            <p:sp>
              <p:nvSpPr>
                <p:cNvPr id="234" name="Freeform 233"/>
                <p:cNvSpPr>
                  <a:spLocks noChangeAspect="1" noEditPoints="1"/>
                </p:cNvSpPr>
                <p:nvPr/>
              </p:nvSpPr>
              <p:spPr bwMode="auto">
                <a:xfrm rot="879737">
                  <a:off x="7130233" y="66319"/>
                  <a:ext cx="609204" cy="662248"/>
                </a:xfrm>
                <a:custGeom>
                  <a:avLst/>
                  <a:gdLst>
                    <a:gd name="T0" fmla="*/ 748 w 758"/>
                    <a:gd name="T1" fmla="*/ 508 h 824"/>
                    <a:gd name="T2" fmla="*/ 550 w 758"/>
                    <a:gd name="T3" fmla="*/ 490 h 824"/>
                    <a:gd name="T4" fmla="*/ 512 w 758"/>
                    <a:gd name="T5" fmla="*/ 448 h 824"/>
                    <a:gd name="T6" fmla="*/ 500 w 758"/>
                    <a:gd name="T7" fmla="*/ 408 h 824"/>
                    <a:gd name="T8" fmla="*/ 550 w 758"/>
                    <a:gd name="T9" fmla="*/ 334 h 824"/>
                    <a:gd name="T10" fmla="*/ 744 w 758"/>
                    <a:gd name="T11" fmla="*/ 324 h 824"/>
                    <a:gd name="T12" fmla="*/ 700 w 758"/>
                    <a:gd name="T13" fmla="*/ 246 h 824"/>
                    <a:gd name="T14" fmla="*/ 728 w 758"/>
                    <a:gd name="T15" fmla="*/ 196 h 824"/>
                    <a:gd name="T16" fmla="*/ 620 w 758"/>
                    <a:gd name="T17" fmla="*/ 248 h 824"/>
                    <a:gd name="T18" fmla="*/ 534 w 758"/>
                    <a:gd name="T19" fmla="*/ 306 h 824"/>
                    <a:gd name="T20" fmla="*/ 482 w 758"/>
                    <a:gd name="T21" fmla="*/ 314 h 824"/>
                    <a:gd name="T22" fmla="*/ 456 w 758"/>
                    <a:gd name="T23" fmla="*/ 310 h 824"/>
                    <a:gd name="T24" fmla="*/ 410 w 758"/>
                    <a:gd name="T25" fmla="*/ 268 h 824"/>
                    <a:gd name="T26" fmla="*/ 396 w 758"/>
                    <a:gd name="T27" fmla="*/ 202 h 824"/>
                    <a:gd name="T28" fmla="*/ 396 w 758"/>
                    <a:gd name="T29" fmla="*/ 66 h 824"/>
                    <a:gd name="T30" fmla="*/ 388 w 758"/>
                    <a:gd name="T31" fmla="*/ 0 h 824"/>
                    <a:gd name="T32" fmla="*/ 310 w 758"/>
                    <a:gd name="T33" fmla="*/ 16 h 824"/>
                    <a:gd name="T34" fmla="*/ 360 w 758"/>
                    <a:gd name="T35" fmla="*/ 144 h 824"/>
                    <a:gd name="T36" fmla="*/ 358 w 758"/>
                    <a:gd name="T37" fmla="*/ 230 h 824"/>
                    <a:gd name="T38" fmla="*/ 320 w 758"/>
                    <a:gd name="T39" fmla="*/ 306 h 824"/>
                    <a:gd name="T40" fmla="*/ 280 w 758"/>
                    <a:gd name="T41" fmla="*/ 314 h 824"/>
                    <a:gd name="T42" fmla="*/ 224 w 758"/>
                    <a:gd name="T43" fmla="*/ 304 h 824"/>
                    <a:gd name="T44" fmla="*/ 136 w 758"/>
                    <a:gd name="T45" fmla="*/ 250 h 824"/>
                    <a:gd name="T46" fmla="*/ 30 w 758"/>
                    <a:gd name="T47" fmla="*/ 198 h 824"/>
                    <a:gd name="T48" fmla="*/ 0 w 758"/>
                    <a:gd name="T49" fmla="*/ 264 h 824"/>
                    <a:gd name="T50" fmla="*/ 138 w 758"/>
                    <a:gd name="T51" fmla="*/ 296 h 824"/>
                    <a:gd name="T52" fmla="*/ 208 w 758"/>
                    <a:gd name="T53" fmla="*/ 334 h 824"/>
                    <a:gd name="T54" fmla="*/ 258 w 758"/>
                    <a:gd name="T55" fmla="*/ 408 h 824"/>
                    <a:gd name="T56" fmla="*/ 246 w 758"/>
                    <a:gd name="T57" fmla="*/ 448 h 824"/>
                    <a:gd name="T58" fmla="*/ 210 w 758"/>
                    <a:gd name="T59" fmla="*/ 492 h 824"/>
                    <a:gd name="T60" fmla="*/ 118 w 758"/>
                    <a:gd name="T61" fmla="*/ 540 h 824"/>
                    <a:gd name="T62" fmla="*/ 38 w 758"/>
                    <a:gd name="T63" fmla="*/ 592 h 824"/>
                    <a:gd name="T64" fmla="*/ 76 w 758"/>
                    <a:gd name="T65" fmla="*/ 608 h 824"/>
                    <a:gd name="T66" fmla="*/ 122 w 758"/>
                    <a:gd name="T67" fmla="*/ 686 h 824"/>
                    <a:gd name="T68" fmla="*/ 228 w 758"/>
                    <a:gd name="T69" fmla="*/ 520 h 824"/>
                    <a:gd name="T70" fmla="*/ 282 w 758"/>
                    <a:gd name="T71" fmla="*/ 508 h 824"/>
                    <a:gd name="T72" fmla="*/ 334 w 758"/>
                    <a:gd name="T73" fmla="*/ 528 h 824"/>
                    <a:gd name="T74" fmla="*/ 362 w 758"/>
                    <a:gd name="T75" fmla="*/ 598 h 824"/>
                    <a:gd name="T76" fmla="*/ 280 w 758"/>
                    <a:gd name="T77" fmla="*/ 778 h 824"/>
                    <a:gd name="T78" fmla="*/ 362 w 758"/>
                    <a:gd name="T79" fmla="*/ 772 h 824"/>
                    <a:gd name="T80" fmla="*/ 396 w 758"/>
                    <a:gd name="T81" fmla="*/ 796 h 824"/>
                    <a:gd name="T82" fmla="*/ 480 w 758"/>
                    <a:gd name="T83" fmla="*/ 778 h 824"/>
                    <a:gd name="T84" fmla="*/ 396 w 758"/>
                    <a:gd name="T85" fmla="*/ 600 h 824"/>
                    <a:gd name="T86" fmla="*/ 414 w 758"/>
                    <a:gd name="T87" fmla="*/ 546 h 824"/>
                    <a:gd name="T88" fmla="*/ 466 w 758"/>
                    <a:gd name="T89" fmla="*/ 508 h 824"/>
                    <a:gd name="T90" fmla="*/ 522 w 758"/>
                    <a:gd name="T91" fmla="*/ 520 h 824"/>
                    <a:gd name="T92" fmla="*/ 602 w 758"/>
                    <a:gd name="T93" fmla="*/ 562 h 824"/>
                    <a:gd name="T94" fmla="*/ 698 w 758"/>
                    <a:gd name="T95" fmla="*/ 664 h 824"/>
                    <a:gd name="T96" fmla="*/ 740 w 758"/>
                    <a:gd name="T97" fmla="*/ 606 h 824"/>
                    <a:gd name="T98" fmla="*/ 324 w 758"/>
                    <a:gd name="T99" fmla="*/ 398 h 824"/>
                    <a:gd name="T100" fmla="*/ 340 w 758"/>
                    <a:gd name="T101" fmla="*/ 452 h 824"/>
                    <a:gd name="T102" fmla="*/ 360 w 758"/>
                    <a:gd name="T103" fmla="*/ 380 h 824"/>
                    <a:gd name="T104" fmla="*/ 414 w 758"/>
                    <a:gd name="T105" fmla="*/ 352 h 824"/>
                    <a:gd name="T106" fmla="*/ 414 w 758"/>
                    <a:gd name="T107" fmla="*/ 472 h 824"/>
                    <a:gd name="T108" fmla="*/ 434 w 758"/>
                    <a:gd name="T109" fmla="*/ 424 h 8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</a:cxnLst>
                  <a:rect l="0" t="0" r="r" b="b"/>
                  <a:pathLst>
                    <a:path w="758" h="824">
                      <a:moveTo>
                        <a:pt x="700" y="576"/>
                      </a:moveTo>
                      <a:lnTo>
                        <a:pt x="758" y="558"/>
                      </a:lnTo>
                      <a:lnTo>
                        <a:pt x="756" y="548"/>
                      </a:lnTo>
                      <a:lnTo>
                        <a:pt x="686" y="566"/>
                      </a:lnTo>
                      <a:lnTo>
                        <a:pt x="686" y="566"/>
                      </a:lnTo>
                      <a:lnTo>
                        <a:pt x="640" y="538"/>
                      </a:lnTo>
                      <a:lnTo>
                        <a:pt x="748" y="508"/>
                      </a:lnTo>
                      <a:lnTo>
                        <a:pt x="746" y="496"/>
                      </a:lnTo>
                      <a:lnTo>
                        <a:pt x="620" y="528"/>
                      </a:lnTo>
                      <a:lnTo>
                        <a:pt x="620" y="528"/>
                      </a:lnTo>
                      <a:lnTo>
                        <a:pt x="568" y="502"/>
                      </a:lnTo>
                      <a:lnTo>
                        <a:pt x="568" y="502"/>
                      </a:lnTo>
                      <a:lnTo>
                        <a:pt x="550" y="492"/>
                      </a:lnTo>
                      <a:lnTo>
                        <a:pt x="550" y="490"/>
                      </a:lnTo>
                      <a:lnTo>
                        <a:pt x="550" y="490"/>
                      </a:lnTo>
                      <a:lnTo>
                        <a:pt x="550" y="488"/>
                      </a:lnTo>
                      <a:lnTo>
                        <a:pt x="546" y="484"/>
                      </a:lnTo>
                      <a:lnTo>
                        <a:pt x="518" y="456"/>
                      </a:lnTo>
                      <a:lnTo>
                        <a:pt x="518" y="456"/>
                      </a:lnTo>
                      <a:lnTo>
                        <a:pt x="512" y="448"/>
                      </a:lnTo>
                      <a:lnTo>
                        <a:pt x="512" y="448"/>
                      </a:lnTo>
                      <a:lnTo>
                        <a:pt x="504" y="432"/>
                      </a:lnTo>
                      <a:lnTo>
                        <a:pt x="500" y="414"/>
                      </a:lnTo>
                      <a:lnTo>
                        <a:pt x="500" y="414"/>
                      </a:lnTo>
                      <a:lnTo>
                        <a:pt x="500" y="412"/>
                      </a:lnTo>
                      <a:lnTo>
                        <a:pt x="500" y="412"/>
                      </a:lnTo>
                      <a:lnTo>
                        <a:pt x="500" y="408"/>
                      </a:lnTo>
                      <a:lnTo>
                        <a:pt x="500" y="408"/>
                      </a:lnTo>
                      <a:lnTo>
                        <a:pt x="504" y="392"/>
                      </a:lnTo>
                      <a:lnTo>
                        <a:pt x="512" y="374"/>
                      </a:lnTo>
                      <a:lnTo>
                        <a:pt x="512" y="374"/>
                      </a:lnTo>
                      <a:lnTo>
                        <a:pt x="518" y="366"/>
                      </a:lnTo>
                      <a:lnTo>
                        <a:pt x="518" y="366"/>
                      </a:lnTo>
                      <a:lnTo>
                        <a:pt x="546" y="340"/>
                      </a:lnTo>
                      <a:lnTo>
                        <a:pt x="550" y="334"/>
                      </a:lnTo>
                      <a:lnTo>
                        <a:pt x="550" y="332"/>
                      </a:lnTo>
                      <a:lnTo>
                        <a:pt x="548" y="330"/>
                      </a:lnTo>
                      <a:lnTo>
                        <a:pt x="548" y="330"/>
                      </a:lnTo>
                      <a:lnTo>
                        <a:pt x="568" y="320"/>
                      </a:lnTo>
                      <a:lnTo>
                        <a:pt x="568" y="320"/>
                      </a:lnTo>
                      <a:lnTo>
                        <a:pt x="620" y="294"/>
                      </a:lnTo>
                      <a:lnTo>
                        <a:pt x="744" y="324"/>
                      </a:lnTo>
                      <a:lnTo>
                        <a:pt x="746" y="312"/>
                      </a:lnTo>
                      <a:lnTo>
                        <a:pt x="640" y="282"/>
                      </a:lnTo>
                      <a:lnTo>
                        <a:pt x="640" y="282"/>
                      </a:lnTo>
                      <a:lnTo>
                        <a:pt x="686" y="254"/>
                      </a:lnTo>
                      <a:lnTo>
                        <a:pt x="754" y="272"/>
                      </a:lnTo>
                      <a:lnTo>
                        <a:pt x="758" y="262"/>
                      </a:lnTo>
                      <a:lnTo>
                        <a:pt x="700" y="246"/>
                      </a:lnTo>
                      <a:lnTo>
                        <a:pt x="700" y="246"/>
                      </a:lnTo>
                      <a:lnTo>
                        <a:pt x="720" y="230"/>
                      </a:lnTo>
                      <a:lnTo>
                        <a:pt x="740" y="216"/>
                      </a:lnTo>
                      <a:lnTo>
                        <a:pt x="742" y="214"/>
                      </a:lnTo>
                      <a:lnTo>
                        <a:pt x="732" y="196"/>
                      </a:lnTo>
                      <a:lnTo>
                        <a:pt x="728" y="196"/>
                      </a:lnTo>
                      <a:lnTo>
                        <a:pt x="728" y="196"/>
                      </a:lnTo>
                      <a:lnTo>
                        <a:pt x="704" y="206"/>
                      </a:lnTo>
                      <a:lnTo>
                        <a:pt x="682" y="216"/>
                      </a:lnTo>
                      <a:lnTo>
                        <a:pt x="696" y="156"/>
                      </a:lnTo>
                      <a:lnTo>
                        <a:pt x="686" y="154"/>
                      </a:lnTo>
                      <a:lnTo>
                        <a:pt x="666" y="222"/>
                      </a:lnTo>
                      <a:lnTo>
                        <a:pt x="666" y="222"/>
                      </a:lnTo>
                      <a:lnTo>
                        <a:pt x="620" y="248"/>
                      </a:lnTo>
                      <a:lnTo>
                        <a:pt x="646" y="140"/>
                      </a:lnTo>
                      <a:lnTo>
                        <a:pt x="636" y="136"/>
                      </a:lnTo>
                      <a:lnTo>
                        <a:pt x="600" y="260"/>
                      </a:lnTo>
                      <a:lnTo>
                        <a:pt x="600" y="260"/>
                      </a:lnTo>
                      <a:lnTo>
                        <a:pt x="552" y="292"/>
                      </a:lnTo>
                      <a:lnTo>
                        <a:pt x="552" y="292"/>
                      </a:lnTo>
                      <a:lnTo>
                        <a:pt x="534" y="306"/>
                      </a:lnTo>
                      <a:lnTo>
                        <a:pt x="532" y="304"/>
                      </a:lnTo>
                      <a:lnTo>
                        <a:pt x="530" y="304"/>
                      </a:lnTo>
                      <a:lnTo>
                        <a:pt x="530" y="304"/>
                      </a:lnTo>
                      <a:lnTo>
                        <a:pt x="522" y="304"/>
                      </a:lnTo>
                      <a:lnTo>
                        <a:pt x="488" y="314"/>
                      </a:lnTo>
                      <a:lnTo>
                        <a:pt x="488" y="314"/>
                      </a:lnTo>
                      <a:lnTo>
                        <a:pt x="482" y="314"/>
                      </a:lnTo>
                      <a:lnTo>
                        <a:pt x="478" y="314"/>
                      </a:lnTo>
                      <a:lnTo>
                        <a:pt x="478" y="314"/>
                      </a:lnTo>
                      <a:lnTo>
                        <a:pt x="476" y="312"/>
                      </a:lnTo>
                      <a:lnTo>
                        <a:pt x="476" y="312"/>
                      </a:lnTo>
                      <a:lnTo>
                        <a:pt x="476" y="312"/>
                      </a:lnTo>
                      <a:lnTo>
                        <a:pt x="476" y="312"/>
                      </a:lnTo>
                      <a:lnTo>
                        <a:pt x="456" y="310"/>
                      </a:lnTo>
                      <a:lnTo>
                        <a:pt x="446" y="308"/>
                      </a:lnTo>
                      <a:lnTo>
                        <a:pt x="438" y="304"/>
                      </a:lnTo>
                      <a:lnTo>
                        <a:pt x="438" y="304"/>
                      </a:lnTo>
                      <a:lnTo>
                        <a:pt x="424" y="292"/>
                      </a:lnTo>
                      <a:lnTo>
                        <a:pt x="414" y="278"/>
                      </a:lnTo>
                      <a:lnTo>
                        <a:pt x="414" y="278"/>
                      </a:lnTo>
                      <a:lnTo>
                        <a:pt x="410" y="268"/>
                      </a:lnTo>
                      <a:lnTo>
                        <a:pt x="410" y="268"/>
                      </a:lnTo>
                      <a:lnTo>
                        <a:pt x="400" y="230"/>
                      </a:lnTo>
                      <a:lnTo>
                        <a:pt x="398" y="224"/>
                      </a:lnTo>
                      <a:lnTo>
                        <a:pt x="396" y="224"/>
                      </a:lnTo>
                      <a:lnTo>
                        <a:pt x="394" y="224"/>
                      </a:lnTo>
                      <a:lnTo>
                        <a:pt x="394" y="224"/>
                      </a:lnTo>
                      <a:lnTo>
                        <a:pt x="396" y="202"/>
                      </a:lnTo>
                      <a:lnTo>
                        <a:pt x="396" y="202"/>
                      </a:lnTo>
                      <a:lnTo>
                        <a:pt x="398" y="142"/>
                      </a:lnTo>
                      <a:lnTo>
                        <a:pt x="486" y="52"/>
                      </a:lnTo>
                      <a:lnTo>
                        <a:pt x="478" y="44"/>
                      </a:lnTo>
                      <a:lnTo>
                        <a:pt x="398" y="120"/>
                      </a:lnTo>
                      <a:lnTo>
                        <a:pt x="398" y="120"/>
                      </a:lnTo>
                      <a:lnTo>
                        <a:pt x="396" y="66"/>
                      </a:lnTo>
                      <a:lnTo>
                        <a:pt x="446" y="16"/>
                      </a:lnTo>
                      <a:lnTo>
                        <a:pt x="438" y="8"/>
                      </a:lnTo>
                      <a:lnTo>
                        <a:pt x="396" y="50"/>
                      </a:lnTo>
                      <a:lnTo>
                        <a:pt x="396" y="50"/>
                      </a:lnTo>
                      <a:lnTo>
                        <a:pt x="394" y="26"/>
                      </a:lnTo>
                      <a:lnTo>
                        <a:pt x="390" y="2"/>
                      </a:lnTo>
                      <a:lnTo>
                        <a:pt x="388" y="0"/>
                      </a:lnTo>
                      <a:lnTo>
                        <a:pt x="368" y="0"/>
                      </a:lnTo>
                      <a:lnTo>
                        <a:pt x="368" y="2"/>
                      </a:lnTo>
                      <a:lnTo>
                        <a:pt x="368" y="2"/>
                      </a:lnTo>
                      <a:lnTo>
                        <a:pt x="364" y="28"/>
                      </a:lnTo>
                      <a:lnTo>
                        <a:pt x="360" y="52"/>
                      </a:lnTo>
                      <a:lnTo>
                        <a:pt x="316" y="10"/>
                      </a:lnTo>
                      <a:lnTo>
                        <a:pt x="310" y="16"/>
                      </a:lnTo>
                      <a:lnTo>
                        <a:pt x="360" y="68"/>
                      </a:lnTo>
                      <a:lnTo>
                        <a:pt x="360" y="68"/>
                      </a:lnTo>
                      <a:lnTo>
                        <a:pt x="358" y="122"/>
                      </a:lnTo>
                      <a:lnTo>
                        <a:pt x="278" y="44"/>
                      </a:lnTo>
                      <a:lnTo>
                        <a:pt x="270" y="52"/>
                      </a:lnTo>
                      <a:lnTo>
                        <a:pt x="360" y="144"/>
                      </a:lnTo>
                      <a:lnTo>
                        <a:pt x="360" y="144"/>
                      </a:lnTo>
                      <a:lnTo>
                        <a:pt x="362" y="202"/>
                      </a:lnTo>
                      <a:lnTo>
                        <a:pt x="362" y="202"/>
                      </a:lnTo>
                      <a:lnTo>
                        <a:pt x="364" y="224"/>
                      </a:lnTo>
                      <a:lnTo>
                        <a:pt x="362" y="224"/>
                      </a:lnTo>
                      <a:lnTo>
                        <a:pt x="362" y="224"/>
                      </a:lnTo>
                      <a:lnTo>
                        <a:pt x="360" y="224"/>
                      </a:lnTo>
                      <a:lnTo>
                        <a:pt x="358" y="230"/>
                      </a:lnTo>
                      <a:lnTo>
                        <a:pt x="348" y="268"/>
                      </a:lnTo>
                      <a:lnTo>
                        <a:pt x="348" y="268"/>
                      </a:lnTo>
                      <a:lnTo>
                        <a:pt x="344" y="278"/>
                      </a:lnTo>
                      <a:lnTo>
                        <a:pt x="344" y="278"/>
                      </a:lnTo>
                      <a:lnTo>
                        <a:pt x="334" y="294"/>
                      </a:lnTo>
                      <a:lnTo>
                        <a:pt x="320" y="306"/>
                      </a:lnTo>
                      <a:lnTo>
                        <a:pt x="320" y="306"/>
                      </a:lnTo>
                      <a:lnTo>
                        <a:pt x="312" y="310"/>
                      </a:lnTo>
                      <a:lnTo>
                        <a:pt x="302" y="312"/>
                      </a:lnTo>
                      <a:lnTo>
                        <a:pt x="292" y="314"/>
                      </a:lnTo>
                      <a:lnTo>
                        <a:pt x="282" y="314"/>
                      </a:lnTo>
                      <a:lnTo>
                        <a:pt x="282" y="314"/>
                      </a:lnTo>
                      <a:lnTo>
                        <a:pt x="280" y="314"/>
                      </a:lnTo>
                      <a:lnTo>
                        <a:pt x="280" y="314"/>
                      </a:lnTo>
                      <a:lnTo>
                        <a:pt x="270" y="312"/>
                      </a:lnTo>
                      <a:lnTo>
                        <a:pt x="270" y="312"/>
                      </a:lnTo>
                      <a:lnTo>
                        <a:pt x="236" y="302"/>
                      </a:lnTo>
                      <a:lnTo>
                        <a:pt x="228" y="302"/>
                      </a:lnTo>
                      <a:lnTo>
                        <a:pt x="224" y="302"/>
                      </a:lnTo>
                      <a:lnTo>
                        <a:pt x="224" y="304"/>
                      </a:lnTo>
                      <a:lnTo>
                        <a:pt x="224" y="304"/>
                      </a:lnTo>
                      <a:lnTo>
                        <a:pt x="206" y="292"/>
                      </a:lnTo>
                      <a:lnTo>
                        <a:pt x="206" y="292"/>
                      </a:lnTo>
                      <a:lnTo>
                        <a:pt x="156" y="260"/>
                      </a:lnTo>
                      <a:lnTo>
                        <a:pt x="120" y="140"/>
                      </a:lnTo>
                      <a:lnTo>
                        <a:pt x="110" y="142"/>
                      </a:lnTo>
                      <a:lnTo>
                        <a:pt x="136" y="250"/>
                      </a:lnTo>
                      <a:lnTo>
                        <a:pt x="136" y="250"/>
                      </a:lnTo>
                      <a:lnTo>
                        <a:pt x="90" y="224"/>
                      </a:lnTo>
                      <a:lnTo>
                        <a:pt x="70" y="156"/>
                      </a:lnTo>
                      <a:lnTo>
                        <a:pt x="60" y="158"/>
                      </a:lnTo>
                      <a:lnTo>
                        <a:pt x="74" y="216"/>
                      </a:lnTo>
                      <a:lnTo>
                        <a:pt x="74" y="216"/>
                      </a:lnTo>
                      <a:lnTo>
                        <a:pt x="52" y="206"/>
                      </a:lnTo>
                      <a:lnTo>
                        <a:pt x="30" y="198"/>
                      </a:lnTo>
                      <a:lnTo>
                        <a:pt x="26" y="196"/>
                      </a:lnTo>
                      <a:lnTo>
                        <a:pt x="16" y="214"/>
                      </a:lnTo>
                      <a:lnTo>
                        <a:pt x="18" y="216"/>
                      </a:lnTo>
                      <a:lnTo>
                        <a:pt x="18" y="216"/>
                      </a:lnTo>
                      <a:lnTo>
                        <a:pt x="38" y="232"/>
                      </a:lnTo>
                      <a:lnTo>
                        <a:pt x="58" y="248"/>
                      </a:lnTo>
                      <a:lnTo>
                        <a:pt x="0" y="264"/>
                      </a:lnTo>
                      <a:lnTo>
                        <a:pt x="2" y="274"/>
                      </a:lnTo>
                      <a:lnTo>
                        <a:pt x="72" y="256"/>
                      </a:lnTo>
                      <a:lnTo>
                        <a:pt x="72" y="256"/>
                      </a:lnTo>
                      <a:lnTo>
                        <a:pt x="118" y="284"/>
                      </a:lnTo>
                      <a:lnTo>
                        <a:pt x="10" y="316"/>
                      </a:lnTo>
                      <a:lnTo>
                        <a:pt x="12" y="326"/>
                      </a:lnTo>
                      <a:lnTo>
                        <a:pt x="138" y="296"/>
                      </a:lnTo>
                      <a:lnTo>
                        <a:pt x="138" y="296"/>
                      </a:lnTo>
                      <a:lnTo>
                        <a:pt x="190" y="322"/>
                      </a:lnTo>
                      <a:lnTo>
                        <a:pt x="190" y="322"/>
                      </a:lnTo>
                      <a:lnTo>
                        <a:pt x="208" y="332"/>
                      </a:lnTo>
                      <a:lnTo>
                        <a:pt x="208" y="332"/>
                      </a:lnTo>
                      <a:lnTo>
                        <a:pt x="208" y="332"/>
                      </a:lnTo>
                      <a:lnTo>
                        <a:pt x="208" y="334"/>
                      </a:lnTo>
                      <a:lnTo>
                        <a:pt x="212" y="340"/>
                      </a:lnTo>
                      <a:lnTo>
                        <a:pt x="240" y="366"/>
                      </a:lnTo>
                      <a:lnTo>
                        <a:pt x="240" y="366"/>
                      </a:lnTo>
                      <a:lnTo>
                        <a:pt x="246" y="374"/>
                      </a:lnTo>
                      <a:lnTo>
                        <a:pt x="246" y="374"/>
                      </a:lnTo>
                      <a:lnTo>
                        <a:pt x="254" y="392"/>
                      </a:lnTo>
                      <a:lnTo>
                        <a:pt x="258" y="408"/>
                      </a:lnTo>
                      <a:lnTo>
                        <a:pt x="258" y="408"/>
                      </a:lnTo>
                      <a:lnTo>
                        <a:pt x="258" y="412"/>
                      </a:lnTo>
                      <a:lnTo>
                        <a:pt x="258" y="412"/>
                      </a:lnTo>
                      <a:lnTo>
                        <a:pt x="258" y="414"/>
                      </a:lnTo>
                      <a:lnTo>
                        <a:pt x="258" y="414"/>
                      </a:lnTo>
                      <a:lnTo>
                        <a:pt x="254" y="432"/>
                      </a:lnTo>
                      <a:lnTo>
                        <a:pt x="246" y="448"/>
                      </a:lnTo>
                      <a:lnTo>
                        <a:pt x="246" y="448"/>
                      </a:lnTo>
                      <a:lnTo>
                        <a:pt x="240" y="456"/>
                      </a:lnTo>
                      <a:lnTo>
                        <a:pt x="240" y="456"/>
                      </a:lnTo>
                      <a:lnTo>
                        <a:pt x="212" y="484"/>
                      </a:lnTo>
                      <a:lnTo>
                        <a:pt x="208" y="488"/>
                      </a:lnTo>
                      <a:lnTo>
                        <a:pt x="208" y="490"/>
                      </a:lnTo>
                      <a:lnTo>
                        <a:pt x="210" y="492"/>
                      </a:lnTo>
                      <a:lnTo>
                        <a:pt x="210" y="492"/>
                      </a:lnTo>
                      <a:lnTo>
                        <a:pt x="190" y="502"/>
                      </a:lnTo>
                      <a:lnTo>
                        <a:pt x="190" y="502"/>
                      </a:lnTo>
                      <a:lnTo>
                        <a:pt x="138" y="530"/>
                      </a:lnTo>
                      <a:lnTo>
                        <a:pt x="14" y="500"/>
                      </a:lnTo>
                      <a:lnTo>
                        <a:pt x="12" y="510"/>
                      </a:lnTo>
                      <a:lnTo>
                        <a:pt x="118" y="540"/>
                      </a:lnTo>
                      <a:lnTo>
                        <a:pt x="118" y="540"/>
                      </a:lnTo>
                      <a:lnTo>
                        <a:pt x="72" y="568"/>
                      </a:lnTo>
                      <a:lnTo>
                        <a:pt x="4" y="552"/>
                      </a:lnTo>
                      <a:lnTo>
                        <a:pt x="0" y="560"/>
                      </a:lnTo>
                      <a:lnTo>
                        <a:pt x="58" y="578"/>
                      </a:lnTo>
                      <a:lnTo>
                        <a:pt x="58" y="578"/>
                      </a:lnTo>
                      <a:lnTo>
                        <a:pt x="38" y="592"/>
                      </a:lnTo>
                      <a:lnTo>
                        <a:pt x="18" y="608"/>
                      </a:lnTo>
                      <a:lnTo>
                        <a:pt x="16" y="610"/>
                      </a:lnTo>
                      <a:lnTo>
                        <a:pt x="26" y="628"/>
                      </a:lnTo>
                      <a:lnTo>
                        <a:pt x="30" y="626"/>
                      </a:lnTo>
                      <a:lnTo>
                        <a:pt x="30" y="626"/>
                      </a:lnTo>
                      <a:lnTo>
                        <a:pt x="54" y="618"/>
                      </a:lnTo>
                      <a:lnTo>
                        <a:pt x="76" y="608"/>
                      </a:lnTo>
                      <a:lnTo>
                        <a:pt x="62" y="666"/>
                      </a:lnTo>
                      <a:lnTo>
                        <a:pt x="72" y="670"/>
                      </a:lnTo>
                      <a:lnTo>
                        <a:pt x="92" y="600"/>
                      </a:lnTo>
                      <a:lnTo>
                        <a:pt x="92" y="600"/>
                      </a:lnTo>
                      <a:lnTo>
                        <a:pt x="138" y="574"/>
                      </a:lnTo>
                      <a:lnTo>
                        <a:pt x="112" y="682"/>
                      </a:lnTo>
                      <a:lnTo>
                        <a:pt x="122" y="686"/>
                      </a:lnTo>
                      <a:lnTo>
                        <a:pt x="158" y="562"/>
                      </a:lnTo>
                      <a:lnTo>
                        <a:pt x="158" y="562"/>
                      </a:lnTo>
                      <a:lnTo>
                        <a:pt x="206" y="530"/>
                      </a:lnTo>
                      <a:lnTo>
                        <a:pt x="206" y="530"/>
                      </a:lnTo>
                      <a:lnTo>
                        <a:pt x="224" y="518"/>
                      </a:lnTo>
                      <a:lnTo>
                        <a:pt x="226" y="520"/>
                      </a:lnTo>
                      <a:lnTo>
                        <a:pt x="228" y="520"/>
                      </a:lnTo>
                      <a:lnTo>
                        <a:pt x="228" y="520"/>
                      </a:lnTo>
                      <a:lnTo>
                        <a:pt x="236" y="518"/>
                      </a:lnTo>
                      <a:lnTo>
                        <a:pt x="270" y="510"/>
                      </a:lnTo>
                      <a:lnTo>
                        <a:pt x="270" y="510"/>
                      </a:lnTo>
                      <a:lnTo>
                        <a:pt x="280" y="508"/>
                      </a:lnTo>
                      <a:lnTo>
                        <a:pt x="280" y="508"/>
                      </a:lnTo>
                      <a:lnTo>
                        <a:pt x="282" y="508"/>
                      </a:lnTo>
                      <a:lnTo>
                        <a:pt x="282" y="508"/>
                      </a:lnTo>
                      <a:lnTo>
                        <a:pt x="292" y="508"/>
                      </a:lnTo>
                      <a:lnTo>
                        <a:pt x="302" y="510"/>
                      </a:lnTo>
                      <a:lnTo>
                        <a:pt x="312" y="512"/>
                      </a:lnTo>
                      <a:lnTo>
                        <a:pt x="320" y="516"/>
                      </a:lnTo>
                      <a:lnTo>
                        <a:pt x="320" y="516"/>
                      </a:lnTo>
                      <a:lnTo>
                        <a:pt x="334" y="528"/>
                      </a:lnTo>
                      <a:lnTo>
                        <a:pt x="344" y="544"/>
                      </a:lnTo>
                      <a:lnTo>
                        <a:pt x="344" y="544"/>
                      </a:lnTo>
                      <a:lnTo>
                        <a:pt x="348" y="554"/>
                      </a:lnTo>
                      <a:lnTo>
                        <a:pt x="348" y="554"/>
                      </a:lnTo>
                      <a:lnTo>
                        <a:pt x="358" y="594"/>
                      </a:lnTo>
                      <a:lnTo>
                        <a:pt x="360" y="598"/>
                      </a:lnTo>
                      <a:lnTo>
                        <a:pt x="362" y="598"/>
                      </a:lnTo>
                      <a:lnTo>
                        <a:pt x="364" y="598"/>
                      </a:lnTo>
                      <a:lnTo>
                        <a:pt x="364" y="598"/>
                      </a:lnTo>
                      <a:lnTo>
                        <a:pt x="362" y="622"/>
                      </a:lnTo>
                      <a:lnTo>
                        <a:pt x="362" y="622"/>
                      </a:lnTo>
                      <a:lnTo>
                        <a:pt x="360" y="680"/>
                      </a:lnTo>
                      <a:lnTo>
                        <a:pt x="272" y="772"/>
                      </a:lnTo>
                      <a:lnTo>
                        <a:pt x="280" y="778"/>
                      </a:lnTo>
                      <a:lnTo>
                        <a:pt x="360" y="702"/>
                      </a:lnTo>
                      <a:lnTo>
                        <a:pt x="360" y="702"/>
                      </a:lnTo>
                      <a:lnTo>
                        <a:pt x="362" y="756"/>
                      </a:lnTo>
                      <a:lnTo>
                        <a:pt x="312" y="806"/>
                      </a:lnTo>
                      <a:lnTo>
                        <a:pt x="320" y="814"/>
                      </a:lnTo>
                      <a:lnTo>
                        <a:pt x="362" y="772"/>
                      </a:lnTo>
                      <a:lnTo>
                        <a:pt x="362" y="772"/>
                      </a:lnTo>
                      <a:lnTo>
                        <a:pt x="364" y="796"/>
                      </a:lnTo>
                      <a:lnTo>
                        <a:pt x="368" y="822"/>
                      </a:lnTo>
                      <a:lnTo>
                        <a:pt x="370" y="824"/>
                      </a:lnTo>
                      <a:lnTo>
                        <a:pt x="390" y="824"/>
                      </a:lnTo>
                      <a:lnTo>
                        <a:pt x="390" y="822"/>
                      </a:lnTo>
                      <a:lnTo>
                        <a:pt x="390" y="822"/>
                      </a:lnTo>
                      <a:lnTo>
                        <a:pt x="396" y="796"/>
                      </a:lnTo>
                      <a:lnTo>
                        <a:pt x="398" y="772"/>
                      </a:lnTo>
                      <a:lnTo>
                        <a:pt x="442" y="814"/>
                      </a:lnTo>
                      <a:lnTo>
                        <a:pt x="448" y="806"/>
                      </a:lnTo>
                      <a:lnTo>
                        <a:pt x="398" y="754"/>
                      </a:lnTo>
                      <a:lnTo>
                        <a:pt x="398" y="754"/>
                      </a:lnTo>
                      <a:lnTo>
                        <a:pt x="400" y="702"/>
                      </a:lnTo>
                      <a:lnTo>
                        <a:pt x="480" y="778"/>
                      </a:lnTo>
                      <a:lnTo>
                        <a:pt x="488" y="770"/>
                      </a:lnTo>
                      <a:lnTo>
                        <a:pt x="400" y="678"/>
                      </a:lnTo>
                      <a:lnTo>
                        <a:pt x="400" y="678"/>
                      </a:lnTo>
                      <a:lnTo>
                        <a:pt x="396" y="620"/>
                      </a:lnTo>
                      <a:lnTo>
                        <a:pt x="396" y="620"/>
                      </a:lnTo>
                      <a:lnTo>
                        <a:pt x="394" y="600"/>
                      </a:lnTo>
                      <a:lnTo>
                        <a:pt x="396" y="600"/>
                      </a:lnTo>
                      <a:lnTo>
                        <a:pt x="396" y="600"/>
                      </a:lnTo>
                      <a:lnTo>
                        <a:pt x="398" y="600"/>
                      </a:lnTo>
                      <a:lnTo>
                        <a:pt x="400" y="594"/>
                      </a:lnTo>
                      <a:lnTo>
                        <a:pt x="410" y="556"/>
                      </a:lnTo>
                      <a:lnTo>
                        <a:pt x="410" y="556"/>
                      </a:lnTo>
                      <a:lnTo>
                        <a:pt x="414" y="546"/>
                      </a:lnTo>
                      <a:lnTo>
                        <a:pt x="414" y="546"/>
                      </a:lnTo>
                      <a:lnTo>
                        <a:pt x="424" y="530"/>
                      </a:lnTo>
                      <a:lnTo>
                        <a:pt x="430" y="522"/>
                      </a:lnTo>
                      <a:lnTo>
                        <a:pt x="438" y="518"/>
                      </a:lnTo>
                      <a:lnTo>
                        <a:pt x="438" y="518"/>
                      </a:lnTo>
                      <a:lnTo>
                        <a:pt x="446" y="514"/>
                      </a:lnTo>
                      <a:lnTo>
                        <a:pt x="456" y="510"/>
                      </a:lnTo>
                      <a:lnTo>
                        <a:pt x="466" y="508"/>
                      </a:lnTo>
                      <a:lnTo>
                        <a:pt x="476" y="508"/>
                      </a:lnTo>
                      <a:lnTo>
                        <a:pt x="476" y="508"/>
                      </a:lnTo>
                      <a:lnTo>
                        <a:pt x="478" y="508"/>
                      </a:lnTo>
                      <a:lnTo>
                        <a:pt x="478" y="508"/>
                      </a:lnTo>
                      <a:lnTo>
                        <a:pt x="488" y="510"/>
                      </a:lnTo>
                      <a:lnTo>
                        <a:pt x="488" y="510"/>
                      </a:lnTo>
                      <a:lnTo>
                        <a:pt x="522" y="520"/>
                      </a:lnTo>
                      <a:lnTo>
                        <a:pt x="530" y="522"/>
                      </a:lnTo>
                      <a:lnTo>
                        <a:pt x="534" y="520"/>
                      </a:lnTo>
                      <a:lnTo>
                        <a:pt x="534" y="518"/>
                      </a:lnTo>
                      <a:lnTo>
                        <a:pt x="534" y="518"/>
                      </a:lnTo>
                      <a:lnTo>
                        <a:pt x="552" y="530"/>
                      </a:lnTo>
                      <a:lnTo>
                        <a:pt x="552" y="530"/>
                      </a:lnTo>
                      <a:lnTo>
                        <a:pt x="602" y="562"/>
                      </a:lnTo>
                      <a:lnTo>
                        <a:pt x="638" y="684"/>
                      </a:lnTo>
                      <a:lnTo>
                        <a:pt x="648" y="680"/>
                      </a:lnTo>
                      <a:lnTo>
                        <a:pt x="622" y="574"/>
                      </a:lnTo>
                      <a:lnTo>
                        <a:pt x="622" y="574"/>
                      </a:lnTo>
                      <a:lnTo>
                        <a:pt x="668" y="600"/>
                      </a:lnTo>
                      <a:lnTo>
                        <a:pt x="688" y="666"/>
                      </a:lnTo>
                      <a:lnTo>
                        <a:pt x="698" y="664"/>
                      </a:lnTo>
                      <a:lnTo>
                        <a:pt x="684" y="606"/>
                      </a:lnTo>
                      <a:lnTo>
                        <a:pt x="684" y="606"/>
                      </a:lnTo>
                      <a:lnTo>
                        <a:pt x="706" y="616"/>
                      </a:lnTo>
                      <a:lnTo>
                        <a:pt x="728" y="626"/>
                      </a:lnTo>
                      <a:lnTo>
                        <a:pt x="732" y="626"/>
                      </a:lnTo>
                      <a:lnTo>
                        <a:pt x="742" y="608"/>
                      </a:lnTo>
                      <a:lnTo>
                        <a:pt x="740" y="606"/>
                      </a:lnTo>
                      <a:lnTo>
                        <a:pt x="740" y="606"/>
                      </a:lnTo>
                      <a:lnTo>
                        <a:pt x="720" y="590"/>
                      </a:lnTo>
                      <a:lnTo>
                        <a:pt x="700" y="576"/>
                      </a:lnTo>
                      <a:lnTo>
                        <a:pt x="700" y="576"/>
                      </a:lnTo>
                      <a:close/>
                      <a:moveTo>
                        <a:pt x="324" y="424"/>
                      </a:moveTo>
                      <a:lnTo>
                        <a:pt x="310" y="412"/>
                      </a:lnTo>
                      <a:lnTo>
                        <a:pt x="324" y="398"/>
                      </a:lnTo>
                      <a:lnTo>
                        <a:pt x="324" y="398"/>
                      </a:lnTo>
                      <a:lnTo>
                        <a:pt x="342" y="412"/>
                      </a:lnTo>
                      <a:lnTo>
                        <a:pt x="342" y="412"/>
                      </a:lnTo>
                      <a:lnTo>
                        <a:pt x="324" y="424"/>
                      </a:lnTo>
                      <a:lnTo>
                        <a:pt x="324" y="424"/>
                      </a:lnTo>
                      <a:close/>
                      <a:moveTo>
                        <a:pt x="344" y="472"/>
                      </a:moveTo>
                      <a:lnTo>
                        <a:pt x="340" y="452"/>
                      </a:lnTo>
                      <a:lnTo>
                        <a:pt x="340" y="452"/>
                      </a:lnTo>
                      <a:lnTo>
                        <a:pt x="360" y="444"/>
                      </a:lnTo>
                      <a:lnTo>
                        <a:pt x="360" y="444"/>
                      </a:lnTo>
                      <a:lnTo>
                        <a:pt x="362" y="466"/>
                      </a:lnTo>
                      <a:lnTo>
                        <a:pt x="344" y="472"/>
                      </a:lnTo>
                      <a:close/>
                      <a:moveTo>
                        <a:pt x="360" y="380"/>
                      </a:moveTo>
                      <a:lnTo>
                        <a:pt x="360" y="380"/>
                      </a:lnTo>
                      <a:lnTo>
                        <a:pt x="340" y="370"/>
                      </a:lnTo>
                      <a:lnTo>
                        <a:pt x="344" y="352"/>
                      </a:lnTo>
                      <a:lnTo>
                        <a:pt x="364" y="358"/>
                      </a:lnTo>
                      <a:lnTo>
                        <a:pt x="364" y="358"/>
                      </a:lnTo>
                      <a:lnTo>
                        <a:pt x="360" y="380"/>
                      </a:lnTo>
                      <a:lnTo>
                        <a:pt x="360" y="380"/>
                      </a:lnTo>
                      <a:close/>
                      <a:moveTo>
                        <a:pt x="414" y="352"/>
                      </a:moveTo>
                      <a:lnTo>
                        <a:pt x="418" y="370"/>
                      </a:lnTo>
                      <a:lnTo>
                        <a:pt x="418" y="370"/>
                      </a:lnTo>
                      <a:lnTo>
                        <a:pt x="398" y="380"/>
                      </a:lnTo>
                      <a:lnTo>
                        <a:pt x="398" y="380"/>
                      </a:lnTo>
                      <a:lnTo>
                        <a:pt x="396" y="358"/>
                      </a:lnTo>
                      <a:lnTo>
                        <a:pt x="414" y="352"/>
                      </a:lnTo>
                      <a:close/>
                      <a:moveTo>
                        <a:pt x="414" y="472"/>
                      </a:moveTo>
                      <a:lnTo>
                        <a:pt x="394" y="466"/>
                      </a:lnTo>
                      <a:lnTo>
                        <a:pt x="394" y="466"/>
                      </a:lnTo>
                      <a:lnTo>
                        <a:pt x="398" y="444"/>
                      </a:lnTo>
                      <a:lnTo>
                        <a:pt x="398" y="444"/>
                      </a:lnTo>
                      <a:lnTo>
                        <a:pt x="418" y="452"/>
                      </a:lnTo>
                      <a:lnTo>
                        <a:pt x="414" y="472"/>
                      </a:lnTo>
                      <a:close/>
                      <a:moveTo>
                        <a:pt x="434" y="424"/>
                      </a:moveTo>
                      <a:lnTo>
                        <a:pt x="434" y="424"/>
                      </a:lnTo>
                      <a:lnTo>
                        <a:pt x="416" y="412"/>
                      </a:lnTo>
                      <a:lnTo>
                        <a:pt x="416" y="412"/>
                      </a:lnTo>
                      <a:lnTo>
                        <a:pt x="434" y="398"/>
                      </a:lnTo>
                      <a:lnTo>
                        <a:pt x="448" y="412"/>
                      </a:lnTo>
                      <a:lnTo>
                        <a:pt x="434" y="424"/>
                      </a:lnTo>
                      <a:close/>
                    </a:path>
                  </a:pathLst>
                </a:custGeom>
                <a:solidFill>
                  <a:srgbClr val="FEFFFF">
                    <a:alpha val="3000"/>
                  </a:srgbClr>
                </a:solidFill>
                <a:ln>
                  <a:solidFill>
                    <a:srgbClr val="FEFFFF">
                      <a:alpha val="4000"/>
                    </a:srgbClr>
                  </a:solidFill>
                </a:ln>
                <a:effectLst>
                  <a:glow rad="76200">
                    <a:srgbClr val="FEFFFF">
                      <a:alpha val="6000"/>
                    </a:srgbClr>
                  </a:glow>
                  <a:softEdge rad="12700"/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60" rtl="0" eaLnBrk="1" latinLnBrk="0" hangingPunct="1"/>
                  <a:endParaRPr lang="en-US" sz="180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235" name="Freeform 25"/>
                <p:cNvSpPr>
                  <a:spLocks noChangeAspect="1" noEditPoints="1"/>
                </p:cNvSpPr>
                <p:nvPr/>
              </p:nvSpPr>
              <p:spPr bwMode="auto">
                <a:xfrm rot="20016556">
                  <a:off x="7678235" y="2380703"/>
                  <a:ext cx="824672" cy="946846"/>
                </a:xfrm>
                <a:custGeom>
                  <a:avLst/>
                  <a:gdLst>
                    <a:gd name="T0" fmla="*/ 702 w 756"/>
                    <a:gd name="T1" fmla="*/ 598 h 868"/>
                    <a:gd name="T2" fmla="*/ 720 w 756"/>
                    <a:gd name="T3" fmla="*/ 502 h 868"/>
                    <a:gd name="T4" fmla="*/ 606 w 756"/>
                    <a:gd name="T5" fmla="*/ 484 h 868"/>
                    <a:gd name="T6" fmla="*/ 586 w 756"/>
                    <a:gd name="T7" fmla="*/ 454 h 868"/>
                    <a:gd name="T8" fmla="*/ 626 w 756"/>
                    <a:gd name="T9" fmla="*/ 378 h 868"/>
                    <a:gd name="T10" fmla="*/ 578 w 756"/>
                    <a:gd name="T11" fmla="*/ 376 h 868"/>
                    <a:gd name="T12" fmla="*/ 656 w 756"/>
                    <a:gd name="T13" fmla="*/ 298 h 868"/>
                    <a:gd name="T14" fmla="*/ 734 w 756"/>
                    <a:gd name="T15" fmla="*/ 238 h 868"/>
                    <a:gd name="T16" fmla="*/ 752 w 756"/>
                    <a:gd name="T17" fmla="*/ 214 h 868"/>
                    <a:gd name="T18" fmla="*/ 724 w 756"/>
                    <a:gd name="T19" fmla="*/ 220 h 868"/>
                    <a:gd name="T20" fmla="*/ 608 w 756"/>
                    <a:gd name="T21" fmla="*/ 274 h 868"/>
                    <a:gd name="T22" fmla="*/ 528 w 756"/>
                    <a:gd name="T23" fmla="*/ 290 h 868"/>
                    <a:gd name="T24" fmla="*/ 548 w 756"/>
                    <a:gd name="T25" fmla="*/ 246 h 868"/>
                    <a:gd name="T26" fmla="*/ 474 w 756"/>
                    <a:gd name="T27" fmla="*/ 268 h 868"/>
                    <a:gd name="T28" fmla="*/ 450 w 756"/>
                    <a:gd name="T29" fmla="*/ 192 h 868"/>
                    <a:gd name="T30" fmla="*/ 496 w 756"/>
                    <a:gd name="T31" fmla="*/ 112 h 868"/>
                    <a:gd name="T32" fmla="*/ 398 w 756"/>
                    <a:gd name="T33" fmla="*/ 108 h 868"/>
                    <a:gd name="T34" fmla="*/ 382 w 756"/>
                    <a:gd name="T35" fmla="*/ 0 h 868"/>
                    <a:gd name="T36" fmla="*/ 374 w 756"/>
                    <a:gd name="T37" fmla="*/ 10 h 868"/>
                    <a:gd name="T38" fmla="*/ 310 w 756"/>
                    <a:gd name="T39" fmla="*/ 64 h 868"/>
                    <a:gd name="T40" fmla="*/ 342 w 756"/>
                    <a:gd name="T41" fmla="*/ 200 h 868"/>
                    <a:gd name="T42" fmla="*/ 308 w 756"/>
                    <a:gd name="T43" fmla="*/ 192 h 868"/>
                    <a:gd name="T44" fmla="*/ 282 w 756"/>
                    <a:gd name="T45" fmla="*/ 268 h 868"/>
                    <a:gd name="T46" fmla="*/ 206 w 756"/>
                    <a:gd name="T47" fmla="*/ 246 h 868"/>
                    <a:gd name="T48" fmla="*/ 228 w 756"/>
                    <a:gd name="T49" fmla="*/ 290 h 868"/>
                    <a:gd name="T50" fmla="*/ 140 w 756"/>
                    <a:gd name="T51" fmla="*/ 272 h 868"/>
                    <a:gd name="T52" fmla="*/ 30 w 756"/>
                    <a:gd name="T53" fmla="*/ 226 h 868"/>
                    <a:gd name="T54" fmla="*/ 0 w 756"/>
                    <a:gd name="T55" fmla="*/ 220 h 868"/>
                    <a:gd name="T56" fmla="*/ 24 w 756"/>
                    <a:gd name="T57" fmla="*/ 244 h 868"/>
                    <a:gd name="T58" fmla="*/ 126 w 756"/>
                    <a:gd name="T59" fmla="*/ 314 h 868"/>
                    <a:gd name="T60" fmla="*/ 190 w 756"/>
                    <a:gd name="T61" fmla="*/ 408 h 868"/>
                    <a:gd name="T62" fmla="*/ 134 w 756"/>
                    <a:gd name="T63" fmla="*/ 386 h 868"/>
                    <a:gd name="T64" fmla="*/ 134 w 756"/>
                    <a:gd name="T65" fmla="*/ 482 h 868"/>
                    <a:gd name="T66" fmla="*/ 152 w 756"/>
                    <a:gd name="T67" fmla="*/ 484 h 868"/>
                    <a:gd name="T68" fmla="*/ 144 w 756"/>
                    <a:gd name="T69" fmla="*/ 536 h 868"/>
                    <a:gd name="T70" fmla="*/ 54 w 756"/>
                    <a:gd name="T71" fmla="*/ 600 h 868"/>
                    <a:gd name="T72" fmla="*/ 0 w 756"/>
                    <a:gd name="T73" fmla="*/ 648 h 868"/>
                    <a:gd name="T74" fmla="*/ 32 w 756"/>
                    <a:gd name="T75" fmla="*/ 646 h 868"/>
                    <a:gd name="T76" fmla="*/ 148 w 756"/>
                    <a:gd name="T77" fmla="*/ 592 h 868"/>
                    <a:gd name="T78" fmla="*/ 228 w 756"/>
                    <a:gd name="T79" fmla="*/ 578 h 868"/>
                    <a:gd name="T80" fmla="*/ 210 w 756"/>
                    <a:gd name="T81" fmla="*/ 622 h 868"/>
                    <a:gd name="T82" fmla="*/ 282 w 756"/>
                    <a:gd name="T83" fmla="*/ 600 h 868"/>
                    <a:gd name="T84" fmla="*/ 308 w 756"/>
                    <a:gd name="T85" fmla="*/ 674 h 868"/>
                    <a:gd name="T86" fmla="*/ 262 w 756"/>
                    <a:gd name="T87" fmla="*/ 756 h 868"/>
                    <a:gd name="T88" fmla="*/ 358 w 756"/>
                    <a:gd name="T89" fmla="*/ 758 h 868"/>
                    <a:gd name="T90" fmla="*/ 374 w 756"/>
                    <a:gd name="T91" fmla="*/ 868 h 868"/>
                    <a:gd name="T92" fmla="*/ 384 w 756"/>
                    <a:gd name="T93" fmla="*/ 840 h 868"/>
                    <a:gd name="T94" fmla="*/ 402 w 756"/>
                    <a:gd name="T95" fmla="*/ 740 h 868"/>
                    <a:gd name="T96" fmla="*/ 422 w 756"/>
                    <a:gd name="T97" fmla="*/ 650 h 868"/>
                    <a:gd name="T98" fmla="*/ 452 w 756"/>
                    <a:gd name="T99" fmla="*/ 676 h 868"/>
                    <a:gd name="T100" fmla="*/ 478 w 756"/>
                    <a:gd name="T101" fmla="*/ 600 h 868"/>
                    <a:gd name="T102" fmla="*/ 552 w 756"/>
                    <a:gd name="T103" fmla="*/ 618 h 868"/>
                    <a:gd name="T104" fmla="*/ 546 w 756"/>
                    <a:gd name="T105" fmla="*/ 580 h 868"/>
                    <a:gd name="T106" fmla="*/ 656 w 756"/>
                    <a:gd name="T107" fmla="*/ 678 h 868"/>
                    <a:gd name="T108" fmla="*/ 728 w 756"/>
                    <a:gd name="T109" fmla="*/ 642 h 868"/>
                    <a:gd name="T110" fmla="*/ 756 w 756"/>
                    <a:gd name="T111" fmla="*/ 648 h 868"/>
                    <a:gd name="T112" fmla="*/ 474 w 756"/>
                    <a:gd name="T113" fmla="*/ 472 h 868"/>
                    <a:gd name="T114" fmla="*/ 454 w 756"/>
                    <a:gd name="T115" fmla="*/ 304 h 868"/>
                    <a:gd name="T116" fmla="*/ 298 w 756"/>
                    <a:gd name="T117" fmla="*/ 370 h 868"/>
                    <a:gd name="T118" fmla="*/ 312 w 756"/>
                    <a:gd name="T119" fmla="*/ 454 h 868"/>
                    <a:gd name="T120" fmla="*/ 358 w 756"/>
                    <a:gd name="T121" fmla="*/ 468 h 868"/>
                    <a:gd name="T122" fmla="*/ 398 w 756"/>
                    <a:gd name="T123" fmla="*/ 468 h 868"/>
                    <a:gd name="T124" fmla="*/ 398 w 756"/>
                    <a:gd name="T125" fmla="*/ 468 h 8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756" h="868">
                      <a:moveTo>
                        <a:pt x="748" y="642"/>
                      </a:moveTo>
                      <a:lnTo>
                        <a:pt x="748" y="642"/>
                      </a:lnTo>
                      <a:lnTo>
                        <a:pt x="732" y="632"/>
                      </a:lnTo>
                      <a:lnTo>
                        <a:pt x="734" y="630"/>
                      </a:lnTo>
                      <a:lnTo>
                        <a:pt x="734" y="630"/>
                      </a:lnTo>
                      <a:lnTo>
                        <a:pt x="736" y="626"/>
                      </a:lnTo>
                      <a:lnTo>
                        <a:pt x="734" y="624"/>
                      </a:lnTo>
                      <a:lnTo>
                        <a:pt x="734" y="624"/>
                      </a:lnTo>
                      <a:lnTo>
                        <a:pt x="702" y="598"/>
                      </a:lnTo>
                      <a:lnTo>
                        <a:pt x="670" y="576"/>
                      </a:lnTo>
                      <a:lnTo>
                        <a:pt x="732" y="558"/>
                      </a:lnTo>
                      <a:lnTo>
                        <a:pt x="730" y="548"/>
                      </a:lnTo>
                      <a:lnTo>
                        <a:pt x="654" y="566"/>
                      </a:lnTo>
                      <a:lnTo>
                        <a:pt x="654" y="566"/>
                      </a:lnTo>
                      <a:lnTo>
                        <a:pt x="632" y="554"/>
                      </a:lnTo>
                      <a:lnTo>
                        <a:pt x="632" y="554"/>
                      </a:lnTo>
                      <a:lnTo>
                        <a:pt x="610" y="534"/>
                      </a:lnTo>
                      <a:lnTo>
                        <a:pt x="720" y="502"/>
                      </a:lnTo>
                      <a:lnTo>
                        <a:pt x="718" y="490"/>
                      </a:lnTo>
                      <a:lnTo>
                        <a:pt x="598" y="520"/>
                      </a:lnTo>
                      <a:lnTo>
                        <a:pt x="598" y="520"/>
                      </a:lnTo>
                      <a:lnTo>
                        <a:pt x="588" y="504"/>
                      </a:lnTo>
                      <a:lnTo>
                        <a:pt x="578" y="490"/>
                      </a:lnTo>
                      <a:lnTo>
                        <a:pt x="570" y="474"/>
                      </a:lnTo>
                      <a:lnTo>
                        <a:pt x="566" y="460"/>
                      </a:lnTo>
                      <a:lnTo>
                        <a:pt x="566" y="460"/>
                      </a:lnTo>
                      <a:lnTo>
                        <a:pt x="606" y="484"/>
                      </a:lnTo>
                      <a:lnTo>
                        <a:pt x="616" y="490"/>
                      </a:lnTo>
                      <a:lnTo>
                        <a:pt x="622" y="492"/>
                      </a:lnTo>
                      <a:lnTo>
                        <a:pt x="624" y="492"/>
                      </a:lnTo>
                      <a:lnTo>
                        <a:pt x="626" y="490"/>
                      </a:lnTo>
                      <a:lnTo>
                        <a:pt x="626" y="490"/>
                      </a:lnTo>
                      <a:lnTo>
                        <a:pt x="626" y="488"/>
                      </a:lnTo>
                      <a:lnTo>
                        <a:pt x="622" y="482"/>
                      </a:lnTo>
                      <a:lnTo>
                        <a:pt x="586" y="454"/>
                      </a:lnTo>
                      <a:lnTo>
                        <a:pt x="586" y="454"/>
                      </a:lnTo>
                      <a:lnTo>
                        <a:pt x="576" y="444"/>
                      </a:lnTo>
                      <a:lnTo>
                        <a:pt x="570" y="434"/>
                      </a:lnTo>
                      <a:lnTo>
                        <a:pt x="570" y="434"/>
                      </a:lnTo>
                      <a:lnTo>
                        <a:pt x="576" y="424"/>
                      </a:lnTo>
                      <a:lnTo>
                        <a:pt x="586" y="414"/>
                      </a:lnTo>
                      <a:lnTo>
                        <a:pt x="586" y="414"/>
                      </a:lnTo>
                      <a:lnTo>
                        <a:pt x="622" y="386"/>
                      </a:lnTo>
                      <a:lnTo>
                        <a:pt x="626" y="380"/>
                      </a:lnTo>
                      <a:lnTo>
                        <a:pt x="626" y="378"/>
                      </a:lnTo>
                      <a:lnTo>
                        <a:pt x="624" y="374"/>
                      </a:lnTo>
                      <a:lnTo>
                        <a:pt x="622" y="374"/>
                      </a:lnTo>
                      <a:lnTo>
                        <a:pt x="622" y="374"/>
                      </a:lnTo>
                      <a:lnTo>
                        <a:pt x="616" y="376"/>
                      </a:lnTo>
                      <a:lnTo>
                        <a:pt x="606" y="382"/>
                      </a:lnTo>
                      <a:lnTo>
                        <a:pt x="566" y="408"/>
                      </a:lnTo>
                      <a:lnTo>
                        <a:pt x="566" y="408"/>
                      </a:lnTo>
                      <a:lnTo>
                        <a:pt x="570" y="392"/>
                      </a:lnTo>
                      <a:lnTo>
                        <a:pt x="578" y="376"/>
                      </a:lnTo>
                      <a:lnTo>
                        <a:pt x="588" y="362"/>
                      </a:lnTo>
                      <a:lnTo>
                        <a:pt x="600" y="346"/>
                      </a:lnTo>
                      <a:lnTo>
                        <a:pt x="716" y="374"/>
                      </a:lnTo>
                      <a:lnTo>
                        <a:pt x="718" y="362"/>
                      </a:lnTo>
                      <a:lnTo>
                        <a:pt x="612" y="332"/>
                      </a:lnTo>
                      <a:lnTo>
                        <a:pt x="612" y="332"/>
                      </a:lnTo>
                      <a:lnTo>
                        <a:pt x="636" y="308"/>
                      </a:lnTo>
                      <a:lnTo>
                        <a:pt x="636" y="308"/>
                      </a:lnTo>
                      <a:lnTo>
                        <a:pt x="656" y="298"/>
                      </a:lnTo>
                      <a:lnTo>
                        <a:pt x="728" y="316"/>
                      </a:lnTo>
                      <a:lnTo>
                        <a:pt x="730" y="306"/>
                      </a:lnTo>
                      <a:lnTo>
                        <a:pt x="670" y="288"/>
                      </a:lnTo>
                      <a:lnTo>
                        <a:pt x="670" y="288"/>
                      </a:lnTo>
                      <a:lnTo>
                        <a:pt x="702" y="266"/>
                      </a:lnTo>
                      <a:lnTo>
                        <a:pt x="732" y="242"/>
                      </a:lnTo>
                      <a:lnTo>
                        <a:pt x="734" y="240"/>
                      </a:lnTo>
                      <a:lnTo>
                        <a:pt x="734" y="238"/>
                      </a:lnTo>
                      <a:lnTo>
                        <a:pt x="734" y="238"/>
                      </a:lnTo>
                      <a:lnTo>
                        <a:pt x="732" y="236"/>
                      </a:lnTo>
                      <a:lnTo>
                        <a:pt x="732" y="236"/>
                      </a:lnTo>
                      <a:lnTo>
                        <a:pt x="748" y="226"/>
                      </a:lnTo>
                      <a:lnTo>
                        <a:pt x="756" y="220"/>
                      </a:lnTo>
                      <a:lnTo>
                        <a:pt x="756" y="220"/>
                      </a:lnTo>
                      <a:lnTo>
                        <a:pt x="756" y="220"/>
                      </a:lnTo>
                      <a:lnTo>
                        <a:pt x="756" y="220"/>
                      </a:lnTo>
                      <a:lnTo>
                        <a:pt x="754" y="216"/>
                      </a:lnTo>
                      <a:lnTo>
                        <a:pt x="752" y="214"/>
                      </a:lnTo>
                      <a:lnTo>
                        <a:pt x="752" y="214"/>
                      </a:lnTo>
                      <a:lnTo>
                        <a:pt x="752" y="214"/>
                      </a:lnTo>
                      <a:lnTo>
                        <a:pt x="752" y="212"/>
                      </a:lnTo>
                      <a:lnTo>
                        <a:pt x="744" y="218"/>
                      </a:lnTo>
                      <a:lnTo>
                        <a:pt x="744" y="218"/>
                      </a:lnTo>
                      <a:lnTo>
                        <a:pt x="728" y="226"/>
                      </a:lnTo>
                      <a:lnTo>
                        <a:pt x="726" y="224"/>
                      </a:lnTo>
                      <a:lnTo>
                        <a:pt x="726" y="224"/>
                      </a:lnTo>
                      <a:lnTo>
                        <a:pt x="724" y="220"/>
                      </a:lnTo>
                      <a:lnTo>
                        <a:pt x="720" y="222"/>
                      </a:lnTo>
                      <a:lnTo>
                        <a:pt x="720" y="222"/>
                      </a:lnTo>
                      <a:lnTo>
                        <a:pt x="684" y="236"/>
                      </a:lnTo>
                      <a:lnTo>
                        <a:pt x="648" y="252"/>
                      </a:lnTo>
                      <a:lnTo>
                        <a:pt x="664" y="190"/>
                      </a:lnTo>
                      <a:lnTo>
                        <a:pt x="654" y="186"/>
                      </a:lnTo>
                      <a:lnTo>
                        <a:pt x="632" y="260"/>
                      </a:lnTo>
                      <a:lnTo>
                        <a:pt x="632" y="260"/>
                      </a:lnTo>
                      <a:lnTo>
                        <a:pt x="608" y="274"/>
                      </a:lnTo>
                      <a:lnTo>
                        <a:pt x="608" y="274"/>
                      </a:lnTo>
                      <a:lnTo>
                        <a:pt x="580" y="282"/>
                      </a:lnTo>
                      <a:lnTo>
                        <a:pt x="608" y="172"/>
                      </a:lnTo>
                      <a:lnTo>
                        <a:pt x="598" y="168"/>
                      </a:lnTo>
                      <a:lnTo>
                        <a:pt x="564" y="286"/>
                      </a:lnTo>
                      <a:lnTo>
                        <a:pt x="564" y="286"/>
                      </a:lnTo>
                      <a:lnTo>
                        <a:pt x="546" y="288"/>
                      </a:lnTo>
                      <a:lnTo>
                        <a:pt x="528" y="290"/>
                      </a:lnTo>
                      <a:lnTo>
                        <a:pt x="528" y="290"/>
                      </a:lnTo>
                      <a:lnTo>
                        <a:pt x="510" y="288"/>
                      </a:lnTo>
                      <a:lnTo>
                        <a:pt x="496" y="284"/>
                      </a:lnTo>
                      <a:lnTo>
                        <a:pt x="496" y="284"/>
                      </a:lnTo>
                      <a:lnTo>
                        <a:pt x="528" y="266"/>
                      </a:lnTo>
                      <a:lnTo>
                        <a:pt x="546" y="258"/>
                      </a:lnTo>
                      <a:lnTo>
                        <a:pt x="552" y="252"/>
                      </a:lnTo>
                      <a:lnTo>
                        <a:pt x="552" y="250"/>
                      </a:lnTo>
                      <a:lnTo>
                        <a:pt x="550" y="246"/>
                      </a:lnTo>
                      <a:lnTo>
                        <a:pt x="548" y="246"/>
                      </a:lnTo>
                      <a:lnTo>
                        <a:pt x="548" y="246"/>
                      </a:lnTo>
                      <a:lnTo>
                        <a:pt x="538" y="248"/>
                      </a:lnTo>
                      <a:lnTo>
                        <a:pt x="500" y="264"/>
                      </a:lnTo>
                      <a:lnTo>
                        <a:pt x="500" y="264"/>
                      </a:lnTo>
                      <a:lnTo>
                        <a:pt x="488" y="266"/>
                      </a:lnTo>
                      <a:lnTo>
                        <a:pt x="478" y="268"/>
                      </a:lnTo>
                      <a:lnTo>
                        <a:pt x="478" y="268"/>
                      </a:lnTo>
                      <a:lnTo>
                        <a:pt x="474" y="268"/>
                      </a:lnTo>
                      <a:lnTo>
                        <a:pt x="474" y="268"/>
                      </a:lnTo>
                      <a:lnTo>
                        <a:pt x="468" y="256"/>
                      </a:lnTo>
                      <a:lnTo>
                        <a:pt x="466" y="244"/>
                      </a:lnTo>
                      <a:lnTo>
                        <a:pt x="466" y="244"/>
                      </a:lnTo>
                      <a:lnTo>
                        <a:pt x="458" y="198"/>
                      </a:lnTo>
                      <a:lnTo>
                        <a:pt x="456" y="192"/>
                      </a:lnTo>
                      <a:lnTo>
                        <a:pt x="452" y="192"/>
                      </a:lnTo>
                      <a:lnTo>
                        <a:pt x="450" y="192"/>
                      </a:lnTo>
                      <a:lnTo>
                        <a:pt x="450" y="192"/>
                      </a:lnTo>
                      <a:lnTo>
                        <a:pt x="450" y="192"/>
                      </a:lnTo>
                      <a:lnTo>
                        <a:pt x="448" y="194"/>
                      </a:lnTo>
                      <a:lnTo>
                        <a:pt x="448" y="202"/>
                      </a:lnTo>
                      <a:lnTo>
                        <a:pt x="450" y="258"/>
                      </a:lnTo>
                      <a:lnTo>
                        <a:pt x="450" y="258"/>
                      </a:lnTo>
                      <a:lnTo>
                        <a:pt x="438" y="246"/>
                      </a:lnTo>
                      <a:lnTo>
                        <a:pt x="428" y="232"/>
                      </a:lnTo>
                      <a:lnTo>
                        <a:pt x="420" y="216"/>
                      </a:lnTo>
                      <a:lnTo>
                        <a:pt x="412" y="198"/>
                      </a:lnTo>
                      <a:lnTo>
                        <a:pt x="496" y="112"/>
                      </a:lnTo>
                      <a:lnTo>
                        <a:pt x="486" y="104"/>
                      </a:lnTo>
                      <a:lnTo>
                        <a:pt x="408" y="180"/>
                      </a:lnTo>
                      <a:lnTo>
                        <a:pt x="408" y="180"/>
                      </a:lnTo>
                      <a:lnTo>
                        <a:pt x="400" y="148"/>
                      </a:lnTo>
                      <a:lnTo>
                        <a:pt x="400" y="148"/>
                      </a:lnTo>
                      <a:lnTo>
                        <a:pt x="400" y="126"/>
                      </a:lnTo>
                      <a:lnTo>
                        <a:pt x="452" y="72"/>
                      </a:lnTo>
                      <a:lnTo>
                        <a:pt x="444" y="64"/>
                      </a:lnTo>
                      <a:lnTo>
                        <a:pt x="398" y="108"/>
                      </a:lnTo>
                      <a:lnTo>
                        <a:pt x="398" y="108"/>
                      </a:lnTo>
                      <a:lnTo>
                        <a:pt x="396" y="70"/>
                      </a:lnTo>
                      <a:lnTo>
                        <a:pt x="390" y="30"/>
                      </a:lnTo>
                      <a:lnTo>
                        <a:pt x="388" y="28"/>
                      </a:lnTo>
                      <a:lnTo>
                        <a:pt x="386" y="28"/>
                      </a:lnTo>
                      <a:lnTo>
                        <a:pt x="384" y="28"/>
                      </a:lnTo>
                      <a:lnTo>
                        <a:pt x="384" y="28"/>
                      </a:lnTo>
                      <a:lnTo>
                        <a:pt x="382" y="10"/>
                      </a:lnTo>
                      <a:lnTo>
                        <a:pt x="382" y="0"/>
                      </a:lnTo>
                      <a:lnTo>
                        <a:pt x="382" y="0"/>
                      </a:lnTo>
                      <a:lnTo>
                        <a:pt x="382" y="0"/>
                      </a:lnTo>
                      <a:lnTo>
                        <a:pt x="382" y="0"/>
                      </a:lnTo>
                      <a:lnTo>
                        <a:pt x="378" y="0"/>
                      </a:lnTo>
                      <a:lnTo>
                        <a:pt x="374" y="0"/>
                      </a:lnTo>
                      <a:lnTo>
                        <a:pt x="374" y="0"/>
                      </a:lnTo>
                      <a:lnTo>
                        <a:pt x="374" y="0"/>
                      </a:lnTo>
                      <a:lnTo>
                        <a:pt x="374" y="0"/>
                      </a:lnTo>
                      <a:lnTo>
                        <a:pt x="374" y="10"/>
                      </a:lnTo>
                      <a:lnTo>
                        <a:pt x="374" y="10"/>
                      </a:lnTo>
                      <a:lnTo>
                        <a:pt x="374" y="28"/>
                      </a:lnTo>
                      <a:lnTo>
                        <a:pt x="370" y="28"/>
                      </a:lnTo>
                      <a:lnTo>
                        <a:pt x="366" y="28"/>
                      </a:lnTo>
                      <a:lnTo>
                        <a:pt x="366" y="30"/>
                      </a:lnTo>
                      <a:lnTo>
                        <a:pt x="366" y="30"/>
                      </a:lnTo>
                      <a:lnTo>
                        <a:pt x="358" y="70"/>
                      </a:lnTo>
                      <a:lnTo>
                        <a:pt x="356" y="110"/>
                      </a:lnTo>
                      <a:lnTo>
                        <a:pt x="310" y="64"/>
                      </a:lnTo>
                      <a:lnTo>
                        <a:pt x="302" y="72"/>
                      </a:lnTo>
                      <a:lnTo>
                        <a:pt x="356" y="128"/>
                      </a:lnTo>
                      <a:lnTo>
                        <a:pt x="356" y="128"/>
                      </a:lnTo>
                      <a:lnTo>
                        <a:pt x="356" y="154"/>
                      </a:lnTo>
                      <a:lnTo>
                        <a:pt x="356" y="154"/>
                      </a:lnTo>
                      <a:lnTo>
                        <a:pt x="348" y="182"/>
                      </a:lnTo>
                      <a:lnTo>
                        <a:pt x="266" y="104"/>
                      </a:lnTo>
                      <a:lnTo>
                        <a:pt x="258" y="112"/>
                      </a:lnTo>
                      <a:lnTo>
                        <a:pt x="342" y="200"/>
                      </a:lnTo>
                      <a:lnTo>
                        <a:pt x="342" y="200"/>
                      </a:lnTo>
                      <a:lnTo>
                        <a:pt x="336" y="218"/>
                      </a:lnTo>
                      <a:lnTo>
                        <a:pt x="328" y="234"/>
                      </a:lnTo>
                      <a:lnTo>
                        <a:pt x="318" y="246"/>
                      </a:lnTo>
                      <a:lnTo>
                        <a:pt x="308" y="258"/>
                      </a:lnTo>
                      <a:lnTo>
                        <a:pt x="308" y="258"/>
                      </a:lnTo>
                      <a:lnTo>
                        <a:pt x="308" y="202"/>
                      </a:lnTo>
                      <a:lnTo>
                        <a:pt x="308" y="194"/>
                      </a:lnTo>
                      <a:lnTo>
                        <a:pt x="308" y="192"/>
                      </a:lnTo>
                      <a:lnTo>
                        <a:pt x="306" y="192"/>
                      </a:lnTo>
                      <a:lnTo>
                        <a:pt x="304" y="192"/>
                      </a:lnTo>
                      <a:lnTo>
                        <a:pt x="304" y="192"/>
                      </a:lnTo>
                      <a:lnTo>
                        <a:pt x="302" y="192"/>
                      </a:lnTo>
                      <a:lnTo>
                        <a:pt x="298" y="198"/>
                      </a:lnTo>
                      <a:lnTo>
                        <a:pt x="292" y="244"/>
                      </a:lnTo>
                      <a:lnTo>
                        <a:pt x="292" y="244"/>
                      </a:lnTo>
                      <a:lnTo>
                        <a:pt x="288" y="256"/>
                      </a:lnTo>
                      <a:lnTo>
                        <a:pt x="282" y="268"/>
                      </a:lnTo>
                      <a:lnTo>
                        <a:pt x="282" y="268"/>
                      </a:lnTo>
                      <a:lnTo>
                        <a:pt x="278" y="268"/>
                      </a:lnTo>
                      <a:lnTo>
                        <a:pt x="278" y="268"/>
                      </a:lnTo>
                      <a:lnTo>
                        <a:pt x="268" y="266"/>
                      </a:lnTo>
                      <a:lnTo>
                        <a:pt x="256" y="264"/>
                      </a:lnTo>
                      <a:lnTo>
                        <a:pt x="256" y="264"/>
                      </a:lnTo>
                      <a:lnTo>
                        <a:pt x="218" y="248"/>
                      </a:lnTo>
                      <a:lnTo>
                        <a:pt x="210" y="246"/>
                      </a:lnTo>
                      <a:lnTo>
                        <a:pt x="206" y="246"/>
                      </a:lnTo>
                      <a:lnTo>
                        <a:pt x="206" y="250"/>
                      </a:lnTo>
                      <a:lnTo>
                        <a:pt x="206" y="250"/>
                      </a:lnTo>
                      <a:lnTo>
                        <a:pt x="206" y="252"/>
                      </a:lnTo>
                      <a:lnTo>
                        <a:pt x="212" y="258"/>
                      </a:lnTo>
                      <a:lnTo>
                        <a:pt x="228" y="266"/>
                      </a:lnTo>
                      <a:lnTo>
                        <a:pt x="262" y="284"/>
                      </a:lnTo>
                      <a:lnTo>
                        <a:pt x="262" y="284"/>
                      </a:lnTo>
                      <a:lnTo>
                        <a:pt x="246" y="288"/>
                      </a:lnTo>
                      <a:lnTo>
                        <a:pt x="228" y="290"/>
                      </a:lnTo>
                      <a:lnTo>
                        <a:pt x="228" y="290"/>
                      </a:lnTo>
                      <a:lnTo>
                        <a:pt x="210" y="288"/>
                      </a:lnTo>
                      <a:lnTo>
                        <a:pt x="190" y="286"/>
                      </a:lnTo>
                      <a:lnTo>
                        <a:pt x="158" y="172"/>
                      </a:lnTo>
                      <a:lnTo>
                        <a:pt x="146" y="174"/>
                      </a:lnTo>
                      <a:lnTo>
                        <a:pt x="174" y="282"/>
                      </a:lnTo>
                      <a:lnTo>
                        <a:pt x="174" y="282"/>
                      </a:lnTo>
                      <a:lnTo>
                        <a:pt x="140" y="272"/>
                      </a:lnTo>
                      <a:lnTo>
                        <a:pt x="140" y="272"/>
                      </a:lnTo>
                      <a:lnTo>
                        <a:pt x="122" y="262"/>
                      </a:lnTo>
                      <a:lnTo>
                        <a:pt x="102" y="190"/>
                      </a:lnTo>
                      <a:lnTo>
                        <a:pt x="92" y="192"/>
                      </a:lnTo>
                      <a:lnTo>
                        <a:pt x="106" y="254"/>
                      </a:lnTo>
                      <a:lnTo>
                        <a:pt x="106" y="254"/>
                      </a:lnTo>
                      <a:lnTo>
                        <a:pt x="72" y="236"/>
                      </a:lnTo>
                      <a:lnTo>
                        <a:pt x="36" y="222"/>
                      </a:lnTo>
                      <a:lnTo>
                        <a:pt x="32" y="222"/>
                      </a:lnTo>
                      <a:lnTo>
                        <a:pt x="30" y="226"/>
                      </a:lnTo>
                      <a:lnTo>
                        <a:pt x="30" y="226"/>
                      </a:lnTo>
                      <a:lnTo>
                        <a:pt x="14" y="218"/>
                      </a:lnTo>
                      <a:lnTo>
                        <a:pt x="4" y="212"/>
                      </a:lnTo>
                      <a:lnTo>
                        <a:pt x="4" y="214"/>
                      </a:lnTo>
                      <a:lnTo>
                        <a:pt x="4" y="214"/>
                      </a:lnTo>
                      <a:lnTo>
                        <a:pt x="4" y="214"/>
                      </a:lnTo>
                      <a:lnTo>
                        <a:pt x="2" y="216"/>
                      </a:lnTo>
                      <a:lnTo>
                        <a:pt x="0" y="220"/>
                      </a:lnTo>
                      <a:lnTo>
                        <a:pt x="0" y="220"/>
                      </a:lnTo>
                      <a:lnTo>
                        <a:pt x="0" y="220"/>
                      </a:lnTo>
                      <a:lnTo>
                        <a:pt x="0" y="220"/>
                      </a:lnTo>
                      <a:lnTo>
                        <a:pt x="10" y="226"/>
                      </a:lnTo>
                      <a:lnTo>
                        <a:pt x="10" y="226"/>
                      </a:lnTo>
                      <a:lnTo>
                        <a:pt x="24" y="236"/>
                      </a:lnTo>
                      <a:lnTo>
                        <a:pt x="22" y="238"/>
                      </a:lnTo>
                      <a:lnTo>
                        <a:pt x="22" y="238"/>
                      </a:lnTo>
                      <a:lnTo>
                        <a:pt x="20" y="242"/>
                      </a:lnTo>
                      <a:lnTo>
                        <a:pt x="24" y="244"/>
                      </a:lnTo>
                      <a:lnTo>
                        <a:pt x="24" y="244"/>
                      </a:lnTo>
                      <a:lnTo>
                        <a:pt x="54" y="268"/>
                      </a:lnTo>
                      <a:lnTo>
                        <a:pt x="86" y="292"/>
                      </a:lnTo>
                      <a:lnTo>
                        <a:pt x="24" y="310"/>
                      </a:lnTo>
                      <a:lnTo>
                        <a:pt x="26" y="318"/>
                      </a:lnTo>
                      <a:lnTo>
                        <a:pt x="102" y="300"/>
                      </a:lnTo>
                      <a:lnTo>
                        <a:pt x="102" y="300"/>
                      </a:lnTo>
                      <a:lnTo>
                        <a:pt x="126" y="314"/>
                      </a:lnTo>
                      <a:lnTo>
                        <a:pt x="126" y="314"/>
                      </a:lnTo>
                      <a:lnTo>
                        <a:pt x="146" y="334"/>
                      </a:lnTo>
                      <a:lnTo>
                        <a:pt x="36" y="366"/>
                      </a:lnTo>
                      <a:lnTo>
                        <a:pt x="40" y="376"/>
                      </a:lnTo>
                      <a:lnTo>
                        <a:pt x="158" y="348"/>
                      </a:lnTo>
                      <a:lnTo>
                        <a:pt x="158" y="348"/>
                      </a:lnTo>
                      <a:lnTo>
                        <a:pt x="170" y="362"/>
                      </a:lnTo>
                      <a:lnTo>
                        <a:pt x="180" y="378"/>
                      </a:lnTo>
                      <a:lnTo>
                        <a:pt x="186" y="392"/>
                      </a:lnTo>
                      <a:lnTo>
                        <a:pt x="190" y="408"/>
                      </a:lnTo>
                      <a:lnTo>
                        <a:pt x="190" y="408"/>
                      </a:lnTo>
                      <a:lnTo>
                        <a:pt x="152" y="382"/>
                      </a:lnTo>
                      <a:lnTo>
                        <a:pt x="140" y="376"/>
                      </a:lnTo>
                      <a:lnTo>
                        <a:pt x="136" y="374"/>
                      </a:lnTo>
                      <a:lnTo>
                        <a:pt x="132" y="374"/>
                      </a:lnTo>
                      <a:lnTo>
                        <a:pt x="132" y="378"/>
                      </a:lnTo>
                      <a:lnTo>
                        <a:pt x="132" y="378"/>
                      </a:lnTo>
                      <a:lnTo>
                        <a:pt x="130" y="380"/>
                      </a:lnTo>
                      <a:lnTo>
                        <a:pt x="134" y="386"/>
                      </a:lnTo>
                      <a:lnTo>
                        <a:pt x="170" y="414"/>
                      </a:lnTo>
                      <a:lnTo>
                        <a:pt x="170" y="414"/>
                      </a:lnTo>
                      <a:lnTo>
                        <a:pt x="180" y="424"/>
                      </a:lnTo>
                      <a:lnTo>
                        <a:pt x="186" y="434"/>
                      </a:lnTo>
                      <a:lnTo>
                        <a:pt x="186" y="434"/>
                      </a:lnTo>
                      <a:lnTo>
                        <a:pt x="180" y="444"/>
                      </a:lnTo>
                      <a:lnTo>
                        <a:pt x="170" y="454"/>
                      </a:lnTo>
                      <a:lnTo>
                        <a:pt x="170" y="454"/>
                      </a:lnTo>
                      <a:lnTo>
                        <a:pt x="134" y="482"/>
                      </a:lnTo>
                      <a:lnTo>
                        <a:pt x="130" y="488"/>
                      </a:lnTo>
                      <a:lnTo>
                        <a:pt x="132" y="490"/>
                      </a:lnTo>
                      <a:lnTo>
                        <a:pt x="132" y="492"/>
                      </a:lnTo>
                      <a:lnTo>
                        <a:pt x="136" y="492"/>
                      </a:lnTo>
                      <a:lnTo>
                        <a:pt x="136" y="492"/>
                      </a:lnTo>
                      <a:lnTo>
                        <a:pt x="136" y="492"/>
                      </a:lnTo>
                      <a:lnTo>
                        <a:pt x="136" y="492"/>
                      </a:lnTo>
                      <a:lnTo>
                        <a:pt x="140" y="490"/>
                      </a:lnTo>
                      <a:lnTo>
                        <a:pt x="152" y="484"/>
                      </a:lnTo>
                      <a:lnTo>
                        <a:pt x="190" y="460"/>
                      </a:lnTo>
                      <a:lnTo>
                        <a:pt x="190" y="460"/>
                      </a:lnTo>
                      <a:lnTo>
                        <a:pt x="186" y="476"/>
                      </a:lnTo>
                      <a:lnTo>
                        <a:pt x="178" y="490"/>
                      </a:lnTo>
                      <a:lnTo>
                        <a:pt x="168" y="506"/>
                      </a:lnTo>
                      <a:lnTo>
                        <a:pt x="156" y="522"/>
                      </a:lnTo>
                      <a:lnTo>
                        <a:pt x="40" y="494"/>
                      </a:lnTo>
                      <a:lnTo>
                        <a:pt x="38" y="504"/>
                      </a:lnTo>
                      <a:lnTo>
                        <a:pt x="144" y="536"/>
                      </a:lnTo>
                      <a:lnTo>
                        <a:pt x="144" y="536"/>
                      </a:lnTo>
                      <a:lnTo>
                        <a:pt x="120" y="558"/>
                      </a:lnTo>
                      <a:lnTo>
                        <a:pt x="120" y="558"/>
                      </a:lnTo>
                      <a:lnTo>
                        <a:pt x="102" y="570"/>
                      </a:lnTo>
                      <a:lnTo>
                        <a:pt x="28" y="552"/>
                      </a:lnTo>
                      <a:lnTo>
                        <a:pt x="26" y="562"/>
                      </a:lnTo>
                      <a:lnTo>
                        <a:pt x="86" y="578"/>
                      </a:lnTo>
                      <a:lnTo>
                        <a:pt x="86" y="578"/>
                      </a:lnTo>
                      <a:lnTo>
                        <a:pt x="54" y="600"/>
                      </a:lnTo>
                      <a:lnTo>
                        <a:pt x="24" y="626"/>
                      </a:lnTo>
                      <a:lnTo>
                        <a:pt x="22" y="628"/>
                      </a:lnTo>
                      <a:lnTo>
                        <a:pt x="24" y="632"/>
                      </a:lnTo>
                      <a:lnTo>
                        <a:pt x="24" y="632"/>
                      </a:lnTo>
                      <a:lnTo>
                        <a:pt x="10" y="642"/>
                      </a:lnTo>
                      <a:lnTo>
                        <a:pt x="0" y="648"/>
                      </a:lnTo>
                      <a:lnTo>
                        <a:pt x="0" y="648"/>
                      </a:lnTo>
                      <a:lnTo>
                        <a:pt x="0" y="648"/>
                      </a:lnTo>
                      <a:lnTo>
                        <a:pt x="0" y="648"/>
                      </a:lnTo>
                      <a:lnTo>
                        <a:pt x="2" y="650"/>
                      </a:lnTo>
                      <a:lnTo>
                        <a:pt x="4" y="654"/>
                      </a:lnTo>
                      <a:lnTo>
                        <a:pt x="4" y="654"/>
                      </a:lnTo>
                      <a:lnTo>
                        <a:pt x="4" y="654"/>
                      </a:lnTo>
                      <a:lnTo>
                        <a:pt x="4" y="654"/>
                      </a:lnTo>
                      <a:lnTo>
                        <a:pt x="14" y="650"/>
                      </a:lnTo>
                      <a:lnTo>
                        <a:pt x="14" y="650"/>
                      </a:lnTo>
                      <a:lnTo>
                        <a:pt x="30" y="642"/>
                      </a:lnTo>
                      <a:lnTo>
                        <a:pt x="32" y="646"/>
                      </a:lnTo>
                      <a:lnTo>
                        <a:pt x="36" y="646"/>
                      </a:lnTo>
                      <a:lnTo>
                        <a:pt x="36" y="646"/>
                      </a:lnTo>
                      <a:lnTo>
                        <a:pt x="74" y="632"/>
                      </a:lnTo>
                      <a:lnTo>
                        <a:pt x="110" y="616"/>
                      </a:lnTo>
                      <a:lnTo>
                        <a:pt x="94" y="678"/>
                      </a:lnTo>
                      <a:lnTo>
                        <a:pt x="104" y="680"/>
                      </a:lnTo>
                      <a:lnTo>
                        <a:pt x="124" y="606"/>
                      </a:lnTo>
                      <a:lnTo>
                        <a:pt x="124" y="606"/>
                      </a:lnTo>
                      <a:lnTo>
                        <a:pt x="148" y="592"/>
                      </a:lnTo>
                      <a:lnTo>
                        <a:pt x="148" y="592"/>
                      </a:lnTo>
                      <a:lnTo>
                        <a:pt x="176" y="586"/>
                      </a:lnTo>
                      <a:lnTo>
                        <a:pt x="148" y="696"/>
                      </a:lnTo>
                      <a:lnTo>
                        <a:pt x="160" y="698"/>
                      </a:lnTo>
                      <a:lnTo>
                        <a:pt x="194" y="582"/>
                      </a:lnTo>
                      <a:lnTo>
                        <a:pt x="194" y="582"/>
                      </a:lnTo>
                      <a:lnTo>
                        <a:pt x="212" y="580"/>
                      </a:lnTo>
                      <a:lnTo>
                        <a:pt x="228" y="578"/>
                      </a:lnTo>
                      <a:lnTo>
                        <a:pt x="228" y="578"/>
                      </a:lnTo>
                      <a:lnTo>
                        <a:pt x="246" y="580"/>
                      </a:lnTo>
                      <a:lnTo>
                        <a:pt x="262" y="584"/>
                      </a:lnTo>
                      <a:lnTo>
                        <a:pt x="262" y="584"/>
                      </a:lnTo>
                      <a:lnTo>
                        <a:pt x="228" y="600"/>
                      </a:lnTo>
                      <a:lnTo>
                        <a:pt x="212" y="610"/>
                      </a:lnTo>
                      <a:lnTo>
                        <a:pt x="206" y="616"/>
                      </a:lnTo>
                      <a:lnTo>
                        <a:pt x="206" y="618"/>
                      </a:lnTo>
                      <a:lnTo>
                        <a:pt x="206" y="622"/>
                      </a:lnTo>
                      <a:lnTo>
                        <a:pt x="210" y="622"/>
                      </a:lnTo>
                      <a:lnTo>
                        <a:pt x="210" y="622"/>
                      </a:lnTo>
                      <a:lnTo>
                        <a:pt x="218" y="620"/>
                      </a:lnTo>
                      <a:lnTo>
                        <a:pt x="256" y="604"/>
                      </a:lnTo>
                      <a:lnTo>
                        <a:pt x="256" y="604"/>
                      </a:lnTo>
                      <a:lnTo>
                        <a:pt x="268" y="600"/>
                      </a:lnTo>
                      <a:lnTo>
                        <a:pt x="278" y="600"/>
                      </a:lnTo>
                      <a:lnTo>
                        <a:pt x="278" y="600"/>
                      </a:lnTo>
                      <a:lnTo>
                        <a:pt x="282" y="600"/>
                      </a:lnTo>
                      <a:lnTo>
                        <a:pt x="282" y="600"/>
                      </a:lnTo>
                      <a:lnTo>
                        <a:pt x="288" y="610"/>
                      </a:lnTo>
                      <a:lnTo>
                        <a:pt x="292" y="624"/>
                      </a:lnTo>
                      <a:lnTo>
                        <a:pt x="292" y="624"/>
                      </a:lnTo>
                      <a:lnTo>
                        <a:pt x="298" y="670"/>
                      </a:lnTo>
                      <a:lnTo>
                        <a:pt x="302" y="676"/>
                      </a:lnTo>
                      <a:lnTo>
                        <a:pt x="304" y="676"/>
                      </a:lnTo>
                      <a:lnTo>
                        <a:pt x="306" y="676"/>
                      </a:lnTo>
                      <a:lnTo>
                        <a:pt x="308" y="674"/>
                      </a:lnTo>
                      <a:lnTo>
                        <a:pt x="308" y="674"/>
                      </a:lnTo>
                      <a:lnTo>
                        <a:pt x="308" y="672"/>
                      </a:lnTo>
                      <a:lnTo>
                        <a:pt x="308" y="664"/>
                      </a:lnTo>
                      <a:lnTo>
                        <a:pt x="308" y="610"/>
                      </a:lnTo>
                      <a:lnTo>
                        <a:pt x="308" y="610"/>
                      </a:lnTo>
                      <a:lnTo>
                        <a:pt x="318" y="620"/>
                      </a:lnTo>
                      <a:lnTo>
                        <a:pt x="328" y="634"/>
                      </a:lnTo>
                      <a:lnTo>
                        <a:pt x="336" y="652"/>
                      </a:lnTo>
                      <a:lnTo>
                        <a:pt x="344" y="670"/>
                      </a:lnTo>
                      <a:lnTo>
                        <a:pt x="262" y="756"/>
                      </a:lnTo>
                      <a:lnTo>
                        <a:pt x="270" y="764"/>
                      </a:lnTo>
                      <a:lnTo>
                        <a:pt x="350" y="688"/>
                      </a:lnTo>
                      <a:lnTo>
                        <a:pt x="350" y="688"/>
                      </a:lnTo>
                      <a:lnTo>
                        <a:pt x="358" y="720"/>
                      </a:lnTo>
                      <a:lnTo>
                        <a:pt x="358" y="720"/>
                      </a:lnTo>
                      <a:lnTo>
                        <a:pt x="358" y="742"/>
                      </a:lnTo>
                      <a:lnTo>
                        <a:pt x="306" y="796"/>
                      </a:lnTo>
                      <a:lnTo>
                        <a:pt x="312" y="802"/>
                      </a:lnTo>
                      <a:lnTo>
                        <a:pt x="358" y="758"/>
                      </a:lnTo>
                      <a:lnTo>
                        <a:pt x="358" y="758"/>
                      </a:lnTo>
                      <a:lnTo>
                        <a:pt x="362" y="798"/>
                      </a:lnTo>
                      <a:lnTo>
                        <a:pt x="368" y="836"/>
                      </a:lnTo>
                      <a:lnTo>
                        <a:pt x="368" y="840"/>
                      </a:lnTo>
                      <a:lnTo>
                        <a:pt x="372" y="840"/>
                      </a:lnTo>
                      <a:lnTo>
                        <a:pt x="374" y="840"/>
                      </a:lnTo>
                      <a:lnTo>
                        <a:pt x="374" y="840"/>
                      </a:lnTo>
                      <a:lnTo>
                        <a:pt x="374" y="858"/>
                      </a:lnTo>
                      <a:lnTo>
                        <a:pt x="374" y="868"/>
                      </a:lnTo>
                      <a:lnTo>
                        <a:pt x="374" y="868"/>
                      </a:lnTo>
                      <a:lnTo>
                        <a:pt x="374" y="868"/>
                      </a:lnTo>
                      <a:lnTo>
                        <a:pt x="378" y="868"/>
                      </a:lnTo>
                      <a:lnTo>
                        <a:pt x="382" y="868"/>
                      </a:lnTo>
                      <a:lnTo>
                        <a:pt x="382" y="868"/>
                      </a:lnTo>
                      <a:lnTo>
                        <a:pt x="382" y="868"/>
                      </a:lnTo>
                      <a:lnTo>
                        <a:pt x="382" y="858"/>
                      </a:lnTo>
                      <a:lnTo>
                        <a:pt x="382" y="858"/>
                      </a:lnTo>
                      <a:lnTo>
                        <a:pt x="384" y="840"/>
                      </a:lnTo>
                      <a:lnTo>
                        <a:pt x="386" y="840"/>
                      </a:lnTo>
                      <a:lnTo>
                        <a:pt x="390" y="840"/>
                      </a:lnTo>
                      <a:lnTo>
                        <a:pt x="392" y="836"/>
                      </a:lnTo>
                      <a:lnTo>
                        <a:pt x="392" y="836"/>
                      </a:lnTo>
                      <a:lnTo>
                        <a:pt x="398" y="798"/>
                      </a:lnTo>
                      <a:lnTo>
                        <a:pt x="400" y="758"/>
                      </a:lnTo>
                      <a:lnTo>
                        <a:pt x="448" y="802"/>
                      </a:lnTo>
                      <a:lnTo>
                        <a:pt x="454" y="796"/>
                      </a:lnTo>
                      <a:lnTo>
                        <a:pt x="402" y="740"/>
                      </a:lnTo>
                      <a:lnTo>
                        <a:pt x="402" y="740"/>
                      </a:lnTo>
                      <a:lnTo>
                        <a:pt x="402" y="712"/>
                      </a:lnTo>
                      <a:lnTo>
                        <a:pt x="402" y="712"/>
                      </a:lnTo>
                      <a:lnTo>
                        <a:pt x="408" y="684"/>
                      </a:lnTo>
                      <a:lnTo>
                        <a:pt x="490" y="764"/>
                      </a:lnTo>
                      <a:lnTo>
                        <a:pt x="498" y="756"/>
                      </a:lnTo>
                      <a:lnTo>
                        <a:pt x="414" y="668"/>
                      </a:lnTo>
                      <a:lnTo>
                        <a:pt x="414" y="668"/>
                      </a:lnTo>
                      <a:lnTo>
                        <a:pt x="422" y="650"/>
                      </a:lnTo>
                      <a:lnTo>
                        <a:pt x="430" y="634"/>
                      </a:lnTo>
                      <a:lnTo>
                        <a:pt x="438" y="620"/>
                      </a:lnTo>
                      <a:lnTo>
                        <a:pt x="450" y="610"/>
                      </a:lnTo>
                      <a:lnTo>
                        <a:pt x="450" y="610"/>
                      </a:lnTo>
                      <a:lnTo>
                        <a:pt x="448" y="664"/>
                      </a:lnTo>
                      <a:lnTo>
                        <a:pt x="448" y="672"/>
                      </a:lnTo>
                      <a:lnTo>
                        <a:pt x="450" y="674"/>
                      </a:lnTo>
                      <a:lnTo>
                        <a:pt x="450" y="676"/>
                      </a:lnTo>
                      <a:lnTo>
                        <a:pt x="452" y="676"/>
                      </a:lnTo>
                      <a:lnTo>
                        <a:pt x="452" y="676"/>
                      </a:lnTo>
                      <a:lnTo>
                        <a:pt x="456" y="676"/>
                      </a:lnTo>
                      <a:lnTo>
                        <a:pt x="458" y="670"/>
                      </a:lnTo>
                      <a:lnTo>
                        <a:pt x="466" y="624"/>
                      </a:lnTo>
                      <a:lnTo>
                        <a:pt x="466" y="624"/>
                      </a:lnTo>
                      <a:lnTo>
                        <a:pt x="468" y="610"/>
                      </a:lnTo>
                      <a:lnTo>
                        <a:pt x="474" y="600"/>
                      </a:lnTo>
                      <a:lnTo>
                        <a:pt x="474" y="600"/>
                      </a:lnTo>
                      <a:lnTo>
                        <a:pt x="478" y="600"/>
                      </a:lnTo>
                      <a:lnTo>
                        <a:pt x="478" y="600"/>
                      </a:lnTo>
                      <a:lnTo>
                        <a:pt x="488" y="600"/>
                      </a:lnTo>
                      <a:lnTo>
                        <a:pt x="500" y="604"/>
                      </a:lnTo>
                      <a:lnTo>
                        <a:pt x="500" y="604"/>
                      </a:lnTo>
                      <a:lnTo>
                        <a:pt x="538" y="620"/>
                      </a:lnTo>
                      <a:lnTo>
                        <a:pt x="548" y="622"/>
                      </a:lnTo>
                      <a:lnTo>
                        <a:pt x="550" y="622"/>
                      </a:lnTo>
                      <a:lnTo>
                        <a:pt x="552" y="618"/>
                      </a:lnTo>
                      <a:lnTo>
                        <a:pt x="552" y="618"/>
                      </a:lnTo>
                      <a:lnTo>
                        <a:pt x="552" y="616"/>
                      </a:lnTo>
                      <a:lnTo>
                        <a:pt x="546" y="610"/>
                      </a:lnTo>
                      <a:lnTo>
                        <a:pt x="528" y="600"/>
                      </a:lnTo>
                      <a:lnTo>
                        <a:pt x="496" y="584"/>
                      </a:lnTo>
                      <a:lnTo>
                        <a:pt x="496" y="584"/>
                      </a:lnTo>
                      <a:lnTo>
                        <a:pt x="510" y="580"/>
                      </a:lnTo>
                      <a:lnTo>
                        <a:pt x="528" y="578"/>
                      </a:lnTo>
                      <a:lnTo>
                        <a:pt x="528" y="578"/>
                      </a:lnTo>
                      <a:lnTo>
                        <a:pt x="546" y="580"/>
                      </a:lnTo>
                      <a:lnTo>
                        <a:pt x="566" y="582"/>
                      </a:lnTo>
                      <a:lnTo>
                        <a:pt x="600" y="696"/>
                      </a:lnTo>
                      <a:lnTo>
                        <a:pt x="610" y="692"/>
                      </a:lnTo>
                      <a:lnTo>
                        <a:pt x="584" y="586"/>
                      </a:lnTo>
                      <a:lnTo>
                        <a:pt x="584" y="586"/>
                      </a:lnTo>
                      <a:lnTo>
                        <a:pt x="616" y="594"/>
                      </a:lnTo>
                      <a:lnTo>
                        <a:pt x="616" y="594"/>
                      </a:lnTo>
                      <a:lnTo>
                        <a:pt x="634" y="606"/>
                      </a:lnTo>
                      <a:lnTo>
                        <a:pt x="656" y="678"/>
                      </a:lnTo>
                      <a:lnTo>
                        <a:pt x="666" y="676"/>
                      </a:lnTo>
                      <a:lnTo>
                        <a:pt x="650" y="614"/>
                      </a:lnTo>
                      <a:lnTo>
                        <a:pt x="650" y="614"/>
                      </a:lnTo>
                      <a:lnTo>
                        <a:pt x="684" y="630"/>
                      </a:lnTo>
                      <a:lnTo>
                        <a:pt x="722" y="644"/>
                      </a:lnTo>
                      <a:lnTo>
                        <a:pt x="724" y="646"/>
                      </a:lnTo>
                      <a:lnTo>
                        <a:pt x="726" y="642"/>
                      </a:lnTo>
                      <a:lnTo>
                        <a:pt x="726" y="642"/>
                      </a:lnTo>
                      <a:lnTo>
                        <a:pt x="728" y="642"/>
                      </a:lnTo>
                      <a:lnTo>
                        <a:pt x="728" y="642"/>
                      </a:lnTo>
                      <a:lnTo>
                        <a:pt x="744" y="650"/>
                      </a:lnTo>
                      <a:lnTo>
                        <a:pt x="752" y="654"/>
                      </a:lnTo>
                      <a:lnTo>
                        <a:pt x="752" y="654"/>
                      </a:lnTo>
                      <a:lnTo>
                        <a:pt x="752" y="654"/>
                      </a:lnTo>
                      <a:lnTo>
                        <a:pt x="752" y="654"/>
                      </a:lnTo>
                      <a:lnTo>
                        <a:pt x="754" y="650"/>
                      </a:lnTo>
                      <a:lnTo>
                        <a:pt x="756" y="648"/>
                      </a:lnTo>
                      <a:lnTo>
                        <a:pt x="756" y="648"/>
                      </a:lnTo>
                      <a:lnTo>
                        <a:pt x="756" y="648"/>
                      </a:lnTo>
                      <a:lnTo>
                        <a:pt x="756" y="648"/>
                      </a:lnTo>
                      <a:lnTo>
                        <a:pt x="748" y="642"/>
                      </a:lnTo>
                      <a:close/>
                      <a:moveTo>
                        <a:pt x="418" y="434"/>
                      </a:moveTo>
                      <a:lnTo>
                        <a:pt x="418" y="434"/>
                      </a:lnTo>
                      <a:lnTo>
                        <a:pt x="446" y="414"/>
                      </a:lnTo>
                      <a:lnTo>
                        <a:pt x="474" y="396"/>
                      </a:lnTo>
                      <a:lnTo>
                        <a:pt x="528" y="434"/>
                      </a:lnTo>
                      <a:lnTo>
                        <a:pt x="474" y="472"/>
                      </a:lnTo>
                      <a:lnTo>
                        <a:pt x="474" y="472"/>
                      </a:lnTo>
                      <a:lnTo>
                        <a:pt x="446" y="454"/>
                      </a:lnTo>
                      <a:lnTo>
                        <a:pt x="418" y="434"/>
                      </a:lnTo>
                      <a:lnTo>
                        <a:pt x="418" y="434"/>
                      </a:lnTo>
                      <a:close/>
                      <a:moveTo>
                        <a:pt x="398" y="400"/>
                      </a:moveTo>
                      <a:lnTo>
                        <a:pt x="398" y="400"/>
                      </a:lnTo>
                      <a:lnTo>
                        <a:pt x="394" y="366"/>
                      </a:lnTo>
                      <a:lnTo>
                        <a:pt x="392" y="332"/>
                      </a:lnTo>
                      <a:lnTo>
                        <a:pt x="454" y="304"/>
                      </a:lnTo>
                      <a:lnTo>
                        <a:pt x="460" y="370"/>
                      </a:lnTo>
                      <a:lnTo>
                        <a:pt x="460" y="370"/>
                      </a:lnTo>
                      <a:lnTo>
                        <a:pt x="430" y="386"/>
                      </a:lnTo>
                      <a:lnTo>
                        <a:pt x="398" y="400"/>
                      </a:lnTo>
                      <a:lnTo>
                        <a:pt x="398" y="400"/>
                      </a:lnTo>
                      <a:close/>
                      <a:moveTo>
                        <a:pt x="358" y="400"/>
                      </a:moveTo>
                      <a:lnTo>
                        <a:pt x="358" y="400"/>
                      </a:lnTo>
                      <a:lnTo>
                        <a:pt x="328" y="386"/>
                      </a:lnTo>
                      <a:lnTo>
                        <a:pt x="298" y="370"/>
                      </a:lnTo>
                      <a:lnTo>
                        <a:pt x="304" y="304"/>
                      </a:lnTo>
                      <a:lnTo>
                        <a:pt x="364" y="332"/>
                      </a:lnTo>
                      <a:lnTo>
                        <a:pt x="364" y="332"/>
                      </a:lnTo>
                      <a:lnTo>
                        <a:pt x="362" y="366"/>
                      </a:lnTo>
                      <a:lnTo>
                        <a:pt x="358" y="400"/>
                      </a:lnTo>
                      <a:lnTo>
                        <a:pt x="358" y="400"/>
                      </a:lnTo>
                      <a:close/>
                      <a:moveTo>
                        <a:pt x="338" y="434"/>
                      </a:moveTo>
                      <a:lnTo>
                        <a:pt x="338" y="434"/>
                      </a:lnTo>
                      <a:lnTo>
                        <a:pt x="312" y="454"/>
                      </a:lnTo>
                      <a:lnTo>
                        <a:pt x="284" y="472"/>
                      </a:lnTo>
                      <a:lnTo>
                        <a:pt x="228" y="434"/>
                      </a:lnTo>
                      <a:lnTo>
                        <a:pt x="284" y="396"/>
                      </a:lnTo>
                      <a:lnTo>
                        <a:pt x="284" y="396"/>
                      </a:lnTo>
                      <a:lnTo>
                        <a:pt x="312" y="414"/>
                      </a:lnTo>
                      <a:lnTo>
                        <a:pt x="338" y="434"/>
                      </a:lnTo>
                      <a:lnTo>
                        <a:pt x="338" y="434"/>
                      </a:lnTo>
                      <a:close/>
                      <a:moveTo>
                        <a:pt x="358" y="468"/>
                      </a:moveTo>
                      <a:lnTo>
                        <a:pt x="358" y="468"/>
                      </a:lnTo>
                      <a:lnTo>
                        <a:pt x="362" y="502"/>
                      </a:lnTo>
                      <a:lnTo>
                        <a:pt x="364" y="536"/>
                      </a:lnTo>
                      <a:lnTo>
                        <a:pt x="304" y="564"/>
                      </a:lnTo>
                      <a:lnTo>
                        <a:pt x="298" y="496"/>
                      </a:lnTo>
                      <a:lnTo>
                        <a:pt x="298" y="496"/>
                      </a:lnTo>
                      <a:lnTo>
                        <a:pt x="328" y="482"/>
                      </a:lnTo>
                      <a:lnTo>
                        <a:pt x="358" y="468"/>
                      </a:lnTo>
                      <a:lnTo>
                        <a:pt x="358" y="468"/>
                      </a:lnTo>
                      <a:close/>
                      <a:moveTo>
                        <a:pt x="398" y="468"/>
                      </a:moveTo>
                      <a:lnTo>
                        <a:pt x="398" y="468"/>
                      </a:lnTo>
                      <a:lnTo>
                        <a:pt x="430" y="482"/>
                      </a:lnTo>
                      <a:lnTo>
                        <a:pt x="460" y="498"/>
                      </a:lnTo>
                      <a:lnTo>
                        <a:pt x="454" y="564"/>
                      </a:lnTo>
                      <a:lnTo>
                        <a:pt x="392" y="536"/>
                      </a:lnTo>
                      <a:lnTo>
                        <a:pt x="392" y="536"/>
                      </a:lnTo>
                      <a:lnTo>
                        <a:pt x="394" y="502"/>
                      </a:lnTo>
                      <a:lnTo>
                        <a:pt x="398" y="468"/>
                      </a:lnTo>
                      <a:lnTo>
                        <a:pt x="398" y="468"/>
                      </a:lnTo>
                      <a:close/>
                    </a:path>
                  </a:pathLst>
                </a:custGeom>
                <a:solidFill>
                  <a:srgbClr val="FEFFFF">
                    <a:alpha val="3000"/>
                  </a:srgbClr>
                </a:solidFill>
                <a:ln>
                  <a:solidFill>
                    <a:srgbClr val="FEFFFF">
                      <a:alpha val="5000"/>
                    </a:srgbClr>
                  </a:solidFill>
                </a:ln>
                <a:effectLst>
                  <a:glow rad="101600">
                    <a:srgbClr val="FEFEFE">
                      <a:alpha val="6000"/>
                    </a:srgbClr>
                  </a:glow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801"/>
                </a:p>
              </p:txBody>
            </p:sp>
            <p:sp>
              <p:nvSpPr>
                <p:cNvPr id="236" name="Freeform 29"/>
                <p:cNvSpPr>
                  <a:spLocks noChangeAspect="1"/>
                </p:cNvSpPr>
                <p:nvPr/>
              </p:nvSpPr>
              <p:spPr bwMode="auto">
                <a:xfrm rot="18879730">
                  <a:off x="8304829" y="977901"/>
                  <a:ext cx="642197" cy="728980"/>
                </a:xfrm>
                <a:custGeom>
                  <a:avLst/>
                  <a:gdLst>
                    <a:gd name="T0" fmla="*/ 738 w 740"/>
                    <a:gd name="T1" fmla="*/ 546 h 840"/>
                    <a:gd name="T2" fmla="*/ 598 w 740"/>
                    <a:gd name="T3" fmla="*/ 524 h 840"/>
                    <a:gd name="T4" fmla="*/ 564 w 740"/>
                    <a:gd name="T5" fmla="*/ 506 h 840"/>
                    <a:gd name="T6" fmla="*/ 510 w 740"/>
                    <a:gd name="T7" fmla="*/ 458 h 840"/>
                    <a:gd name="T8" fmla="*/ 486 w 740"/>
                    <a:gd name="T9" fmla="*/ 406 h 840"/>
                    <a:gd name="T10" fmla="*/ 558 w 740"/>
                    <a:gd name="T11" fmla="*/ 330 h 840"/>
                    <a:gd name="T12" fmla="*/ 724 w 740"/>
                    <a:gd name="T13" fmla="*/ 344 h 840"/>
                    <a:gd name="T14" fmla="*/ 736 w 740"/>
                    <a:gd name="T15" fmla="*/ 286 h 840"/>
                    <a:gd name="T16" fmla="*/ 740 w 740"/>
                    <a:gd name="T17" fmla="*/ 216 h 840"/>
                    <a:gd name="T18" fmla="*/ 650 w 740"/>
                    <a:gd name="T19" fmla="*/ 230 h 840"/>
                    <a:gd name="T20" fmla="*/ 606 w 740"/>
                    <a:gd name="T21" fmla="*/ 256 h 840"/>
                    <a:gd name="T22" fmla="*/ 556 w 740"/>
                    <a:gd name="T23" fmla="*/ 288 h 840"/>
                    <a:gd name="T24" fmla="*/ 512 w 740"/>
                    <a:gd name="T25" fmla="*/ 308 h 840"/>
                    <a:gd name="T26" fmla="*/ 442 w 740"/>
                    <a:gd name="T27" fmla="*/ 320 h 840"/>
                    <a:gd name="T28" fmla="*/ 414 w 740"/>
                    <a:gd name="T29" fmla="*/ 300 h 840"/>
                    <a:gd name="T30" fmla="*/ 390 w 740"/>
                    <a:gd name="T31" fmla="*/ 204 h 840"/>
                    <a:gd name="T32" fmla="*/ 392 w 740"/>
                    <a:gd name="T33" fmla="*/ 164 h 840"/>
                    <a:gd name="T34" fmla="*/ 392 w 740"/>
                    <a:gd name="T35" fmla="*/ 80 h 840"/>
                    <a:gd name="T36" fmla="*/ 378 w 740"/>
                    <a:gd name="T37" fmla="*/ 0 h 840"/>
                    <a:gd name="T38" fmla="*/ 350 w 740"/>
                    <a:gd name="T39" fmla="*/ 42 h 840"/>
                    <a:gd name="T40" fmla="*/ 348 w 740"/>
                    <a:gd name="T41" fmla="*/ 100 h 840"/>
                    <a:gd name="T42" fmla="*/ 350 w 740"/>
                    <a:gd name="T43" fmla="*/ 192 h 840"/>
                    <a:gd name="T44" fmla="*/ 352 w 740"/>
                    <a:gd name="T45" fmla="*/ 214 h 840"/>
                    <a:gd name="T46" fmla="*/ 316 w 740"/>
                    <a:gd name="T47" fmla="*/ 320 h 840"/>
                    <a:gd name="T48" fmla="*/ 254 w 740"/>
                    <a:gd name="T49" fmla="*/ 316 h 840"/>
                    <a:gd name="T50" fmla="*/ 196 w 740"/>
                    <a:gd name="T51" fmla="*/ 294 h 840"/>
                    <a:gd name="T52" fmla="*/ 162 w 740"/>
                    <a:gd name="T53" fmla="*/ 272 h 840"/>
                    <a:gd name="T54" fmla="*/ 90 w 740"/>
                    <a:gd name="T55" fmla="*/ 230 h 840"/>
                    <a:gd name="T56" fmla="*/ 2 w 740"/>
                    <a:gd name="T57" fmla="*/ 214 h 840"/>
                    <a:gd name="T58" fmla="*/ 36 w 740"/>
                    <a:gd name="T59" fmla="*/ 246 h 840"/>
                    <a:gd name="T60" fmla="*/ 84 w 740"/>
                    <a:gd name="T61" fmla="*/ 278 h 840"/>
                    <a:gd name="T62" fmla="*/ 166 w 740"/>
                    <a:gd name="T63" fmla="*/ 322 h 840"/>
                    <a:gd name="T64" fmla="*/ 186 w 740"/>
                    <a:gd name="T65" fmla="*/ 332 h 840"/>
                    <a:gd name="T66" fmla="*/ 260 w 740"/>
                    <a:gd name="T67" fmla="*/ 418 h 840"/>
                    <a:gd name="T68" fmla="*/ 208 w 740"/>
                    <a:gd name="T69" fmla="*/ 482 h 840"/>
                    <a:gd name="T70" fmla="*/ 164 w 740"/>
                    <a:gd name="T71" fmla="*/ 514 h 840"/>
                    <a:gd name="T72" fmla="*/ 84 w 740"/>
                    <a:gd name="T73" fmla="*/ 558 h 840"/>
                    <a:gd name="T74" fmla="*/ 36 w 740"/>
                    <a:gd name="T75" fmla="*/ 590 h 840"/>
                    <a:gd name="T76" fmla="*/ 16 w 740"/>
                    <a:gd name="T77" fmla="*/ 636 h 840"/>
                    <a:gd name="T78" fmla="*/ 108 w 740"/>
                    <a:gd name="T79" fmla="*/ 596 h 840"/>
                    <a:gd name="T80" fmla="*/ 144 w 740"/>
                    <a:gd name="T81" fmla="*/ 692 h 840"/>
                    <a:gd name="T82" fmla="*/ 204 w 740"/>
                    <a:gd name="T83" fmla="*/ 534 h 840"/>
                    <a:gd name="T84" fmla="*/ 300 w 740"/>
                    <a:gd name="T85" fmla="*/ 512 h 840"/>
                    <a:gd name="T86" fmla="*/ 328 w 740"/>
                    <a:gd name="T87" fmla="*/ 534 h 840"/>
                    <a:gd name="T88" fmla="*/ 352 w 740"/>
                    <a:gd name="T89" fmla="*/ 630 h 840"/>
                    <a:gd name="T90" fmla="*/ 350 w 740"/>
                    <a:gd name="T91" fmla="*/ 670 h 840"/>
                    <a:gd name="T92" fmla="*/ 350 w 740"/>
                    <a:gd name="T93" fmla="*/ 754 h 840"/>
                    <a:gd name="T94" fmla="*/ 364 w 740"/>
                    <a:gd name="T95" fmla="*/ 840 h 840"/>
                    <a:gd name="T96" fmla="*/ 384 w 740"/>
                    <a:gd name="T97" fmla="*/ 836 h 840"/>
                    <a:gd name="T98" fmla="*/ 394 w 740"/>
                    <a:gd name="T99" fmla="*/ 734 h 840"/>
                    <a:gd name="T100" fmla="*/ 496 w 740"/>
                    <a:gd name="T101" fmla="*/ 750 h 840"/>
                    <a:gd name="T102" fmla="*/ 390 w 740"/>
                    <a:gd name="T103" fmla="*/ 620 h 840"/>
                    <a:gd name="T104" fmla="*/ 420 w 740"/>
                    <a:gd name="T105" fmla="*/ 522 h 840"/>
                    <a:gd name="T106" fmla="*/ 464 w 740"/>
                    <a:gd name="T107" fmla="*/ 514 h 840"/>
                    <a:gd name="T108" fmla="*/ 546 w 740"/>
                    <a:gd name="T109" fmla="*/ 540 h 840"/>
                    <a:gd name="T110" fmla="*/ 580 w 740"/>
                    <a:gd name="T111" fmla="*/ 562 h 840"/>
                    <a:gd name="T112" fmla="*/ 652 w 740"/>
                    <a:gd name="T113" fmla="*/ 604 h 840"/>
                    <a:gd name="T114" fmla="*/ 740 w 740"/>
                    <a:gd name="T115" fmla="*/ 616 h 8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740" h="840">
                      <a:moveTo>
                        <a:pt x="738" y="614"/>
                      </a:moveTo>
                      <a:lnTo>
                        <a:pt x="738" y="614"/>
                      </a:lnTo>
                      <a:lnTo>
                        <a:pt x="706" y="588"/>
                      </a:lnTo>
                      <a:lnTo>
                        <a:pt x="672" y="564"/>
                      </a:lnTo>
                      <a:lnTo>
                        <a:pt x="738" y="546"/>
                      </a:lnTo>
                      <a:lnTo>
                        <a:pt x="734" y="536"/>
                      </a:lnTo>
                      <a:lnTo>
                        <a:pt x="658" y="556"/>
                      </a:lnTo>
                      <a:lnTo>
                        <a:pt x="658" y="556"/>
                      </a:lnTo>
                      <a:lnTo>
                        <a:pt x="628" y="538"/>
                      </a:lnTo>
                      <a:lnTo>
                        <a:pt x="598" y="524"/>
                      </a:lnTo>
                      <a:lnTo>
                        <a:pt x="726" y="488"/>
                      </a:lnTo>
                      <a:lnTo>
                        <a:pt x="722" y="476"/>
                      </a:lnTo>
                      <a:lnTo>
                        <a:pt x="576" y="512"/>
                      </a:lnTo>
                      <a:lnTo>
                        <a:pt x="576" y="512"/>
                      </a:lnTo>
                      <a:lnTo>
                        <a:pt x="564" y="506"/>
                      </a:lnTo>
                      <a:lnTo>
                        <a:pt x="564" y="506"/>
                      </a:lnTo>
                      <a:lnTo>
                        <a:pt x="556" y="502"/>
                      </a:lnTo>
                      <a:lnTo>
                        <a:pt x="556" y="502"/>
                      </a:lnTo>
                      <a:lnTo>
                        <a:pt x="532" y="480"/>
                      </a:lnTo>
                      <a:lnTo>
                        <a:pt x="510" y="458"/>
                      </a:lnTo>
                      <a:lnTo>
                        <a:pt x="492" y="438"/>
                      </a:lnTo>
                      <a:lnTo>
                        <a:pt x="486" y="426"/>
                      </a:lnTo>
                      <a:lnTo>
                        <a:pt x="482" y="418"/>
                      </a:lnTo>
                      <a:lnTo>
                        <a:pt x="482" y="418"/>
                      </a:lnTo>
                      <a:lnTo>
                        <a:pt x="486" y="406"/>
                      </a:lnTo>
                      <a:lnTo>
                        <a:pt x="492" y="396"/>
                      </a:lnTo>
                      <a:lnTo>
                        <a:pt x="510" y="374"/>
                      </a:lnTo>
                      <a:lnTo>
                        <a:pt x="532" y="352"/>
                      </a:lnTo>
                      <a:lnTo>
                        <a:pt x="558" y="330"/>
                      </a:lnTo>
                      <a:lnTo>
                        <a:pt x="558" y="330"/>
                      </a:lnTo>
                      <a:lnTo>
                        <a:pt x="564" y="326"/>
                      </a:lnTo>
                      <a:lnTo>
                        <a:pt x="564" y="326"/>
                      </a:lnTo>
                      <a:lnTo>
                        <a:pt x="578" y="320"/>
                      </a:lnTo>
                      <a:lnTo>
                        <a:pt x="720" y="354"/>
                      </a:lnTo>
                      <a:lnTo>
                        <a:pt x="724" y="344"/>
                      </a:lnTo>
                      <a:lnTo>
                        <a:pt x="600" y="308"/>
                      </a:lnTo>
                      <a:lnTo>
                        <a:pt x="600" y="308"/>
                      </a:lnTo>
                      <a:lnTo>
                        <a:pt x="658" y="276"/>
                      </a:lnTo>
                      <a:lnTo>
                        <a:pt x="734" y="294"/>
                      </a:lnTo>
                      <a:lnTo>
                        <a:pt x="736" y="286"/>
                      </a:lnTo>
                      <a:lnTo>
                        <a:pt x="672" y="266"/>
                      </a:lnTo>
                      <a:lnTo>
                        <a:pt x="672" y="266"/>
                      </a:lnTo>
                      <a:lnTo>
                        <a:pt x="706" y="244"/>
                      </a:lnTo>
                      <a:lnTo>
                        <a:pt x="738" y="218"/>
                      </a:lnTo>
                      <a:lnTo>
                        <a:pt x="740" y="216"/>
                      </a:lnTo>
                      <a:lnTo>
                        <a:pt x="728" y="196"/>
                      </a:lnTo>
                      <a:lnTo>
                        <a:pt x="726" y="198"/>
                      </a:lnTo>
                      <a:lnTo>
                        <a:pt x="726" y="198"/>
                      </a:lnTo>
                      <a:lnTo>
                        <a:pt x="686" y="212"/>
                      </a:lnTo>
                      <a:lnTo>
                        <a:pt x="650" y="230"/>
                      </a:lnTo>
                      <a:lnTo>
                        <a:pt x="666" y="164"/>
                      </a:lnTo>
                      <a:lnTo>
                        <a:pt x="656" y="162"/>
                      </a:lnTo>
                      <a:lnTo>
                        <a:pt x="634" y="238"/>
                      </a:lnTo>
                      <a:lnTo>
                        <a:pt x="634" y="238"/>
                      </a:lnTo>
                      <a:lnTo>
                        <a:pt x="606" y="256"/>
                      </a:lnTo>
                      <a:lnTo>
                        <a:pt x="578" y="272"/>
                      </a:lnTo>
                      <a:lnTo>
                        <a:pt x="608" y="146"/>
                      </a:lnTo>
                      <a:lnTo>
                        <a:pt x="598" y="142"/>
                      </a:lnTo>
                      <a:lnTo>
                        <a:pt x="556" y="288"/>
                      </a:lnTo>
                      <a:lnTo>
                        <a:pt x="556" y="288"/>
                      </a:lnTo>
                      <a:lnTo>
                        <a:pt x="546" y="294"/>
                      </a:lnTo>
                      <a:lnTo>
                        <a:pt x="546" y="294"/>
                      </a:lnTo>
                      <a:lnTo>
                        <a:pt x="538" y="298"/>
                      </a:lnTo>
                      <a:lnTo>
                        <a:pt x="538" y="298"/>
                      </a:lnTo>
                      <a:lnTo>
                        <a:pt x="512" y="308"/>
                      </a:lnTo>
                      <a:lnTo>
                        <a:pt x="486" y="314"/>
                      </a:lnTo>
                      <a:lnTo>
                        <a:pt x="462" y="318"/>
                      </a:lnTo>
                      <a:lnTo>
                        <a:pt x="442" y="320"/>
                      </a:lnTo>
                      <a:lnTo>
                        <a:pt x="442" y="320"/>
                      </a:lnTo>
                      <a:lnTo>
                        <a:pt x="442" y="320"/>
                      </a:lnTo>
                      <a:lnTo>
                        <a:pt x="442" y="320"/>
                      </a:lnTo>
                      <a:lnTo>
                        <a:pt x="426" y="320"/>
                      </a:lnTo>
                      <a:lnTo>
                        <a:pt x="426" y="320"/>
                      </a:lnTo>
                      <a:lnTo>
                        <a:pt x="420" y="310"/>
                      </a:lnTo>
                      <a:lnTo>
                        <a:pt x="414" y="300"/>
                      </a:lnTo>
                      <a:lnTo>
                        <a:pt x="404" y="274"/>
                      </a:lnTo>
                      <a:lnTo>
                        <a:pt x="396" y="244"/>
                      </a:lnTo>
                      <a:lnTo>
                        <a:pt x="388" y="210"/>
                      </a:lnTo>
                      <a:lnTo>
                        <a:pt x="388" y="210"/>
                      </a:lnTo>
                      <a:lnTo>
                        <a:pt x="390" y="204"/>
                      </a:lnTo>
                      <a:lnTo>
                        <a:pt x="390" y="204"/>
                      </a:lnTo>
                      <a:lnTo>
                        <a:pt x="390" y="190"/>
                      </a:lnTo>
                      <a:lnTo>
                        <a:pt x="492" y="84"/>
                      </a:lnTo>
                      <a:lnTo>
                        <a:pt x="484" y="76"/>
                      </a:lnTo>
                      <a:lnTo>
                        <a:pt x="392" y="164"/>
                      </a:lnTo>
                      <a:lnTo>
                        <a:pt x="392" y="164"/>
                      </a:lnTo>
                      <a:lnTo>
                        <a:pt x="392" y="98"/>
                      </a:lnTo>
                      <a:lnTo>
                        <a:pt x="446" y="42"/>
                      </a:lnTo>
                      <a:lnTo>
                        <a:pt x="440" y="36"/>
                      </a:lnTo>
                      <a:lnTo>
                        <a:pt x="392" y="80"/>
                      </a:lnTo>
                      <a:lnTo>
                        <a:pt x="392" y="80"/>
                      </a:lnTo>
                      <a:lnTo>
                        <a:pt x="388" y="40"/>
                      </a:lnTo>
                      <a:lnTo>
                        <a:pt x="382" y="2"/>
                      </a:lnTo>
                      <a:lnTo>
                        <a:pt x="382" y="0"/>
                      </a:lnTo>
                      <a:lnTo>
                        <a:pt x="378" y="0"/>
                      </a:lnTo>
                      <a:lnTo>
                        <a:pt x="362" y="0"/>
                      </a:lnTo>
                      <a:lnTo>
                        <a:pt x="358" y="0"/>
                      </a:lnTo>
                      <a:lnTo>
                        <a:pt x="358" y="2"/>
                      </a:lnTo>
                      <a:lnTo>
                        <a:pt x="358" y="2"/>
                      </a:lnTo>
                      <a:lnTo>
                        <a:pt x="350" y="42"/>
                      </a:lnTo>
                      <a:lnTo>
                        <a:pt x="348" y="82"/>
                      </a:lnTo>
                      <a:lnTo>
                        <a:pt x="300" y="36"/>
                      </a:lnTo>
                      <a:lnTo>
                        <a:pt x="292" y="42"/>
                      </a:lnTo>
                      <a:lnTo>
                        <a:pt x="348" y="100"/>
                      </a:lnTo>
                      <a:lnTo>
                        <a:pt x="348" y="100"/>
                      </a:lnTo>
                      <a:lnTo>
                        <a:pt x="348" y="134"/>
                      </a:lnTo>
                      <a:lnTo>
                        <a:pt x="350" y="166"/>
                      </a:lnTo>
                      <a:lnTo>
                        <a:pt x="254" y="76"/>
                      </a:lnTo>
                      <a:lnTo>
                        <a:pt x="246" y="84"/>
                      </a:lnTo>
                      <a:lnTo>
                        <a:pt x="350" y="192"/>
                      </a:lnTo>
                      <a:lnTo>
                        <a:pt x="350" y="192"/>
                      </a:lnTo>
                      <a:lnTo>
                        <a:pt x="352" y="204"/>
                      </a:lnTo>
                      <a:lnTo>
                        <a:pt x="352" y="204"/>
                      </a:lnTo>
                      <a:lnTo>
                        <a:pt x="352" y="214"/>
                      </a:lnTo>
                      <a:lnTo>
                        <a:pt x="352" y="214"/>
                      </a:lnTo>
                      <a:lnTo>
                        <a:pt x="346" y="246"/>
                      </a:lnTo>
                      <a:lnTo>
                        <a:pt x="338" y="276"/>
                      </a:lnTo>
                      <a:lnTo>
                        <a:pt x="328" y="302"/>
                      </a:lnTo>
                      <a:lnTo>
                        <a:pt x="322" y="312"/>
                      </a:lnTo>
                      <a:lnTo>
                        <a:pt x="316" y="320"/>
                      </a:lnTo>
                      <a:lnTo>
                        <a:pt x="316" y="320"/>
                      </a:lnTo>
                      <a:lnTo>
                        <a:pt x="300" y="322"/>
                      </a:lnTo>
                      <a:lnTo>
                        <a:pt x="300" y="322"/>
                      </a:lnTo>
                      <a:lnTo>
                        <a:pt x="278" y="320"/>
                      </a:lnTo>
                      <a:lnTo>
                        <a:pt x="254" y="316"/>
                      </a:lnTo>
                      <a:lnTo>
                        <a:pt x="228" y="308"/>
                      </a:lnTo>
                      <a:lnTo>
                        <a:pt x="200" y="298"/>
                      </a:lnTo>
                      <a:lnTo>
                        <a:pt x="200" y="298"/>
                      </a:lnTo>
                      <a:lnTo>
                        <a:pt x="196" y="294"/>
                      </a:lnTo>
                      <a:lnTo>
                        <a:pt x="196" y="294"/>
                      </a:lnTo>
                      <a:lnTo>
                        <a:pt x="184" y="286"/>
                      </a:lnTo>
                      <a:lnTo>
                        <a:pt x="142" y="146"/>
                      </a:lnTo>
                      <a:lnTo>
                        <a:pt x="130" y="148"/>
                      </a:lnTo>
                      <a:lnTo>
                        <a:pt x="162" y="272"/>
                      </a:lnTo>
                      <a:lnTo>
                        <a:pt x="162" y="272"/>
                      </a:lnTo>
                      <a:lnTo>
                        <a:pt x="106" y="240"/>
                      </a:lnTo>
                      <a:lnTo>
                        <a:pt x="84" y="164"/>
                      </a:lnTo>
                      <a:lnTo>
                        <a:pt x="74" y="166"/>
                      </a:lnTo>
                      <a:lnTo>
                        <a:pt x="90" y="230"/>
                      </a:lnTo>
                      <a:lnTo>
                        <a:pt x="90" y="230"/>
                      </a:lnTo>
                      <a:lnTo>
                        <a:pt x="54" y="214"/>
                      </a:lnTo>
                      <a:lnTo>
                        <a:pt x="16" y="198"/>
                      </a:lnTo>
                      <a:lnTo>
                        <a:pt x="12" y="198"/>
                      </a:lnTo>
                      <a:lnTo>
                        <a:pt x="10" y="200"/>
                      </a:lnTo>
                      <a:lnTo>
                        <a:pt x="2" y="214"/>
                      </a:lnTo>
                      <a:lnTo>
                        <a:pt x="2" y="214"/>
                      </a:lnTo>
                      <a:lnTo>
                        <a:pt x="0" y="218"/>
                      </a:lnTo>
                      <a:lnTo>
                        <a:pt x="4" y="220"/>
                      </a:lnTo>
                      <a:lnTo>
                        <a:pt x="4" y="220"/>
                      </a:lnTo>
                      <a:lnTo>
                        <a:pt x="36" y="246"/>
                      </a:lnTo>
                      <a:lnTo>
                        <a:pt x="70" y="270"/>
                      </a:lnTo>
                      <a:lnTo>
                        <a:pt x="4" y="288"/>
                      </a:lnTo>
                      <a:lnTo>
                        <a:pt x="6" y="298"/>
                      </a:lnTo>
                      <a:lnTo>
                        <a:pt x="84" y="278"/>
                      </a:lnTo>
                      <a:lnTo>
                        <a:pt x="84" y="278"/>
                      </a:lnTo>
                      <a:lnTo>
                        <a:pt x="114" y="296"/>
                      </a:lnTo>
                      <a:lnTo>
                        <a:pt x="142" y="310"/>
                      </a:lnTo>
                      <a:lnTo>
                        <a:pt x="16" y="346"/>
                      </a:lnTo>
                      <a:lnTo>
                        <a:pt x="20" y="358"/>
                      </a:lnTo>
                      <a:lnTo>
                        <a:pt x="166" y="322"/>
                      </a:lnTo>
                      <a:lnTo>
                        <a:pt x="166" y="322"/>
                      </a:lnTo>
                      <a:lnTo>
                        <a:pt x="178" y="328"/>
                      </a:lnTo>
                      <a:lnTo>
                        <a:pt x="178" y="328"/>
                      </a:lnTo>
                      <a:lnTo>
                        <a:pt x="186" y="332"/>
                      </a:lnTo>
                      <a:lnTo>
                        <a:pt x="186" y="332"/>
                      </a:lnTo>
                      <a:lnTo>
                        <a:pt x="210" y="354"/>
                      </a:lnTo>
                      <a:lnTo>
                        <a:pt x="232" y="376"/>
                      </a:lnTo>
                      <a:lnTo>
                        <a:pt x="250" y="396"/>
                      </a:lnTo>
                      <a:lnTo>
                        <a:pt x="256" y="408"/>
                      </a:lnTo>
                      <a:lnTo>
                        <a:pt x="260" y="418"/>
                      </a:lnTo>
                      <a:lnTo>
                        <a:pt x="260" y="418"/>
                      </a:lnTo>
                      <a:lnTo>
                        <a:pt x="256" y="428"/>
                      </a:lnTo>
                      <a:lnTo>
                        <a:pt x="248" y="438"/>
                      </a:lnTo>
                      <a:lnTo>
                        <a:pt x="232" y="460"/>
                      </a:lnTo>
                      <a:lnTo>
                        <a:pt x="208" y="482"/>
                      </a:lnTo>
                      <a:lnTo>
                        <a:pt x="184" y="504"/>
                      </a:lnTo>
                      <a:lnTo>
                        <a:pt x="184" y="504"/>
                      </a:lnTo>
                      <a:lnTo>
                        <a:pt x="178" y="508"/>
                      </a:lnTo>
                      <a:lnTo>
                        <a:pt x="178" y="508"/>
                      </a:lnTo>
                      <a:lnTo>
                        <a:pt x="164" y="514"/>
                      </a:lnTo>
                      <a:lnTo>
                        <a:pt x="22" y="480"/>
                      </a:lnTo>
                      <a:lnTo>
                        <a:pt x="18" y="490"/>
                      </a:lnTo>
                      <a:lnTo>
                        <a:pt x="142" y="526"/>
                      </a:lnTo>
                      <a:lnTo>
                        <a:pt x="142" y="526"/>
                      </a:lnTo>
                      <a:lnTo>
                        <a:pt x="84" y="558"/>
                      </a:lnTo>
                      <a:lnTo>
                        <a:pt x="8" y="540"/>
                      </a:lnTo>
                      <a:lnTo>
                        <a:pt x="6" y="548"/>
                      </a:lnTo>
                      <a:lnTo>
                        <a:pt x="68" y="568"/>
                      </a:lnTo>
                      <a:lnTo>
                        <a:pt x="68" y="568"/>
                      </a:lnTo>
                      <a:lnTo>
                        <a:pt x="36" y="590"/>
                      </a:lnTo>
                      <a:lnTo>
                        <a:pt x="4" y="616"/>
                      </a:lnTo>
                      <a:lnTo>
                        <a:pt x="2" y="618"/>
                      </a:lnTo>
                      <a:lnTo>
                        <a:pt x="14" y="638"/>
                      </a:lnTo>
                      <a:lnTo>
                        <a:pt x="16" y="636"/>
                      </a:lnTo>
                      <a:lnTo>
                        <a:pt x="16" y="636"/>
                      </a:lnTo>
                      <a:lnTo>
                        <a:pt x="56" y="622"/>
                      </a:lnTo>
                      <a:lnTo>
                        <a:pt x="92" y="604"/>
                      </a:lnTo>
                      <a:lnTo>
                        <a:pt x="76" y="670"/>
                      </a:lnTo>
                      <a:lnTo>
                        <a:pt x="86" y="672"/>
                      </a:lnTo>
                      <a:lnTo>
                        <a:pt x="108" y="596"/>
                      </a:lnTo>
                      <a:lnTo>
                        <a:pt x="108" y="596"/>
                      </a:lnTo>
                      <a:lnTo>
                        <a:pt x="136" y="578"/>
                      </a:lnTo>
                      <a:lnTo>
                        <a:pt x="164" y="562"/>
                      </a:lnTo>
                      <a:lnTo>
                        <a:pt x="132" y="688"/>
                      </a:lnTo>
                      <a:lnTo>
                        <a:pt x="144" y="692"/>
                      </a:lnTo>
                      <a:lnTo>
                        <a:pt x="186" y="546"/>
                      </a:lnTo>
                      <a:lnTo>
                        <a:pt x="186" y="546"/>
                      </a:lnTo>
                      <a:lnTo>
                        <a:pt x="196" y="540"/>
                      </a:lnTo>
                      <a:lnTo>
                        <a:pt x="196" y="540"/>
                      </a:lnTo>
                      <a:lnTo>
                        <a:pt x="204" y="534"/>
                      </a:lnTo>
                      <a:lnTo>
                        <a:pt x="204" y="534"/>
                      </a:lnTo>
                      <a:lnTo>
                        <a:pt x="230" y="526"/>
                      </a:lnTo>
                      <a:lnTo>
                        <a:pt x="256" y="518"/>
                      </a:lnTo>
                      <a:lnTo>
                        <a:pt x="280" y="514"/>
                      </a:lnTo>
                      <a:lnTo>
                        <a:pt x="300" y="512"/>
                      </a:lnTo>
                      <a:lnTo>
                        <a:pt x="300" y="512"/>
                      </a:lnTo>
                      <a:lnTo>
                        <a:pt x="316" y="514"/>
                      </a:lnTo>
                      <a:lnTo>
                        <a:pt x="316" y="514"/>
                      </a:lnTo>
                      <a:lnTo>
                        <a:pt x="322" y="522"/>
                      </a:lnTo>
                      <a:lnTo>
                        <a:pt x="328" y="534"/>
                      </a:lnTo>
                      <a:lnTo>
                        <a:pt x="338" y="560"/>
                      </a:lnTo>
                      <a:lnTo>
                        <a:pt x="346" y="590"/>
                      </a:lnTo>
                      <a:lnTo>
                        <a:pt x="352" y="624"/>
                      </a:lnTo>
                      <a:lnTo>
                        <a:pt x="352" y="624"/>
                      </a:lnTo>
                      <a:lnTo>
                        <a:pt x="352" y="630"/>
                      </a:lnTo>
                      <a:lnTo>
                        <a:pt x="352" y="630"/>
                      </a:lnTo>
                      <a:lnTo>
                        <a:pt x="352" y="644"/>
                      </a:lnTo>
                      <a:lnTo>
                        <a:pt x="250" y="750"/>
                      </a:lnTo>
                      <a:lnTo>
                        <a:pt x="258" y="760"/>
                      </a:lnTo>
                      <a:lnTo>
                        <a:pt x="350" y="670"/>
                      </a:lnTo>
                      <a:lnTo>
                        <a:pt x="350" y="670"/>
                      </a:lnTo>
                      <a:lnTo>
                        <a:pt x="350" y="736"/>
                      </a:lnTo>
                      <a:lnTo>
                        <a:pt x="296" y="792"/>
                      </a:lnTo>
                      <a:lnTo>
                        <a:pt x="302" y="800"/>
                      </a:lnTo>
                      <a:lnTo>
                        <a:pt x="350" y="754"/>
                      </a:lnTo>
                      <a:lnTo>
                        <a:pt x="350" y="754"/>
                      </a:lnTo>
                      <a:lnTo>
                        <a:pt x="352" y="794"/>
                      </a:lnTo>
                      <a:lnTo>
                        <a:pt x="360" y="836"/>
                      </a:lnTo>
                      <a:lnTo>
                        <a:pt x="360" y="840"/>
                      </a:lnTo>
                      <a:lnTo>
                        <a:pt x="364" y="840"/>
                      </a:lnTo>
                      <a:lnTo>
                        <a:pt x="364" y="840"/>
                      </a:lnTo>
                      <a:lnTo>
                        <a:pt x="368" y="840"/>
                      </a:lnTo>
                      <a:lnTo>
                        <a:pt x="384" y="840"/>
                      </a:lnTo>
                      <a:lnTo>
                        <a:pt x="384" y="836"/>
                      </a:lnTo>
                      <a:lnTo>
                        <a:pt x="384" y="836"/>
                      </a:lnTo>
                      <a:lnTo>
                        <a:pt x="390" y="794"/>
                      </a:lnTo>
                      <a:lnTo>
                        <a:pt x="394" y="752"/>
                      </a:lnTo>
                      <a:lnTo>
                        <a:pt x="442" y="800"/>
                      </a:lnTo>
                      <a:lnTo>
                        <a:pt x="450" y="792"/>
                      </a:lnTo>
                      <a:lnTo>
                        <a:pt x="394" y="734"/>
                      </a:lnTo>
                      <a:lnTo>
                        <a:pt x="394" y="734"/>
                      </a:lnTo>
                      <a:lnTo>
                        <a:pt x="394" y="700"/>
                      </a:lnTo>
                      <a:lnTo>
                        <a:pt x="392" y="668"/>
                      </a:lnTo>
                      <a:lnTo>
                        <a:pt x="486" y="760"/>
                      </a:lnTo>
                      <a:lnTo>
                        <a:pt x="496" y="750"/>
                      </a:lnTo>
                      <a:lnTo>
                        <a:pt x="390" y="642"/>
                      </a:lnTo>
                      <a:lnTo>
                        <a:pt x="390" y="642"/>
                      </a:lnTo>
                      <a:lnTo>
                        <a:pt x="390" y="630"/>
                      </a:lnTo>
                      <a:lnTo>
                        <a:pt x="390" y="630"/>
                      </a:lnTo>
                      <a:lnTo>
                        <a:pt x="390" y="620"/>
                      </a:lnTo>
                      <a:lnTo>
                        <a:pt x="390" y="620"/>
                      </a:lnTo>
                      <a:lnTo>
                        <a:pt x="396" y="588"/>
                      </a:lnTo>
                      <a:lnTo>
                        <a:pt x="404" y="558"/>
                      </a:lnTo>
                      <a:lnTo>
                        <a:pt x="414" y="532"/>
                      </a:lnTo>
                      <a:lnTo>
                        <a:pt x="420" y="522"/>
                      </a:lnTo>
                      <a:lnTo>
                        <a:pt x="426" y="514"/>
                      </a:lnTo>
                      <a:lnTo>
                        <a:pt x="426" y="514"/>
                      </a:lnTo>
                      <a:lnTo>
                        <a:pt x="442" y="512"/>
                      </a:lnTo>
                      <a:lnTo>
                        <a:pt x="442" y="512"/>
                      </a:lnTo>
                      <a:lnTo>
                        <a:pt x="464" y="514"/>
                      </a:lnTo>
                      <a:lnTo>
                        <a:pt x="488" y="518"/>
                      </a:lnTo>
                      <a:lnTo>
                        <a:pt x="514" y="526"/>
                      </a:lnTo>
                      <a:lnTo>
                        <a:pt x="540" y="536"/>
                      </a:lnTo>
                      <a:lnTo>
                        <a:pt x="540" y="536"/>
                      </a:lnTo>
                      <a:lnTo>
                        <a:pt x="546" y="540"/>
                      </a:lnTo>
                      <a:lnTo>
                        <a:pt x="546" y="540"/>
                      </a:lnTo>
                      <a:lnTo>
                        <a:pt x="558" y="548"/>
                      </a:lnTo>
                      <a:lnTo>
                        <a:pt x="600" y="688"/>
                      </a:lnTo>
                      <a:lnTo>
                        <a:pt x="610" y="686"/>
                      </a:lnTo>
                      <a:lnTo>
                        <a:pt x="580" y="562"/>
                      </a:lnTo>
                      <a:lnTo>
                        <a:pt x="580" y="562"/>
                      </a:lnTo>
                      <a:lnTo>
                        <a:pt x="636" y="596"/>
                      </a:lnTo>
                      <a:lnTo>
                        <a:pt x="658" y="670"/>
                      </a:lnTo>
                      <a:lnTo>
                        <a:pt x="668" y="668"/>
                      </a:lnTo>
                      <a:lnTo>
                        <a:pt x="652" y="604"/>
                      </a:lnTo>
                      <a:lnTo>
                        <a:pt x="652" y="604"/>
                      </a:lnTo>
                      <a:lnTo>
                        <a:pt x="688" y="620"/>
                      </a:lnTo>
                      <a:lnTo>
                        <a:pt x="726" y="636"/>
                      </a:lnTo>
                      <a:lnTo>
                        <a:pt x="730" y="636"/>
                      </a:lnTo>
                      <a:lnTo>
                        <a:pt x="740" y="616"/>
                      </a:lnTo>
                      <a:lnTo>
                        <a:pt x="738" y="614"/>
                      </a:lnTo>
                      <a:close/>
                    </a:path>
                  </a:pathLst>
                </a:custGeom>
                <a:solidFill>
                  <a:srgbClr val="FEFFFF">
                    <a:alpha val="2000"/>
                  </a:srgbClr>
                </a:solidFill>
                <a:ln>
                  <a:noFill/>
                </a:ln>
                <a:effectLst>
                  <a:glow rad="101600">
                    <a:srgbClr val="FEFEFE">
                      <a:alpha val="4000"/>
                    </a:srgbClr>
                  </a:glow>
                </a:effectLst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801"/>
                </a:p>
              </p:txBody>
            </p:sp>
            <p:sp>
              <p:nvSpPr>
                <p:cNvPr id="237" name="Freeform 33"/>
                <p:cNvSpPr>
                  <a:spLocks noChangeAspect="1"/>
                </p:cNvSpPr>
                <p:nvPr/>
              </p:nvSpPr>
              <p:spPr bwMode="auto">
                <a:xfrm rot="21141884">
                  <a:off x="7350347" y="4152407"/>
                  <a:ext cx="911585" cy="1033130"/>
                </a:xfrm>
                <a:custGeom>
                  <a:avLst/>
                  <a:gdLst>
                    <a:gd name="T0" fmla="*/ 646 w 660"/>
                    <a:gd name="T1" fmla="*/ 570 h 748"/>
                    <a:gd name="T2" fmla="*/ 518 w 660"/>
                    <a:gd name="T3" fmla="*/ 506 h 748"/>
                    <a:gd name="T4" fmla="*/ 430 w 660"/>
                    <a:gd name="T5" fmla="*/ 450 h 748"/>
                    <a:gd name="T6" fmla="*/ 404 w 660"/>
                    <a:gd name="T7" fmla="*/ 468 h 748"/>
                    <a:gd name="T8" fmla="*/ 446 w 660"/>
                    <a:gd name="T9" fmla="*/ 582 h 748"/>
                    <a:gd name="T10" fmla="*/ 372 w 660"/>
                    <a:gd name="T11" fmla="*/ 462 h 748"/>
                    <a:gd name="T12" fmla="*/ 344 w 660"/>
                    <a:gd name="T13" fmla="*/ 526 h 748"/>
                    <a:gd name="T14" fmla="*/ 348 w 660"/>
                    <a:gd name="T15" fmla="*/ 598 h 748"/>
                    <a:gd name="T16" fmla="*/ 342 w 660"/>
                    <a:gd name="T17" fmla="*/ 746 h 748"/>
                    <a:gd name="T18" fmla="*/ 314 w 660"/>
                    <a:gd name="T19" fmla="*/ 710 h 748"/>
                    <a:gd name="T20" fmla="*/ 230 w 660"/>
                    <a:gd name="T21" fmla="*/ 680 h 748"/>
                    <a:gd name="T22" fmla="*/ 316 w 660"/>
                    <a:gd name="T23" fmla="*/ 460 h 748"/>
                    <a:gd name="T24" fmla="*/ 270 w 660"/>
                    <a:gd name="T25" fmla="*/ 510 h 748"/>
                    <a:gd name="T26" fmla="*/ 208 w 660"/>
                    <a:gd name="T27" fmla="*/ 576 h 748"/>
                    <a:gd name="T28" fmla="*/ 276 w 660"/>
                    <a:gd name="T29" fmla="*/ 450 h 748"/>
                    <a:gd name="T30" fmla="*/ 174 w 660"/>
                    <a:gd name="T31" fmla="*/ 482 h 748"/>
                    <a:gd name="T32" fmla="*/ 76 w 660"/>
                    <a:gd name="T33" fmla="*/ 602 h 748"/>
                    <a:gd name="T34" fmla="*/ 10 w 660"/>
                    <a:gd name="T35" fmla="*/ 566 h 748"/>
                    <a:gd name="T36" fmla="*/ 60 w 660"/>
                    <a:gd name="T37" fmla="*/ 506 h 748"/>
                    <a:gd name="T38" fmla="*/ 18 w 660"/>
                    <a:gd name="T39" fmla="*/ 428 h 748"/>
                    <a:gd name="T40" fmla="*/ 280 w 660"/>
                    <a:gd name="T41" fmla="*/ 382 h 748"/>
                    <a:gd name="T42" fmla="*/ 214 w 660"/>
                    <a:gd name="T43" fmla="*/ 386 h 748"/>
                    <a:gd name="T44" fmla="*/ 90 w 660"/>
                    <a:gd name="T45" fmla="*/ 366 h 748"/>
                    <a:gd name="T46" fmla="*/ 212 w 660"/>
                    <a:gd name="T47" fmla="*/ 360 h 748"/>
                    <a:gd name="T48" fmla="*/ 252 w 660"/>
                    <a:gd name="T49" fmla="*/ 342 h 748"/>
                    <a:gd name="T50" fmla="*/ 128 w 660"/>
                    <a:gd name="T51" fmla="*/ 278 h 748"/>
                    <a:gd name="T52" fmla="*/ 32 w 660"/>
                    <a:gd name="T53" fmla="*/ 220 h 748"/>
                    <a:gd name="T54" fmla="*/ 16 w 660"/>
                    <a:gd name="T55" fmla="*/ 178 h 748"/>
                    <a:gd name="T56" fmla="*/ 96 w 660"/>
                    <a:gd name="T57" fmla="*/ 214 h 748"/>
                    <a:gd name="T58" fmla="*/ 176 w 660"/>
                    <a:gd name="T59" fmla="*/ 264 h 748"/>
                    <a:gd name="T60" fmla="*/ 272 w 660"/>
                    <a:gd name="T61" fmla="*/ 292 h 748"/>
                    <a:gd name="T62" fmla="*/ 202 w 660"/>
                    <a:gd name="T63" fmla="*/ 168 h 748"/>
                    <a:gd name="T64" fmla="*/ 282 w 660"/>
                    <a:gd name="T65" fmla="*/ 262 h 748"/>
                    <a:gd name="T66" fmla="*/ 318 w 660"/>
                    <a:gd name="T67" fmla="*/ 290 h 748"/>
                    <a:gd name="T68" fmla="*/ 312 w 660"/>
                    <a:gd name="T69" fmla="*/ 150 h 748"/>
                    <a:gd name="T70" fmla="*/ 314 w 660"/>
                    <a:gd name="T71" fmla="*/ 38 h 748"/>
                    <a:gd name="T72" fmla="*/ 342 w 660"/>
                    <a:gd name="T73" fmla="*/ 2 h 748"/>
                    <a:gd name="T74" fmla="*/ 352 w 660"/>
                    <a:gd name="T75" fmla="*/ 148 h 748"/>
                    <a:gd name="T76" fmla="*/ 346 w 660"/>
                    <a:gd name="T77" fmla="*/ 254 h 748"/>
                    <a:gd name="T78" fmla="*/ 380 w 660"/>
                    <a:gd name="T79" fmla="*/ 262 h 748"/>
                    <a:gd name="T80" fmla="*/ 460 w 660"/>
                    <a:gd name="T81" fmla="*/ 164 h 748"/>
                    <a:gd name="T82" fmla="*/ 402 w 660"/>
                    <a:gd name="T83" fmla="*/ 274 h 748"/>
                    <a:gd name="T84" fmla="*/ 428 w 660"/>
                    <a:gd name="T85" fmla="*/ 304 h 748"/>
                    <a:gd name="T86" fmla="*/ 516 w 660"/>
                    <a:gd name="T87" fmla="*/ 246 h 748"/>
                    <a:gd name="T88" fmla="*/ 648 w 660"/>
                    <a:gd name="T89" fmla="*/ 180 h 748"/>
                    <a:gd name="T90" fmla="*/ 658 w 660"/>
                    <a:gd name="T91" fmla="*/ 198 h 748"/>
                    <a:gd name="T92" fmla="*/ 538 w 660"/>
                    <a:gd name="T93" fmla="*/ 278 h 748"/>
                    <a:gd name="T94" fmla="*/ 444 w 660"/>
                    <a:gd name="T95" fmla="*/ 326 h 748"/>
                    <a:gd name="T96" fmla="*/ 432 w 660"/>
                    <a:gd name="T97" fmla="*/ 360 h 748"/>
                    <a:gd name="T98" fmla="*/ 572 w 660"/>
                    <a:gd name="T99" fmla="*/ 362 h 748"/>
                    <a:gd name="T100" fmla="*/ 488 w 660"/>
                    <a:gd name="T101" fmla="*/ 384 h 748"/>
                    <a:gd name="T102" fmla="*/ 392 w 660"/>
                    <a:gd name="T103" fmla="*/ 382 h 748"/>
                    <a:gd name="T104" fmla="*/ 502 w 660"/>
                    <a:gd name="T105" fmla="*/ 456 h 748"/>
                    <a:gd name="T106" fmla="*/ 586 w 660"/>
                    <a:gd name="T107" fmla="*/ 498 h 748"/>
                    <a:gd name="T108" fmla="*/ 660 w 660"/>
                    <a:gd name="T109" fmla="*/ 554 h 7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</a:cxnLst>
                  <a:rect l="0" t="0" r="r" b="b"/>
                  <a:pathLst>
                    <a:path w="660" h="748">
                      <a:moveTo>
                        <a:pt x="660" y="554"/>
                      </a:moveTo>
                      <a:lnTo>
                        <a:pt x="658" y="556"/>
                      </a:lnTo>
                      <a:lnTo>
                        <a:pt x="658" y="556"/>
                      </a:lnTo>
                      <a:lnTo>
                        <a:pt x="652" y="568"/>
                      </a:lnTo>
                      <a:lnTo>
                        <a:pt x="650" y="572"/>
                      </a:lnTo>
                      <a:lnTo>
                        <a:pt x="646" y="570"/>
                      </a:lnTo>
                      <a:lnTo>
                        <a:pt x="646" y="570"/>
                      </a:lnTo>
                      <a:lnTo>
                        <a:pt x="614" y="558"/>
                      </a:lnTo>
                      <a:lnTo>
                        <a:pt x="580" y="542"/>
                      </a:lnTo>
                      <a:lnTo>
                        <a:pt x="594" y="598"/>
                      </a:lnTo>
                      <a:lnTo>
                        <a:pt x="586" y="602"/>
                      </a:lnTo>
                      <a:lnTo>
                        <a:pt x="566" y="534"/>
                      </a:lnTo>
                      <a:lnTo>
                        <a:pt x="566" y="534"/>
                      </a:lnTo>
                      <a:lnTo>
                        <a:pt x="518" y="506"/>
                      </a:lnTo>
                      <a:lnTo>
                        <a:pt x="544" y="614"/>
                      </a:lnTo>
                      <a:lnTo>
                        <a:pt x="534" y="618"/>
                      </a:lnTo>
                      <a:lnTo>
                        <a:pt x="496" y="492"/>
                      </a:lnTo>
                      <a:lnTo>
                        <a:pt x="496" y="492"/>
                      </a:lnTo>
                      <a:lnTo>
                        <a:pt x="486" y="486"/>
                      </a:lnTo>
                      <a:lnTo>
                        <a:pt x="486" y="486"/>
                      </a:lnTo>
                      <a:lnTo>
                        <a:pt x="430" y="450"/>
                      </a:lnTo>
                      <a:lnTo>
                        <a:pt x="400" y="432"/>
                      </a:lnTo>
                      <a:lnTo>
                        <a:pt x="370" y="418"/>
                      </a:lnTo>
                      <a:lnTo>
                        <a:pt x="370" y="418"/>
                      </a:lnTo>
                      <a:lnTo>
                        <a:pt x="394" y="452"/>
                      </a:lnTo>
                      <a:lnTo>
                        <a:pt x="394" y="452"/>
                      </a:lnTo>
                      <a:lnTo>
                        <a:pt x="404" y="468"/>
                      </a:lnTo>
                      <a:lnTo>
                        <a:pt x="404" y="468"/>
                      </a:lnTo>
                      <a:lnTo>
                        <a:pt x="422" y="496"/>
                      </a:lnTo>
                      <a:lnTo>
                        <a:pt x="438" y="522"/>
                      </a:lnTo>
                      <a:lnTo>
                        <a:pt x="450" y="548"/>
                      </a:lnTo>
                      <a:lnTo>
                        <a:pt x="462" y="574"/>
                      </a:lnTo>
                      <a:lnTo>
                        <a:pt x="462" y="578"/>
                      </a:lnTo>
                      <a:lnTo>
                        <a:pt x="448" y="586"/>
                      </a:lnTo>
                      <a:lnTo>
                        <a:pt x="446" y="582"/>
                      </a:lnTo>
                      <a:lnTo>
                        <a:pt x="446" y="582"/>
                      </a:lnTo>
                      <a:lnTo>
                        <a:pt x="428" y="558"/>
                      </a:lnTo>
                      <a:lnTo>
                        <a:pt x="412" y="534"/>
                      </a:lnTo>
                      <a:lnTo>
                        <a:pt x="396" y="508"/>
                      </a:lnTo>
                      <a:lnTo>
                        <a:pt x="382" y="482"/>
                      </a:lnTo>
                      <a:lnTo>
                        <a:pt x="382" y="482"/>
                      </a:lnTo>
                      <a:lnTo>
                        <a:pt x="372" y="462"/>
                      </a:lnTo>
                      <a:lnTo>
                        <a:pt x="372" y="462"/>
                      </a:lnTo>
                      <a:lnTo>
                        <a:pt x="360" y="438"/>
                      </a:lnTo>
                      <a:lnTo>
                        <a:pt x="346" y="414"/>
                      </a:lnTo>
                      <a:lnTo>
                        <a:pt x="346" y="414"/>
                      </a:lnTo>
                      <a:lnTo>
                        <a:pt x="344" y="452"/>
                      </a:lnTo>
                      <a:lnTo>
                        <a:pt x="342" y="490"/>
                      </a:lnTo>
                      <a:lnTo>
                        <a:pt x="344" y="526"/>
                      </a:lnTo>
                      <a:lnTo>
                        <a:pt x="346" y="564"/>
                      </a:lnTo>
                      <a:lnTo>
                        <a:pt x="346" y="564"/>
                      </a:lnTo>
                      <a:lnTo>
                        <a:pt x="348" y="574"/>
                      </a:lnTo>
                      <a:lnTo>
                        <a:pt x="440" y="672"/>
                      </a:lnTo>
                      <a:lnTo>
                        <a:pt x="432" y="680"/>
                      </a:lnTo>
                      <a:lnTo>
                        <a:pt x="348" y="598"/>
                      </a:lnTo>
                      <a:lnTo>
                        <a:pt x="348" y="598"/>
                      </a:lnTo>
                      <a:lnTo>
                        <a:pt x="350" y="656"/>
                      </a:lnTo>
                      <a:lnTo>
                        <a:pt x="400" y="708"/>
                      </a:lnTo>
                      <a:lnTo>
                        <a:pt x="394" y="716"/>
                      </a:lnTo>
                      <a:lnTo>
                        <a:pt x="350" y="674"/>
                      </a:lnTo>
                      <a:lnTo>
                        <a:pt x="350" y="674"/>
                      </a:lnTo>
                      <a:lnTo>
                        <a:pt x="348" y="710"/>
                      </a:lnTo>
                      <a:lnTo>
                        <a:pt x="342" y="746"/>
                      </a:lnTo>
                      <a:lnTo>
                        <a:pt x="340" y="748"/>
                      </a:lnTo>
                      <a:lnTo>
                        <a:pt x="336" y="748"/>
                      </a:lnTo>
                      <a:lnTo>
                        <a:pt x="322" y="748"/>
                      </a:lnTo>
                      <a:lnTo>
                        <a:pt x="320" y="748"/>
                      </a:lnTo>
                      <a:lnTo>
                        <a:pt x="318" y="746"/>
                      </a:lnTo>
                      <a:lnTo>
                        <a:pt x="318" y="746"/>
                      </a:lnTo>
                      <a:lnTo>
                        <a:pt x="314" y="710"/>
                      </a:lnTo>
                      <a:lnTo>
                        <a:pt x="310" y="674"/>
                      </a:lnTo>
                      <a:lnTo>
                        <a:pt x="268" y="714"/>
                      </a:lnTo>
                      <a:lnTo>
                        <a:pt x="262" y="708"/>
                      </a:lnTo>
                      <a:lnTo>
                        <a:pt x="310" y="658"/>
                      </a:lnTo>
                      <a:lnTo>
                        <a:pt x="310" y="658"/>
                      </a:lnTo>
                      <a:lnTo>
                        <a:pt x="310" y="600"/>
                      </a:lnTo>
                      <a:lnTo>
                        <a:pt x="230" y="680"/>
                      </a:lnTo>
                      <a:lnTo>
                        <a:pt x="222" y="672"/>
                      </a:lnTo>
                      <a:lnTo>
                        <a:pt x="312" y="576"/>
                      </a:lnTo>
                      <a:lnTo>
                        <a:pt x="312" y="576"/>
                      </a:lnTo>
                      <a:lnTo>
                        <a:pt x="312" y="564"/>
                      </a:lnTo>
                      <a:lnTo>
                        <a:pt x="312" y="564"/>
                      </a:lnTo>
                      <a:lnTo>
                        <a:pt x="316" y="496"/>
                      </a:lnTo>
                      <a:lnTo>
                        <a:pt x="316" y="460"/>
                      </a:lnTo>
                      <a:lnTo>
                        <a:pt x="314" y="426"/>
                      </a:lnTo>
                      <a:lnTo>
                        <a:pt x="314" y="426"/>
                      </a:lnTo>
                      <a:lnTo>
                        <a:pt x="294" y="464"/>
                      </a:lnTo>
                      <a:lnTo>
                        <a:pt x="294" y="464"/>
                      </a:lnTo>
                      <a:lnTo>
                        <a:pt x="284" y="482"/>
                      </a:lnTo>
                      <a:lnTo>
                        <a:pt x="284" y="482"/>
                      </a:lnTo>
                      <a:lnTo>
                        <a:pt x="270" y="510"/>
                      </a:lnTo>
                      <a:lnTo>
                        <a:pt x="256" y="538"/>
                      </a:lnTo>
                      <a:lnTo>
                        <a:pt x="240" y="562"/>
                      </a:lnTo>
                      <a:lnTo>
                        <a:pt x="222" y="584"/>
                      </a:lnTo>
                      <a:lnTo>
                        <a:pt x="220" y="588"/>
                      </a:lnTo>
                      <a:lnTo>
                        <a:pt x="206" y="580"/>
                      </a:lnTo>
                      <a:lnTo>
                        <a:pt x="208" y="576"/>
                      </a:lnTo>
                      <a:lnTo>
                        <a:pt x="208" y="576"/>
                      </a:lnTo>
                      <a:lnTo>
                        <a:pt x="220" y="548"/>
                      </a:lnTo>
                      <a:lnTo>
                        <a:pt x="232" y="520"/>
                      </a:lnTo>
                      <a:lnTo>
                        <a:pt x="248" y="494"/>
                      </a:lnTo>
                      <a:lnTo>
                        <a:pt x="262" y="470"/>
                      </a:lnTo>
                      <a:lnTo>
                        <a:pt x="262" y="470"/>
                      </a:lnTo>
                      <a:lnTo>
                        <a:pt x="276" y="450"/>
                      </a:lnTo>
                      <a:lnTo>
                        <a:pt x="276" y="450"/>
                      </a:lnTo>
                      <a:lnTo>
                        <a:pt x="288" y="430"/>
                      </a:lnTo>
                      <a:lnTo>
                        <a:pt x="300" y="410"/>
                      </a:lnTo>
                      <a:lnTo>
                        <a:pt x="300" y="410"/>
                      </a:lnTo>
                      <a:lnTo>
                        <a:pt x="268" y="426"/>
                      </a:lnTo>
                      <a:lnTo>
                        <a:pt x="236" y="444"/>
                      </a:lnTo>
                      <a:lnTo>
                        <a:pt x="174" y="482"/>
                      </a:lnTo>
                      <a:lnTo>
                        <a:pt x="174" y="482"/>
                      </a:lnTo>
                      <a:lnTo>
                        <a:pt x="166" y="488"/>
                      </a:lnTo>
                      <a:lnTo>
                        <a:pt x="128" y="618"/>
                      </a:lnTo>
                      <a:lnTo>
                        <a:pt x="118" y="614"/>
                      </a:lnTo>
                      <a:lnTo>
                        <a:pt x="146" y="502"/>
                      </a:lnTo>
                      <a:lnTo>
                        <a:pt x="146" y="502"/>
                      </a:lnTo>
                      <a:lnTo>
                        <a:pt x="96" y="532"/>
                      </a:lnTo>
                      <a:lnTo>
                        <a:pt x="76" y="602"/>
                      </a:lnTo>
                      <a:lnTo>
                        <a:pt x="66" y="598"/>
                      </a:lnTo>
                      <a:lnTo>
                        <a:pt x="82" y="540"/>
                      </a:lnTo>
                      <a:lnTo>
                        <a:pt x="82" y="540"/>
                      </a:lnTo>
                      <a:lnTo>
                        <a:pt x="48" y="556"/>
                      </a:lnTo>
                      <a:lnTo>
                        <a:pt x="14" y="568"/>
                      </a:lnTo>
                      <a:lnTo>
                        <a:pt x="12" y="570"/>
                      </a:lnTo>
                      <a:lnTo>
                        <a:pt x="10" y="566"/>
                      </a:lnTo>
                      <a:lnTo>
                        <a:pt x="10" y="566"/>
                      </a:lnTo>
                      <a:lnTo>
                        <a:pt x="6" y="562"/>
                      </a:lnTo>
                      <a:lnTo>
                        <a:pt x="0" y="552"/>
                      </a:lnTo>
                      <a:lnTo>
                        <a:pt x="4" y="550"/>
                      </a:lnTo>
                      <a:lnTo>
                        <a:pt x="4" y="550"/>
                      </a:lnTo>
                      <a:lnTo>
                        <a:pt x="30" y="526"/>
                      </a:lnTo>
                      <a:lnTo>
                        <a:pt x="60" y="506"/>
                      </a:lnTo>
                      <a:lnTo>
                        <a:pt x="4" y="490"/>
                      </a:lnTo>
                      <a:lnTo>
                        <a:pt x="8" y="482"/>
                      </a:lnTo>
                      <a:lnTo>
                        <a:pt x="74" y="498"/>
                      </a:lnTo>
                      <a:lnTo>
                        <a:pt x="74" y="498"/>
                      </a:lnTo>
                      <a:lnTo>
                        <a:pt x="124" y="470"/>
                      </a:lnTo>
                      <a:lnTo>
                        <a:pt x="16" y="438"/>
                      </a:lnTo>
                      <a:lnTo>
                        <a:pt x="18" y="428"/>
                      </a:lnTo>
                      <a:lnTo>
                        <a:pt x="146" y="460"/>
                      </a:lnTo>
                      <a:lnTo>
                        <a:pt x="146" y="460"/>
                      </a:lnTo>
                      <a:lnTo>
                        <a:pt x="158" y="454"/>
                      </a:lnTo>
                      <a:lnTo>
                        <a:pt x="158" y="454"/>
                      </a:lnTo>
                      <a:lnTo>
                        <a:pt x="220" y="420"/>
                      </a:lnTo>
                      <a:lnTo>
                        <a:pt x="250" y="402"/>
                      </a:lnTo>
                      <a:lnTo>
                        <a:pt x="280" y="382"/>
                      </a:lnTo>
                      <a:lnTo>
                        <a:pt x="280" y="382"/>
                      </a:lnTo>
                      <a:lnTo>
                        <a:pt x="278" y="382"/>
                      </a:lnTo>
                      <a:lnTo>
                        <a:pt x="278" y="382"/>
                      </a:lnTo>
                      <a:lnTo>
                        <a:pt x="256" y="382"/>
                      </a:lnTo>
                      <a:lnTo>
                        <a:pt x="234" y="384"/>
                      </a:lnTo>
                      <a:lnTo>
                        <a:pt x="234" y="384"/>
                      </a:lnTo>
                      <a:lnTo>
                        <a:pt x="214" y="386"/>
                      </a:lnTo>
                      <a:lnTo>
                        <a:pt x="214" y="386"/>
                      </a:lnTo>
                      <a:lnTo>
                        <a:pt x="182" y="388"/>
                      </a:lnTo>
                      <a:lnTo>
                        <a:pt x="152" y="388"/>
                      </a:lnTo>
                      <a:lnTo>
                        <a:pt x="122" y="386"/>
                      </a:lnTo>
                      <a:lnTo>
                        <a:pt x="94" y="382"/>
                      </a:lnTo>
                      <a:lnTo>
                        <a:pt x="90" y="382"/>
                      </a:lnTo>
                      <a:lnTo>
                        <a:pt x="90" y="366"/>
                      </a:lnTo>
                      <a:lnTo>
                        <a:pt x="94" y="366"/>
                      </a:lnTo>
                      <a:lnTo>
                        <a:pt x="94" y="366"/>
                      </a:lnTo>
                      <a:lnTo>
                        <a:pt x="124" y="362"/>
                      </a:lnTo>
                      <a:lnTo>
                        <a:pt x="154" y="360"/>
                      </a:lnTo>
                      <a:lnTo>
                        <a:pt x="184" y="360"/>
                      </a:lnTo>
                      <a:lnTo>
                        <a:pt x="212" y="360"/>
                      </a:lnTo>
                      <a:lnTo>
                        <a:pt x="212" y="360"/>
                      </a:lnTo>
                      <a:lnTo>
                        <a:pt x="236" y="362"/>
                      </a:lnTo>
                      <a:lnTo>
                        <a:pt x="236" y="362"/>
                      </a:lnTo>
                      <a:lnTo>
                        <a:pt x="274" y="364"/>
                      </a:lnTo>
                      <a:lnTo>
                        <a:pt x="274" y="364"/>
                      </a:lnTo>
                      <a:lnTo>
                        <a:pt x="282" y="362"/>
                      </a:lnTo>
                      <a:lnTo>
                        <a:pt x="282" y="362"/>
                      </a:lnTo>
                      <a:lnTo>
                        <a:pt x="252" y="342"/>
                      </a:lnTo>
                      <a:lnTo>
                        <a:pt x="222" y="326"/>
                      </a:lnTo>
                      <a:lnTo>
                        <a:pt x="158" y="294"/>
                      </a:lnTo>
                      <a:lnTo>
                        <a:pt x="158" y="294"/>
                      </a:lnTo>
                      <a:lnTo>
                        <a:pt x="150" y="288"/>
                      </a:lnTo>
                      <a:lnTo>
                        <a:pt x="18" y="320"/>
                      </a:lnTo>
                      <a:lnTo>
                        <a:pt x="16" y="310"/>
                      </a:lnTo>
                      <a:lnTo>
                        <a:pt x="128" y="278"/>
                      </a:lnTo>
                      <a:lnTo>
                        <a:pt x="128" y="278"/>
                      </a:lnTo>
                      <a:lnTo>
                        <a:pt x="76" y="250"/>
                      </a:lnTo>
                      <a:lnTo>
                        <a:pt x="8" y="268"/>
                      </a:lnTo>
                      <a:lnTo>
                        <a:pt x="4" y="258"/>
                      </a:lnTo>
                      <a:lnTo>
                        <a:pt x="62" y="242"/>
                      </a:lnTo>
                      <a:lnTo>
                        <a:pt x="62" y="242"/>
                      </a:lnTo>
                      <a:lnTo>
                        <a:pt x="32" y="220"/>
                      </a:lnTo>
                      <a:lnTo>
                        <a:pt x="4" y="198"/>
                      </a:lnTo>
                      <a:lnTo>
                        <a:pt x="2" y="196"/>
                      </a:lnTo>
                      <a:lnTo>
                        <a:pt x="4" y="192"/>
                      </a:lnTo>
                      <a:lnTo>
                        <a:pt x="4" y="192"/>
                      </a:lnTo>
                      <a:lnTo>
                        <a:pt x="8" y="182"/>
                      </a:lnTo>
                      <a:lnTo>
                        <a:pt x="12" y="178"/>
                      </a:lnTo>
                      <a:lnTo>
                        <a:pt x="16" y="178"/>
                      </a:lnTo>
                      <a:lnTo>
                        <a:pt x="16" y="178"/>
                      </a:lnTo>
                      <a:lnTo>
                        <a:pt x="48" y="190"/>
                      </a:lnTo>
                      <a:lnTo>
                        <a:pt x="80" y="206"/>
                      </a:lnTo>
                      <a:lnTo>
                        <a:pt x="66" y="150"/>
                      </a:lnTo>
                      <a:lnTo>
                        <a:pt x="76" y="148"/>
                      </a:lnTo>
                      <a:lnTo>
                        <a:pt x="96" y="214"/>
                      </a:lnTo>
                      <a:lnTo>
                        <a:pt x="96" y="214"/>
                      </a:lnTo>
                      <a:lnTo>
                        <a:pt x="144" y="244"/>
                      </a:lnTo>
                      <a:lnTo>
                        <a:pt x="118" y="134"/>
                      </a:lnTo>
                      <a:lnTo>
                        <a:pt x="128" y="130"/>
                      </a:lnTo>
                      <a:lnTo>
                        <a:pt x="164" y="256"/>
                      </a:lnTo>
                      <a:lnTo>
                        <a:pt x="164" y="256"/>
                      </a:lnTo>
                      <a:lnTo>
                        <a:pt x="176" y="264"/>
                      </a:lnTo>
                      <a:lnTo>
                        <a:pt x="176" y="264"/>
                      </a:lnTo>
                      <a:lnTo>
                        <a:pt x="236" y="302"/>
                      </a:lnTo>
                      <a:lnTo>
                        <a:pt x="268" y="320"/>
                      </a:lnTo>
                      <a:lnTo>
                        <a:pt x="300" y="334"/>
                      </a:lnTo>
                      <a:lnTo>
                        <a:pt x="300" y="334"/>
                      </a:lnTo>
                      <a:lnTo>
                        <a:pt x="286" y="314"/>
                      </a:lnTo>
                      <a:lnTo>
                        <a:pt x="272" y="292"/>
                      </a:lnTo>
                      <a:lnTo>
                        <a:pt x="272" y="292"/>
                      </a:lnTo>
                      <a:lnTo>
                        <a:pt x="260" y="276"/>
                      </a:lnTo>
                      <a:lnTo>
                        <a:pt x="260" y="276"/>
                      </a:lnTo>
                      <a:lnTo>
                        <a:pt x="244" y="248"/>
                      </a:lnTo>
                      <a:lnTo>
                        <a:pt x="228" y="222"/>
                      </a:lnTo>
                      <a:lnTo>
                        <a:pt x="214" y="196"/>
                      </a:lnTo>
                      <a:lnTo>
                        <a:pt x="204" y="170"/>
                      </a:lnTo>
                      <a:lnTo>
                        <a:pt x="202" y="168"/>
                      </a:lnTo>
                      <a:lnTo>
                        <a:pt x="216" y="158"/>
                      </a:lnTo>
                      <a:lnTo>
                        <a:pt x="218" y="162"/>
                      </a:lnTo>
                      <a:lnTo>
                        <a:pt x="218" y="162"/>
                      </a:lnTo>
                      <a:lnTo>
                        <a:pt x="238" y="186"/>
                      </a:lnTo>
                      <a:lnTo>
                        <a:pt x="254" y="210"/>
                      </a:lnTo>
                      <a:lnTo>
                        <a:pt x="270" y="236"/>
                      </a:lnTo>
                      <a:lnTo>
                        <a:pt x="282" y="262"/>
                      </a:lnTo>
                      <a:lnTo>
                        <a:pt x="282" y="262"/>
                      </a:lnTo>
                      <a:lnTo>
                        <a:pt x="294" y="282"/>
                      </a:lnTo>
                      <a:lnTo>
                        <a:pt x="294" y="282"/>
                      </a:lnTo>
                      <a:lnTo>
                        <a:pt x="304" y="304"/>
                      </a:lnTo>
                      <a:lnTo>
                        <a:pt x="316" y="326"/>
                      </a:lnTo>
                      <a:lnTo>
                        <a:pt x="316" y="326"/>
                      </a:lnTo>
                      <a:lnTo>
                        <a:pt x="318" y="290"/>
                      </a:lnTo>
                      <a:lnTo>
                        <a:pt x="318" y="254"/>
                      </a:lnTo>
                      <a:lnTo>
                        <a:pt x="316" y="184"/>
                      </a:lnTo>
                      <a:lnTo>
                        <a:pt x="316" y="184"/>
                      </a:lnTo>
                      <a:lnTo>
                        <a:pt x="314" y="174"/>
                      </a:lnTo>
                      <a:lnTo>
                        <a:pt x="222" y="76"/>
                      </a:lnTo>
                      <a:lnTo>
                        <a:pt x="230" y="70"/>
                      </a:lnTo>
                      <a:lnTo>
                        <a:pt x="312" y="150"/>
                      </a:lnTo>
                      <a:lnTo>
                        <a:pt x="312" y="150"/>
                      </a:lnTo>
                      <a:lnTo>
                        <a:pt x="312" y="92"/>
                      </a:lnTo>
                      <a:lnTo>
                        <a:pt x="262" y="40"/>
                      </a:lnTo>
                      <a:lnTo>
                        <a:pt x="268" y="34"/>
                      </a:lnTo>
                      <a:lnTo>
                        <a:pt x="312" y="74"/>
                      </a:lnTo>
                      <a:lnTo>
                        <a:pt x="312" y="74"/>
                      </a:lnTo>
                      <a:lnTo>
                        <a:pt x="314" y="38"/>
                      </a:lnTo>
                      <a:lnTo>
                        <a:pt x="320" y="2"/>
                      </a:lnTo>
                      <a:lnTo>
                        <a:pt x="322" y="0"/>
                      </a:lnTo>
                      <a:lnTo>
                        <a:pt x="324" y="0"/>
                      </a:lnTo>
                      <a:lnTo>
                        <a:pt x="340" y="0"/>
                      </a:lnTo>
                      <a:lnTo>
                        <a:pt x="342" y="0"/>
                      </a:lnTo>
                      <a:lnTo>
                        <a:pt x="342" y="2"/>
                      </a:lnTo>
                      <a:lnTo>
                        <a:pt x="342" y="2"/>
                      </a:lnTo>
                      <a:lnTo>
                        <a:pt x="348" y="38"/>
                      </a:lnTo>
                      <a:lnTo>
                        <a:pt x="352" y="74"/>
                      </a:lnTo>
                      <a:lnTo>
                        <a:pt x="394" y="34"/>
                      </a:lnTo>
                      <a:lnTo>
                        <a:pt x="400" y="40"/>
                      </a:lnTo>
                      <a:lnTo>
                        <a:pt x="352" y="90"/>
                      </a:lnTo>
                      <a:lnTo>
                        <a:pt x="352" y="90"/>
                      </a:lnTo>
                      <a:lnTo>
                        <a:pt x="352" y="148"/>
                      </a:lnTo>
                      <a:lnTo>
                        <a:pt x="432" y="70"/>
                      </a:lnTo>
                      <a:lnTo>
                        <a:pt x="440" y="76"/>
                      </a:lnTo>
                      <a:lnTo>
                        <a:pt x="350" y="172"/>
                      </a:lnTo>
                      <a:lnTo>
                        <a:pt x="350" y="172"/>
                      </a:lnTo>
                      <a:lnTo>
                        <a:pt x="350" y="184"/>
                      </a:lnTo>
                      <a:lnTo>
                        <a:pt x="350" y="184"/>
                      </a:lnTo>
                      <a:lnTo>
                        <a:pt x="346" y="254"/>
                      </a:lnTo>
                      <a:lnTo>
                        <a:pt x="346" y="288"/>
                      </a:lnTo>
                      <a:lnTo>
                        <a:pt x="348" y="324"/>
                      </a:lnTo>
                      <a:lnTo>
                        <a:pt x="348" y="324"/>
                      </a:lnTo>
                      <a:lnTo>
                        <a:pt x="360" y="302"/>
                      </a:lnTo>
                      <a:lnTo>
                        <a:pt x="372" y="280"/>
                      </a:lnTo>
                      <a:lnTo>
                        <a:pt x="372" y="280"/>
                      </a:lnTo>
                      <a:lnTo>
                        <a:pt x="380" y="262"/>
                      </a:lnTo>
                      <a:lnTo>
                        <a:pt x="380" y="262"/>
                      </a:lnTo>
                      <a:lnTo>
                        <a:pt x="394" y="234"/>
                      </a:lnTo>
                      <a:lnTo>
                        <a:pt x="410" y="206"/>
                      </a:lnTo>
                      <a:lnTo>
                        <a:pt x="426" y="182"/>
                      </a:lnTo>
                      <a:lnTo>
                        <a:pt x="444" y="160"/>
                      </a:lnTo>
                      <a:lnTo>
                        <a:pt x="446" y="156"/>
                      </a:lnTo>
                      <a:lnTo>
                        <a:pt x="460" y="164"/>
                      </a:lnTo>
                      <a:lnTo>
                        <a:pt x="458" y="168"/>
                      </a:lnTo>
                      <a:lnTo>
                        <a:pt x="458" y="168"/>
                      </a:lnTo>
                      <a:lnTo>
                        <a:pt x="446" y="196"/>
                      </a:lnTo>
                      <a:lnTo>
                        <a:pt x="432" y="224"/>
                      </a:lnTo>
                      <a:lnTo>
                        <a:pt x="418" y="250"/>
                      </a:lnTo>
                      <a:lnTo>
                        <a:pt x="402" y="274"/>
                      </a:lnTo>
                      <a:lnTo>
                        <a:pt x="402" y="274"/>
                      </a:lnTo>
                      <a:lnTo>
                        <a:pt x="390" y="294"/>
                      </a:lnTo>
                      <a:lnTo>
                        <a:pt x="390" y="294"/>
                      </a:lnTo>
                      <a:lnTo>
                        <a:pt x="376" y="316"/>
                      </a:lnTo>
                      <a:lnTo>
                        <a:pt x="364" y="338"/>
                      </a:lnTo>
                      <a:lnTo>
                        <a:pt x="364" y="338"/>
                      </a:lnTo>
                      <a:lnTo>
                        <a:pt x="396" y="322"/>
                      </a:lnTo>
                      <a:lnTo>
                        <a:pt x="428" y="304"/>
                      </a:lnTo>
                      <a:lnTo>
                        <a:pt x="488" y="266"/>
                      </a:lnTo>
                      <a:lnTo>
                        <a:pt x="488" y="266"/>
                      </a:lnTo>
                      <a:lnTo>
                        <a:pt x="496" y="260"/>
                      </a:lnTo>
                      <a:lnTo>
                        <a:pt x="534" y="130"/>
                      </a:lnTo>
                      <a:lnTo>
                        <a:pt x="544" y="134"/>
                      </a:lnTo>
                      <a:lnTo>
                        <a:pt x="516" y="246"/>
                      </a:lnTo>
                      <a:lnTo>
                        <a:pt x="516" y="246"/>
                      </a:lnTo>
                      <a:lnTo>
                        <a:pt x="566" y="216"/>
                      </a:lnTo>
                      <a:lnTo>
                        <a:pt x="586" y="148"/>
                      </a:lnTo>
                      <a:lnTo>
                        <a:pt x="594" y="150"/>
                      </a:lnTo>
                      <a:lnTo>
                        <a:pt x="580" y="208"/>
                      </a:lnTo>
                      <a:lnTo>
                        <a:pt x="580" y="208"/>
                      </a:lnTo>
                      <a:lnTo>
                        <a:pt x="614" y="192"/>
                      </a:lnTo>
                      <a:lnTo>
                        <a:pt x="648" y="180"/>
                      </a:lnTo>
                      <a:lnTo>
                        <a:pt x="650" y="178"/>
                      </a:lnTo>
                      <a:lnTo>
                        <a:pt x="652" y="182"/>
                      </a:lnTo>
                      <a:lnTo>
                        <a:pt x="652" y="182"/>
                      </a:lnTo>
                      <a:lnTo>
                        <a:pt x="658" y="192"/>
                      </a:lnTo>
                      <a:lnTo>
                        <a:pt x="660" y="196"/>
                      </a:lnTo>
                      <a:lnTo>
                        <a:pt x="658" y="198"/>
                      </a:lnTo>
                      <a:lnTo>
                        <a:pt x="658" y="198"/>
                      </a:lnTo>
                      <a:lnTo>
                        <a:pt x="630" y="222"/>
                      </a:lnTo>
                      <a:lnTo>
                        <a:pt x="602" y="242"/>
                      </a:lnTo>
                      <a:lnTo>
                        <a:pt x="658" y="258"/>
                      </a:lnTo>
                      <a:lnTo>
                        <a:pt x="654" y="268"/>
                      </a:lnTo>
                      <a:lnTo>
                        <a:pt x="588" y="250"/>
                      </a:lnTo>
                      <a:lnTo>
                        <a:pt x="588" y="250"/>
                      </a:lnTo>
                      <a:lnTo>
                        <a:pt x="538" y="278"/>
                      </a:lnTo>
                      <a:lnTo>
                        <a:pt x="646" y="310"/>
                      </a:lnTo>
                      <a:lnTo>
                        <a:pt x="644" y="320"/>
                      </a:lnTo>
                      <a:lnTo>
                        <a:pt x="516" y="290"/>
                      </a:lnTo>
                      <a:lnTo>
                        <a:pt x="516" y="290"/>
                      </a:lnTo>
                      <a:lnTo>
                        <a:pt x="504" y="296"/>
                      </a:lnTo>
                      <a:lnTo>
                        <a:pt x="504" y="296"/>
                      </a:lnTo>
                      <a:lnTo>
                        <a:pt x="444" y="326"/>
                      </a:lnTo>
                      <a:lnTo>
                        <a:pt x="416" y="344"/>
                      </a:lnTo>
                      <a:lnTo>
                        <a:pt x="386" y="362"/>
                      </a:lnTo>
                      <a:lnTo>
                        <a:pt x="386" y="362"/>
                      </a:lnTo>
                      <a:lnTo>
                        <a:pt x="388" y="362"/>
                      </a:lnTo>
                      <a:lnTo>
                        <a:pt x="388" y="362"/>
                      </a:lnTo>
                      <a:lnTo>
                        <a:pt x="410" y="362"/>
                      </a:lnTo>
                      <a:lnTo>
                        <a:pt x="432" y="360"/>
                      </a:lnTo>
                      <a:lnTo>
                        <a:pt x="432" y="360"/>
                      </a:lnTo>
                      <a:lnTo>
                        <a:pt x="452" y="358"/>
                      </a:lnTo>
                      <a:lnTo>
                        <a:pt x="452" y="358"/>
                      </a:lnTo>
                      <a:lnTo>
                        <a:pt x="484" y="356"/>
                      </a:lnTo>
                      <a:lnTo>
                        <a:pt x="514" y="356"/>
                      </a:lnTo>
                      <a:lnTo>
                        <a:pt x="544" y="358"/>
                      </a:lnTo>
                      <a:lnTo>
                        <a:pt x="572" y="362"/>
                      </a:lnTo>
                      <a:lnTo>
                        <a:pt x="576" y="362"/>
                      </a:lnTo>
                      <a:lnTo>
                        <a:pt x="576" y="378"/>
                      </a:lnTo>
                      <a:lnTo>
                        <a:pt x="572" y="378"/>
                      </a:lnTo>
                      <a:lnTo>
                        <a:pt x="572" y="378"/>
                      </a:lnTo>
                      <a:lnTo>
                        <a:pt x="530" y="384"/>
                      </a:lnTo>
                      <a:lnTo>
                        <a:pt x="488" y="384"/>
                      </a:lnTo>
                      <a:lnTo>
                        <a:pt x="488" y="384"/>
                      </a:lnTo>
                      <a:lnTo>
                        <a:pt x="488" y="384"/>
                      </a:lnTo>
                      <a:lnTo>
                        <a:pt x="488" y="384"/>
                      </a:lnTo>
                      <a:lnTo>
                        <a:pt x="452" y="384"/>
                      </a:lnTo>
                      <a:lnTo>
                        <a:pt x="452" y="384"/>
                      </a:lnTo>
                      <a:lnTo>
                        <a:pt x="430" y="382"/>
                      </a:lnTo>
                      <a:lnTo>
                        <a:pt x="430" y="382"/>
                      </a:lnTo>
                      <a:lnTo>
                        <a:pt x="392" y="382"/>
                      </a:lnTo>
                      <a:lnTo>
                        <a:pt x="392" y="382"/>
                      </a:lnTo>
                      <a:lnTo>
                        <a:pt x="374" y="382"/>
                      </a:lnTo>
                      <a:lnTo>
                        <a:pt x="374" y="382"/>
                      </a:lnTo>
                      <a:lnTo>
                        <a:pt x="406" y="402"/>
                      </a:lnTo>
                      <a:lnTo>
                        <a:pt x="438" y="422"/>
                      </a:lnTo>
                      <a:lnTo>
                        <a:pt x="470" y="440"/>
                      </a:lnTo>
                      <a:lnTo>
                        <a:pt x="502" y="456"/>
                      </a:lnTo>
                      <a:lnTo>
                        <a:pt x="502" y="456"/>
                      </a:lnTo>
                      <a:lnTo>
                        <a:pt x="512" y="460"/>
                      </a:lnTo>
                      <a:lnTo>
                        <a:pt x="644" y="428"/>
                      </a:lnTo>
                      <a:lnTo>
                        <a:pt x="646" y="438"/>
                      </a:lnTo>
                      <a:lnTo>
                        <a:pt x="534" y="470"/>
                      </a:lnTo>
                      <a:lnTo>
                        <a:pt x="534" y="470"/>
                      </a:lnTo>
                      <a:lnTo>
                        <a:pt x="586" y="498"/>
                      </a:lnTo>
                      <a:lnTo>
                        <a:pt x="654" y="482"/>
                      </a:lnTo>
                      <a:lnTo>
                        <a:pt x="658" y="490"/>
                      </a:lnTo>
                      <a:lnTo>
                        <a:pt x="600" y="508"/>
                      </a:lnTo>
                      <a:lnTo>
                        <a:pt x="600" y="508"/>
                      </a:lnTo>
                      <a:lnTo>
                        <a:pt x="630" y="528"/>
                      </a:lnTo>
                      <a:lnTo>
                        <a:pt x="658" y="550"/>
                      </a:lnTo>
                      <a:lnTo>
                        <a:pt x="660" y="554"/>
                      </a:lnTo>
                      <a:close/>
                    </a:path>
                  </a:pathLst>
                </a:custGeom>
                <a:solidFill>
                  <a:srgbClr val="FEFFFF">
                    <a:alpha val="2000"/>
                  </a:srgbClr>
                </a:solidFill>
                <a:ln>
                  <a:solidFill>
                    <a:srgbClr val="FEFFFF">
                      <a:alpha val="5000"/>
                    </a:srgbClr>
                  </a:solidFill>
                </a:ln>
                <a:effectLst>
                  <a:glow rad="101600">
                    <a:srgbClr val="FEFEFE">
                      <a:alpha val="7000"/>
                    </a:srgbClr>
                  </a:glow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801"/>
                </a:p>
              </p:txBody>
            </p:sp>
            <p:sp>
              <p:nvSpPr>
                <p:cNvPr id="238" name="Freeform 37"/>
                <p:cNvSpPr>
                  <a:spLocks noChangeAspect="1" noEditPoints="1"/>
                </p:cNvSpPr>
                <p:nvPr/>
              </p:nvSpPr>
              <p:spPr bwMode="auto">
                <a:xfrm rot="1068398">
                  <a:off x="7584101" y="5390385"/>
                  <a:ext cx="1184990" cy="1349332"/>
                </a:xfrm>
                <a:custGeom>
                  <a:avLst/>
                  <a:gdLst>
                    <a:gd name="T0" fmla="*/ 810 w 822"/>
                    <a:gd name="T1" fmla="*/ 600 h 936"/>
                    <a:gd name="T2" fmla="*/ 784 w 822"/>
                    <a:gd name="T3" fmla="*/ 560 h 936"/>
                    <a:gd name="T4" fmla="*/ 684 w 822"/>
                    <a:gd name="T5" fmla="*/ 478 h 936"/>
                    <a:gd name="T6" fmla="*/ 684 w 822"/>
                    <a:gd name="T7" fmla="*/ 452 h 936"/>
                    <a:gd name="T8" fmla="*/ 782 w 822"/>
                    <a:gd name="T9" fmla="*/ 366 h 936"/>
                    <a:gd name="T10" fmla="*/ 808 w 822"/>
                    <a:gd name="T11" fmla="*/ 326 h 936"/>
                    <a:gd name="T12" fmla="*/ 810 w 822"/>
                    <a:gd name="T13" fmla="*/ 220 h 936"/>
                    <a:gd name="T14" fmla="*/ 700 w 822"/>
                    <a:gd name="T15" fmla="*/ 280 h 936"/>
                    <a:gd name="T16" fmla="*/ 644 w 822"/>
                    <a:gd name="T17" fmla="*/ 312 h 936"/>
                    <a:gd name="T18" fmla="*/ 554 w 822"/>
                    <a:gd name="T19" fmla="*/ 232 h 936"/>
                    <a:gd name="T20" fmla="*/ 526 w 822"/>
                    <a:gd name="T21" fmla="*/ 260 h 936"/>
                    <a:gd name="T22" fmla="*/ 498 w 822"/>
                    <a:gd name="T23" fmla="*/ 80 h 936"/>
                    <a:gd name="T24" fmla="*/ 476 w 822"/>
                    <a:gd name="T25" fmla="*/ 38 h 936"/>
                    <a:gd name="T26" fmla="*/ 396 w 822"/>
                    <a:gd name="T27" fmla="*/ 94 h 936"/>
                    <a:gd name="T28" fmla="*/ 396 w 822"/>
                    <a:gd name="T29" fmla="*/ 154 h 936"/>
                    <a:gd name="T30" fmla="*/ 392 w 822"/>
                    <a:gd name="T31" fmla="*/ 352 h 936"/>
                    <a:gd name="T32" fmla="*/ 288 w 822"/>
                    <a:gd name="T33" fmla="*/ 252 h 936"/>
                    <a:gd name="T34" fmla="*/ 322 w 822"/>
                    <a:gd name="T35" fmla="*/ 392 h 936"/>
                    <a:gd name="T36" fmla="*/ 146 w 822"/>
                    <a:gd name="T37" fmla="*/ 294 h 936"/>
                    <a:gd name="T38" fmla="*/ 92 w 822"/>
                    <a:gd name="T39" fmla="*/ 264 h 936"/>
                    <a:gd name="T40" fmla="*/ 6 w 822"/>
                    <a:gd name="T41" fmla="*/ 312 h 936"/>
                    <a:gd name="T42" fmla="*/ 32 w 822"/>
                    <a:gd name="T43" fmla="*/ 352 h 936"/>
                    <a:gd name="T44" fmla="*/ 176 w 822"/>
                    <a:gd name="T45" fmla="*/ 462 h 936"/>
                    <a:gd name="T46" fmla="*/ 136 w 822"/>
                    <a:gd name="T47" fmla="*/ 472 h 936"/>
                    <a:gd name="T48" fmla="*/ 158 w 822"/>
                    <a:gd name="T49" fmla="*/ 592 h 936"/>
                    <a:gd name="T50" fmla="*/ 104 w 822"/>
                    <a:gd name="T51" fmla="*/ 626 h 936"/>
                    <a:gd name="T52" fmla="*/ 0 w 822"/>
                    <a:gd name="T53" fmla="*/ 688 h 936"/>
                    <a:gd name="T54" fmla="*/ 94 w 822"/>
                    <a:gd name="T55" fmla="*/ 744 h 936"/>
                    <a:gd name="T56" fmla="*/ 142 w 822"/>
                    <a:gd name="T57" fmla="*/ 742 h 936"/>
                    <a:gd name="T58" fmla="*/ 262 w 822"/>
                    <a:gd name="T59" fmla="*/ 696 h 936"/>
                    <a:gd name="T60" fmla="*/ 284 w 822"/>
                    <a:gd name="T61" fmla="*/ 708 h 936"/>
                    <a:gd name="T62" fmla="*/ 310 w 822"/>
                    <a:gd name="T63" fmla="*/ 836 h 936"/>
                    <a:gd name="T64" fmla="*/ 332 w 822"/>
                    <a:gd name="T65" fmla="*/ 878 h 936"/>
                    <a:gd name="T66" fmla="*/ 422 w 822"/>
                    <a:gd name="T67" fmla="*/ 936 h 936"/>
                    <a:gd name="T68" fmla="*/ 426 w 822"/>
                    <a:gd name="T69" fmla="*/ 808 h 936"/>
                    <a:gd name="T70" fmla="*/ 426 w 822"/>
                    <a:gd name="T71" fmla="*/ 742 h 936"/>
                    <a:gd name="T72" fmla="*/ 540 w 822"/>
                    <a:gd name="T73" fmla="*/ 706 h 936"/>
                    <a:gd name="T74" fmla="*/ 530 w 822"/>
                    <a:gd name="T75" fmla="*/ 666 h 936"/>
                    <a:gd name="T76" fmla="*/ 700 w 822"/>
                    <a:gd name="T77" fmla="*/ 734 h 936"/>
                    <a:gd name="T78" fmla="*/ 746 w 822"/>
                    <a:gd name="T79" fmla="*/ 736 h 936"/>
                    <a:gd name="T80" fmla="*/ 306 w 822"/>
                    <a:gd name="T81" fmla="*/ 494 h 936"/>
                    <a:gd name="T82" fmla="*/ 302 w 822"/>
                    <a:gd name="T83" fmla="*/ 450 h 936"/>
                    <a:gd name="T84" fmla="*/ 306 w 822"/>
                    <a:gd name="T85" fmla="*/ 494 h 936"/>
                    <a:gd name="T86" fmla="*/ 488 w 822"/>
                    <a:gd name="T87" fmla="*/ 388 h 936"/>
                    <a:gd name="T88" fmla="*/ 438 w 822"/>
                    <a:gd name="T89" fmla="*/ 360 h 936"/>
                    <a:gd name="T90" fmla="*/ 382 w 822"/>
                    <a:gd name="T91" fmla="*/ 360 h 936"/>
                    <a:gd name="T92" fmla="*/ 334 w 822"/>
                    <a:gd name="T93" fmla="*/ 388 h 936"/>
                    <a:gd name="T94" fmla="*/ 334 w 822"/>
                    <a:gd name="T95" fmla="*/ 542 h 936"/>
                    <a:gd name="T96" fmla="*/ 382 w 822"/>
                    <a:gd name="T97" fmla="*/ 570 h 936"/>
                    <a:gd name="T98" fmla="*/ 396 w 822"/>
                    <a:gd name="T99" fmla="*/ 540 h 936"/>
                    <a:gd name="T100" fmla="*/ 346 w 822"/>
                    <a:gd name="T101" fmla="*/ 508 h 936"/>
                    <a:gd name="T102" fmla="*/ 334 w 822"/>
                    <a:gd name="T103" fmla="*/ 464 h 936"/>
                    <a:gd name="T104" fmla="*/ 356 w 822"/>
                    <a:gd name="T105" fmla="*/ 410 h 936"/>
                    <a:gd name="T106" fmla="*/ 410 w 822"/>
                    <a:gd name="T107" fmla="*/ 388 h 936"/>
                    <a:gd name="T108" fmla="*/ 454 w 822"/>
                    <a:gd name="T109" fmla="*/ 400 h 936"/>
                    <a:gd name="T110" fmla="*/ 486 w 822"/>
                    <a:gd name="T111" fmla="*/ 450 h 936"/>
                    <a:gd name="T112" fmla="*/ 482 w 822"/>
                    <a:gd name="T113" fmla="*/ 494 h 936"/>
                    <a:gd name="T114" fmla="*/ 440 w 822"/>
                    <a:gd name="T115" fmla="*/ 536 h 936"/>
                    <a:gd name="T116" fmla="*/ 522 w 822"/>
                    <a:gd name="T117" fmla="*/ 656 h 936"/>
                    <a:gd name="T118" fmla="*/ 466 w 822"/>
                    <a:gd name="T119" fmla="*/ 560 h 936"/>
                    <a:gd name="T120" fmla="*/ 516 w 822"/>
                    <a:gd name="T121" fmla="*/ 436 h 936"/>
                    <a:gd name="T122" fmla="*/ 520 w 822"/>
                    <a:gd name="T123" fmla="*/ 480 h 936"/>
                    <a:gd name="T124" fmla="*/ 516 w 822"/>
                    <a:gd name="T125" fmla="*/ 436 h 9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822" h="936">
                      <a:moveTo>
                        <a:pt x="822" y="688"/>
                      </a:moveTo>
                      <a:lnTo>
                        <a:pt x="740" y="638"/>
                      </a:lnTo>
                      <a:lnTo>
                        <a:pt x="814" y="618"/>
                      </a:lnTo>
                      <a:lnTo>
                        <a:pt x="810" y="600"/>
                      </a:lnTo>
                      <a:lnTo>
                        <a:pt x="714" y="624"/>
                      </a:lnTo>
                      <a:lnTo>
                        <a:pt x="688" y="606"/>
                      </a:lnTo>
                      <a:lnTo>
                        <a:pt x="790" y="578"/>
                      </a:lnTo>
                      <a:lnTo>
                        <a:pt x="784" y="560"/>
                      </a:lnTo>
                      <a:lnTo>
                        <a:pt x="660" y="590"/>
                      </a:lnTo>
                      <a:lnTo>
                        <a:pt x="518" y="504"/>
                      </a:lnTo>
                      <a:lnTo>
                        <a:pt x="646" y="468"/>
                      </a:lnTo>
                      <a:lnTo>
                        <a:pt x="684" y="478"/>
                      </a:lnTo>
                      <a:lnTo>
                        <a:pt x="686" y="472"/>
                      </a:lnTo>
                      <a:lnTo>
                        <a:pt x="656" y="464"/>
                      </a:lnTo>
                      <a:lnTo>
                        <a:pt x="686" y="456"/>
                      </a:lnTo>
                      <a:lnTo>
                        <a:pt x="684" y="452"/>
                      </a:lnTo>
                      <a:lnTo>
                        <a:pt x="646" y="462"/>
                      </a:lnTo>
                      <a:lnTo>
                        <a:pt x="518" y="426"/>
                      </a:lnTo>
                      <a:lnTo>
                        <a:pt x="662" y="338"/>
                      </a:lnTo>
                      <a:lnTo>
                        <a:pt x="782" y="366"/>
                      </a:lnTo>
                      <a:lnTo>
                        <a:pt x="788" y="348"/>
                      </a:lnTo>
                      <a:lnTo>
                        <a:pt x="690" y="320"/>
                      </a:lnTo>
                      <a:lnTo>
                        <a:pt x="718" y="304"/>
                      </a:lnTo>
                      <a:lnTo>
                        <a:pt x="808" y="326"/>
                      </a:lnTo>
                      <a:lnTo>
                        <a:pt x="812" y="310"/>
                      </a:lnTo>
                      <a:lnTo>
                        <a:pt x="742" y="290"/>
                      </a:lnTo>
                      <a:lnTo>
                        <a:pt x="822" y="242"/>
                      </a:lnTo>
                      <a:lnTo>
                        <a:pt x="810" y="220"/>
                      </a:lnTo>
                      <a:lnTo>
                        <a:pt x="726" y="266"/>
                      </a:lnTo>
                      <a:lnTo>
                        <a:pt x="744" y="192"/>
                      </a:lnTo>
                      <a:lnTo>
                        <a:pt x="728" y="186"/>
                      </a:lnTo>
                      <a:lnTo>
                        <a:pt x="700" y="280"/>
                      </a:lnTo>
                      <a:lnTo>
                        <a:pt x="672" y="296"/>
                      </a:lnTo>
                      <a:lnTo>
                        <a:pt x="698" y="194"/>
                      </a:lnTo>
                      <a:lnTo>
                        <a:pt x="680" y="188"/>
                      </a:lnTo>
                      <a:lnTo>
                        <a:pt x="644" y="312"/>
                      </a:lnTo>
                      <a:lnTo>
                        <a:pt x="498" y="392"/>
                      </a:lnTo>
                      <a:lnTo>
                        <a:pt x="530" y="262"/>
                      </a:lnTo>
                      <a:lnTo>
                        <a:pt x="558" y="234"/>
                      </a:lnTo>
                      <a:lnTo>
                        <a:pt x="554" y="232"/>
                      </a:lnTo>
                      <a:lnTo>
                        <a:pt x="534" y="252"/>
                      </a:lnTo>
                      <a:lnTo>
                        <a:pt x="540" y="222"/>
                      </a:lnTo>
                      <a:lnTo>
                        <a:pt x="536" y="222"/>
                      </a:lnTo>
                      <a:lnTo>
                        <a:pt x="526" y="260"/>
                      </a:lnTo>
                      <a:lnTo>
                        <a:pt x="430" y="352"/>
                      </a:lnTo>
                      <a:lnTo>
                        <a:pt x="426" y="182"/>
                      </a:lnTo>
                      <a:lnTo>
                        <a:pt x="512" y="94"/>
                      </a:lnTo>
                      <a:lnTo>
                        <a:pt x="498" y="80"/>
                      </a:lnTo>
                      <a:lnTo>
                        <a:pt x="426" y="150"/>
                      </a:lnTo>
                      <a:lnTo>
                        <a:pt x="426" y="118"/>
                      </a:lnTo>
                      <a:lnTo>
                        <a:pt x="490" y="52"/>
                      </a:lnTo>
                      <a:lnTo>
                        <a:pt x="476" y="38"/>
                      </a:lnTo>
                      <a:lnTo>
                        <a:pt x="424" y="90"/>
                      </a:lnTo>
                      <a:lnTo>
                        <a:pt x="422" y="0"/>
                      </a:lnTo>
                      <a:lnTo>
                        <a:pt x="398" y="0"/>
                      </a:lnTo>
                      <a:lnTo>
                        <a:pt x="396" y="94"/>
                      </a:lnTo>
                      <a:lnTo>
                        <a:pt x="340" y="40"/>
                      </a:lnTo>
                      <a:lnTo>
                        <a:pt x="328" y="52"/>
                      </a:lnTo>
                      <a:lnTo>
                        <a:pt x="396" y="122"/>
                      </a:lnTo>
                      <a:lnTo>
                        <a:pt x="396" y="154"/>
                      </a:lnTo>
                      <a:lnTo>
                        <a:pt x="318" y="80"/>
                      </a:lnTo>
                      <a:lnTo>
                        <a:pt x="306" y="94"/>
                      </a:lnTo>
                      <a:lnTo>
                        <a:pt x="394" y="186"/>
                      </a:lnTo>
                      <a:lnTo>
                        <a:pt x="392" y="352"/>
                      </a:lnTo>
                      <a:lnTo>
                        <a:pt x="296" y="260"/>
                      </a:lnTo>
                      <a:lnTo>
                        <a:pt x="284" y="222"/>
                      </a:lnTo>
                      <a:lnTo>
                        <a:pt x="280" y="222"/>
                      </a:lnTo>
                      <a:lnTo>
                        <a:pt x="288" y="252"/>
                      </a:lnTo>
                      <a:lnTo>
                        <a:pt x="266" y="232"/>
                      </a:lnTo>
                      <a:lnTo>
                        <a:pt x="262" y="234"/>
                      </a:lnTo>
                      <a:lnTo>
                        <a:pt x="290" y="262"/>
                      </a:lnTo>
                      <a:lnTo>
                        <a:pt x="322" y="392"/>
                      </a:lnTo>
                      <a:lnTo>
                        <a:pt x="174" y="310"/>
                      </a:lnTo>
                      <a:lnTo>
                        <a:pt x="140" y="192"/>
                      </a:lnTo>
                      <a:lnTo>
                        <a:pt x="122" y="196"/>
                      </a:lnTo>
                      <a:lnTo>
                        <a:pt x="146" y="294"/>
                      </a:lnTo>
                      <a:lnTo>
                        <a:pt x="118" y="280"/>
                      </a:lnTo>
                      <a:lnTo>
                        <a:pt x="92" y="190"/>
                      </a:lnTo>
                      <a:lnTo>
                        <a:pt x="74" y="194"/>
                      </a:lnTo>
                      <a:lnTo>
                        <a:pt x="92" y="264"/>
                      </a:lnTo>
                      <a:lnTo>
                        <a:pt x="12" y="220"/>
                      </a:lnTo>
                      <a:lnTo>
                        <a:pt x="0" y="242"/>
                      </a:lnTo>
                      <a:lnTo>
                        <a:pt x="82" y="290"/>
                      </a:lnTo>
                      <a:lnTo>
                        <a:pt x="6" y="312"/>
                      </a:lnTo>
                      <a:lnTo>
                        <a:pt x="12" y="330"/>
                      </a:lnTo>
                      <a:lnTo>
                        <a:pt x="106" y="306"/>
                      </a:lnTo>
                      <a:lnTo>
                        <a:pt x="134" y="322"/>
                      </a:lnTo>
                      <a:lnTo>
                        <a:pt x="32" y="352"/>
                      </a:lnTo>
                      <a:lnTo>
                        <a:pt x="36" y="370"/>
                      </a:lnTo>
                      <a:lnTo>
                        <a:pt x="162" y="340"/>
                      </a:lnTo>
                      <a:lnTo>
                        <a:pt x="304" y="424"/>
                      </a:lnTo>
                      <a:lnTo>
                        <a:pt x="176" y="462"/>
                      </a:lnTo>
                      <a:lnTo>
                        <a:pt x="138" y="452"/>
                      </a:lnTo>
                      <a:lnTo>
                        <a:pt x="136" y="456"/>
                      </a:lnTo>
                      <a:lnTo>
                        <a:pt x="164" y="464"/>
                      </a:lnTo>
                      <a:lnTo>
                        <a:pt x="136" y="472"/>
                      </a:lnTo>
                      <a:lnTo>
                        <a:pt x="138" y="478"/>
                      </a:lnTo>
                      <a:lnTo>
                        <a:pt x="176" y="468"/>
                      </a:lnTo>
                      <a:lnTo>
                        <a:pt x="302" y="504"/>
                      </a:lnTo>
                      <a:lnTo>
                        <a:pt x="158" y="592"/>
                      </a:lnTo>
                      <a:lnTo>
                        <a:pt x="38" y="562"/>
                      </a:lnTo>
                      <a:lnTo>
                        <a:pt x="34" y="580"/>
                      </a:lnTo>
                      <a:lnTo>
                        <a:pt x="130" y="608"/>
                      </a:lnTo>
                      <a:lnTo>
                        <a:pt x="104" y="626"/>
                      </a:lnTo>
                      <a:lnTo>
                        <a:pt x="14" y="604"/>
                      </a:lnTo>
                      <a:lnTo>
                        <a:pt x="8" y="620"/>
                      </a:lnTo>
                      <a:lnTo>
                        <a:pt x="78" y="640"/>
                      </a:lnTo>
                      <a:lnTo>
                        <a:pt x="0" y="688"/>
                      </a:lnTo>
                      <a:lnTo>
                        <a:pt x="12" y="710"/>
                      </a:lnTo>
                      <a:lnTo>
                        <a:pt x="96" y="664"/>
                      </a:lnTo>
                      <a:lnTo>
                        <a:pt x="76" y="738"/>
                      </a:lnTo>
                      <a:lnTo>
                        <a:pt x="94" y="744"/>
                      </a:lnTo>
                      <a:lnTo>
                        <a:pt x="122" y="648"/>
                      </a:lnTo>
                      <a:lnTo>
                        <a:pt x="150" y="634"/>
                      </a:lnTo>
                      <a:lnTo>
                        <a:pt x="124" y="736"/>
                      </a:lnTo>
                      <a:lnTo>
                        <a:pt x="142" y="742"/>
                      </a:lnTo>
                      <a:lnTo>
                        <a:pt x="178" y="618"/>
                      </a:lnTo>
                      <a:lnTo>
                        <a:pt x="322" y="538"/>
                      </a:lnTo>
                      <a:lnTo>
                        <a:pt x="290" y="666"/>
                      </a:lnTo>
                      <a:lnTo>
                        <a:pt x="262" y="696"/>
                      </a:lnTo>
                      <a:lnTo>
                        <a:pt x="266" y="698"/>
                      </a:lnTo>
                      <a:lnTo>
                        <a:pt x="288" y="678"/>
                      </a:lnTo>
                      <a:lnTo>
                        <a:pt x="280" y="706"/>
                      </a:lnTo>
                      <a:lnTo>
                        <a:pt x="284" y="708"/>
                      </a:lnTo>
                      <a:lnTo>
                        <a:pt x="296" y="670"/>
                      </a:lnTo>
                      <a:lnTo>
                        <a:pt x="390" y="578"/>
                      </a:lnTo>
                      <a:lnTo>
                        <a:pt x="394" y="746"/>
                      </a:lnTo>
                      <a:lnTo>
                        <a:pt x="310" y="836"/>
                      </a:lnTo>
                      <a:lnTo>
                        <a:pt x="322" y="850"/>
                      </a:lnTo>
                      <a:lnTo>
                        <a:pt x="396" y="780"/>
                      </a:lnTo>
                      <a:lnTo>
                        <a:pt x="396" y="812"/>
                      </a:lnTo>
                      <a:lnTo>
                        <a:pt x="332" y="878"/>
                      </a:lnTo>
                      <a:lnTo>
                        <a:pt x="344" y="890"/>
                      </a:lnTo>
                      <a:lnTo>
                        <a:pt x="396" y="842"/>
                      </a:lnTo>
                      <a:lnTo>
                        <a:pt x="398" y="936"/>
                      </a:lnTo>
                      <a:lnTo>
                        <a:pt x="422" y="936"/>
                      </a:lnTo>
                      <a:lnTo>
                        <a:pt x="424" y="838"/>
                      </a:lnTo>
                      <a:lnTo>
                        <a:pt x="480" y="892"/>
                      </a:lnTo>
                      <a:lnTo>
                        <a:pt x="494" y="878"/>
                      </a:lnTo>
                      <a:lnTo>
                        <a:pt x="426" y="808"/>
                      </a:lnTo>
                      <a:lnTo>
                        <a:pt x="426" y="776"/>
                      </a:lnTo>
                      <a:lnTo>
                        <a:pt x="502" y="850"/>
                      </a:lnTo>
                      <a:lnTo>
                        <a:pt x="516" y="836"/>
                      </a:lnTo>
                      <a:lnTo>
                        <a:pt x="426" y="742"/>
                      </a:lnTo>
                      <a:lnTo>
                        <a:pt x="430" y="578"/>
                      </a:lnTo>
                      <a:lnTo>
                        <a:pt x="526" y="670"/>
                      </a:lnTo>
                      <a:lnTo>
                        <a:pt x="536" y="708"/>
                      </a:lnTo>
                      <a:lnTo>
                        <a:pt x="540" y="706"/>
                      </a:lnTo>
                      <a:lnTo>
                        <a:pt x="534" y="678"/>
                      </a:lnTo>
                      <a:lnTo>
                        <a:pt x="554" y="698"/>
                      </a:lnTo>
                      <a:lnTo>
                        <a:pt x="558" y="696"/>
                      </a:lnTo>
                      <a:lnTo>
                        <a:pt x="530" y="666"/>
                      </a:lnTo>
                      <a:lnTo>
                        <a:pt x="498" y="538"/>
                      </a:lnTo>
                      <a:lnTo>
                        <a:pt x="646" y="620"/>
                      </a:lnTo>
                      <a:lnTo>
                        <a:pt x="682" y="738"/>
                      </a:lnTo>
                      <a:lnTo>
                        <a:pt x="700" y="734"/>
                      </a:lnTo>
                      <a:lnTo>
                        <a:pt x="674" y="636"/>
                      </a:lnTo>
                      <a:lnTo>
                        <a:pt x="704" y="650"/>
                      </a:lnTo>
                      <a:lnTo>
                        <a:pt x="730" y="740"/>
                      </a:lnTo>
                      <a:lnTo>
                        <a:pt x="746" y="736"/>
                      </a:lnTo>
                      <a:lnTo>
                        <a:pt x="728" y="664"/>
                      </a:lnTo>
                      <a:lnTo>
                        <a:pt x="810" y="710"/>
                      </a:lnTo>
                      <a:lnTo>
                        <a:pt x="822" y="688"/>
                      </a:lnTo>
                      <a:close/>
                      <a:moveTo>
                        <a:pt x="306" y="494"/>
                      </a:moveTo>
                      <a:lnTo>
                        <a:pt x="188" y="464"/>
                      </a:lnTo>
                      <a:lnTo>
                        <a:pt x="306" y="436"/>
                      </a:lnTo>
                      <a:lnTo>
                        <a:pt x="306" y="436"/>
                      </a:lnTo>
                      <a:lnTo>
                        <a:pt x="302" y="450"/>
                      </a:lnTo>
                      <a:lnTo>
                        <a:pt x="302" y="464"/>
                      </a:lnTo>
                      <a:lnTo>
                        <a:pt x="302" y="464"/>
                      </a:lnTo>
                      <a:lnTo>
                        <a:pt x="302" y="480"/>
                      </a:lnTo>
                      <a:lnTo>
                        <a:pt x="306" y="494"/>
                      </a:lnTo>
                      <a:lnTo>
                        <a:pt x="306" y="494"/>
                      </a:lnTo>
                      <a:close/>
                      <a:moveTo>
                        <a:pt x="522" y="272"/>
                      </a:moveTo>
                      <a:lnTo>
                        <a:pt x="488" y="388"/>
                      </a:lnTo>
                      <a:lnTo>
                        <a:pt x="488" y="388"/>
                      </a:lnTo>
                      <a:lnTo>
                        <a:pt x="478" y="378"/>
                      </a:lnTo>
                      <a:lnTo>
                        <a:pt x="466" y="370"/>
                      </a:lnTo>
                      <a:lnTo>
                        <a:pt x="452" y="364"/>
                      </a:lnTo>
                      <a:lnTo>
                        <a:pt x="438" y="360"/>
                      </a:lnTo>
                      <a:lnTo>
                        <a:pt x="522" y="272"/>
                      </a:lnTo>
                      <a:close/>
                      <a:moveTo>
                        <a:pt x="300" y="272"/>
                      </a:moveTo>
                      <a:lnTo>
                        <a:pt x="382" y="360"/>
                      </a:lnTo>
                      <a:lnTo>
                        <a:pt x="382" y="360"/>
                      </a:lnTo>
                      <a:lnTo>
                        <a:pt x="368" y="364"/>
                      </a:lnTo>
                      <a:lnTo>
                        <a:pt x="356" y="370"/>
                      </a:lnTo>
                      <a:lnTo>
                        <a:pt x="344" y="378"/>
                      </a:lnTo>
                      <a:lnTo>
                        <a:pt x="334" y="388"/>
                      </a:lnTo>
                      <a:lnTo>
                        <a:pt x="300" y="272"/>
                      </a:lnTo>
                      <a:close/>
                      <a:moveTo>
                        <a:pt x="300" y="656"/>
                      </a:moveTo>
                      <a:lnTo>
                        <a:pt x="334" y="542"/>
                      </a:lnTo>
                      <a:lnTo>
                        <a:pt x="334" y="542"/>
                      </a:lnTo>
                      <a:lnTo>
                        <a:pt x="344" y="552"/>
                      </a:lnTo>
                      <a:lnTo>
                        <a:pt x="356" y="560"/>
                      </a:lnTo>
                      <a:lnTo>
                        <a:pt x="368" y="566"/>
                      </a:lnTo>
                      <a:lnTo>
                        <a:pt x="382" y="570"/>
                      </a:lnTo>
                      <a:lnTo>
                        <a:pt x="300" y="656"/>
                      </a:lnTo>
                      <a:close/>
                      <a:moveTo>
                        <a:pt x="410" y="542"/>
                      </a:moveTo>
                      <a:lnTo>
                        <a:pt x="410" y="542"/>
                      </a:lnTo>
                      <a:lnTo>
                        <a:pt x="396" y="540"/>
                      </a:lnTo>
                      <a:lnTo>
                        <a:pt x="380" y="536"/>
                      </a:lnTo>
                      <a:lnTo>
                        <a:pt x="368" y="528"/>
                      </a:lnTo>
                      <a:lnTo>
                        <a:pt x="356" y="520"/>
                      </a:lnTo>
                      <a:lnTo>
                        <a:pt x="346" y="508"/>
                      </a:lnTo>
                      <a:lnTo>
                        <a:pt x="340" y="494"/>
                      </a:lnTo>
                      <a:lnTo>
                        <a:pt x="336" y="480"/>
                      </a:lnTo>
                      <a:lnTo>
                        <a:pt x="334" y="464"/>
                      </a:lnTo>
                      <a:lnTo>
                        <a:pt x="334" y="464"/>
                      </a:lnTo>
                      <a:lnTo>
                        <a:pt x="336" y="450"/>
                      </a:lnTo>
                      <a:lnTo>
                        <a:pt x="340" y="434"/>
                      </a:lnTo>
                      <a:lnTo>
                        <a:pt x="346" y="422"/>
                      </a:lnTo>
                      <a:lnTo>
                        <a:pt x="356" y="410"/>
                      </a:lnTo>
                      <a:lnTo>
                        <a:pt x="368" y="400"/>
                      </a:lnTo>
                      <a:lnTo>
                        <a:pt x="380" y="394"/>
                      </a:lnTo>
                      <a:lnTo>
                        <a:pt x="396" y="390"/>
                      </a:lnTo>
                      <a:lnTo>
                        <a:pt x="410" y="388"/>
                      </a:lnTo>
                      <a:lnTo>
                        <a:pt x="410" y="388"/>
                      </a:lnTo>
                      <a:lnTo>
                        <a:pt x="426" y="390"/>
                      </a:lnTo>
                      <a:lnTo>
                        <a:pt x="440" y="394"/>
                      </a:lnTo>
                      <a:lnTo>
                        <a:pt x="454" y="400"/>
                      </a:lnTo>
                      <a:lnTo>
                        <a:pt x="466" y="410"/>
                      </a:lnTo>
                      <a:lnTo>
                        <a:pt x="474" y="422"/>
                      </a:lnTo>
                      <a:lnTo>
                        <a:pt x="482" y="434"/>
                      </a:lnTo>
                      <a:lnTo>
                        <a:pt x="486" y="450"/>
                      </a:lnTo>
                      <a:lnTo>
                        <a:pt x="488" y="464"/>
                      </a:lnTo>
                      <a:lnTo>
                        <a:pt x="488" y="464"/>
                      </a:lnTo>
                      <a:lnTo>
                        <a:pt x="486" y="480"/>
                      </a:lnTo>
                      <a:lnTo>
                        <a:pt x="482" y="494"/>
                      </a:lnTo>
                      <a:lnTo>
                        <a:pt x="474" y="508"/>
                      </a:lnTo>
                      <a:lnTo>
                        <a:pt x="466" y="520"/>
                      </a:lnTo>
                      <a:lnTo>
                        <a:pt x="454" y="528"/>
                      </a:lnTo>
                      <a:lnTo>
                        <a:pt x="440" y="536"/>
                      </a:lnTo>
                      <a:lnTo>
                        <a:pt x="426" y="540"/>
                      </a:lnTo>
                      <a:lnTo>
                        <a:pt x="410" y="542"/>
                      </a:lnTo>
                      <a:lnTo>
                        <a:pt x="410" y="542"/>
                      </a:lnTo>
                      <a:close/>
                      <a:moveTo>
                        <a:pt x="522" y="656"/>
                      </a:moveTo>
                      <a:lnTo>
                        <a:pt x="438" y="570"/>
                      </a:lnTo>
                      <a:lnTo>
                        <a:pt x="438" y="570"/>
                      </a:lnTo>
                      <a:lnTo>
                        <a:pt x="452" y="566"/>
                      </a:lnTo>
                      <a:lnTo>
                        <a:pt x="466" y="560"/>
                      </a:lnTo>
                      <a:lnTo>
                        <a:pt x="478" y="552"/>
                      </a:lnTo>
                      <a:lnTo>
                        <a:pt x="488" y="542"/>
                      </a:lnTo>
                      <a:lnTo>
                        <a:pt x="522" y="656"/>
                      </a:lnTo>
                      <a:close/>
                      <a:moveTo>
                        <a:pt x="516" y="436"/>
                      </a:moveTo>
                      <a:lnTo>
                        <a:pt x="632" y="464"/>
                      </a:lnTo>
                      <a:lnTo>
                        <a:pt x="516" y="494"/>
                      </a:lnTo>
                      <a:lnTo>
                        <a:pt x="516" y="494"/>
                      </a:lnTo>
                      <a:lnTo>
                        <a:pt x="520" y="480"/>
                      </a:lnTo>
                      <a:lnTo>
                        <a:pt x="520" y="464"/>
                      </a:lnTo>
                      <a:lnTo>
                        <a:pt x="520" y="464"/>
                      </a:lnTo>
                      <a:lnTo>
                        <a:pt x="520" y="450"/>
                      </a:lnTo>
                      <a:lnTo>
                        <a:pt x="516" y="436"/>
                      </a:lnTo>
                      <a:lnTo>
                        <a:pt x="516" y="436"/>
                      </a:lnTo>
                      <a:close/>
                    </a:path>
                  </a:pathLst>
                </a:custGeom>
                <a:solidFill>
                  <a:srgbClr val="FEFFFF">
                    <a:alpha val="2000"/>
                  </a:srgbClr>
                </a:solidFill>
                <a:ln>
                  <a:noFill/>
                </a:ln>
                <a:effectLst>
                  <a:glow rad="101600">
                    <a:srgbClr val="FEFEFE">
                      <a:alpha val="8000"/>
                    </a:srgbClr>
                  </a:glow>
                </a:effectLst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801"/>
                </a:p>
              </p:txBody>
            </p:sp>
            <p:sp>
              <p:nvSpPr>
                <p:cNvPr id="29" name="Freeform 29"/>
                <p:cNvSpPr>
                  <a:spLocks noChangeAspect="1"/>
                </p:cNvSpPr>
                <p:nvPr/>
              </p:nvSpPr>
              <p:spPr bwMode="auto">
                <a:xfrm rot="18879730">
                  <a:off x="6967777" y="1936282"/>
                  <a:ext cx="642197" cy="728980"/>
                </a:xfrm>
                <a:custGeom>
                  <a:avLst/>
                  <a:gdLst>
                    <a:gd name="T0" fmla="*/ 738 w 740"/>
                    <a:gd name="T1" fmla="*/ 546 h 840"/>
                    <a:gd name="T2" fmla="*/ 598 w 740"/>
                    <a:gd name="T3" fmla="*/ 524 h 840"/>
                    <a:gd name="T4" fmla="*/ 564 w 740"/>
                    <a:gd name="T5" fmla="*/ 506 h 840"/>
                    <a:gd name="T6" fmla="*/ 510 w 740"/>
                    <a:gd name="T7" fmla="*/ 458 h 840"/>
                    <a:gd name="T8" fmla="*/ 486 w 740"/>
                    <a:gd name="T9" fmla="*/ 406 h 840"/>
                    <a:gd name="T10" fmla="*/ 558 w 740"/>
                    <a:gd name="T11" fmla="*/ 330 h 840"/>
                    <a:gd name="T12" fmla="*/ 724 w 740"/>
                    <a:gd name="T13" fmla="*/ 344 h 840"/>
                    <a:gd name="T14" fmla="*/ 736 w 740"/>
                    <a:gd name="T15" fmla="*/ 286 h 840"/>
                    <a:gd name="T16" fmla="*/ 740 w 740"/>
                    <a:gd name="T17" fmla="*/ 216 h 840"/>
                    <a:gd name="T18" fmla="*/ 650 w 740"/>
                    <a:gd name="T19" fmla="*/ 230 h 840"/>
                    <a:gd name="T20" fmla="*/ 606 w 740"/>
                    <a:gd name="T21" fmla="*/ 256 h 840"/>
                    <a:gd name="T22" fmla="*/ 556 w 740"/>
                    <a:gd name="T23" fmla="*/ 288 h 840"/>
                    <a:gd name="T24" fmla="*/ 512 w 740"/>
                    <a:gd name="T25" fmla="*/ 308 h 840"/>
                    <a:gd name="T26" fmla="*/ 442 w 740"/>
                    <a:gd name="T27" fmla="*/ 320 h 840"/>
                    <a:gd name="T28" fmla="*/ 414 w 740"/>
                    <a:gd name="T29" fmla="*/ 300 h 840"/>
                    <a:gd name="T30" fmla="*/ 390 w 740"/>
                    <a:gd name="T31" fmla="*/ 204 h 840"/>
                    <a:gd name="T32" fmla="*/ 392 w 740"/>
                    <a:gd name="T33" fmla="*/ 164 h 840"/>
                    <a:gd name="T34" fmla="*/ 392 w 740"/>
                    <a:gd name="T35" fmla="*/ 80 h 840"/>
                    <a:gd name="T36" fmla="*/ 378 w 740"/>
                    <a:gd name="T37" fmla="*/ 0 h 840"/>
                    <a:gd name="T38" fmla="*/ 350 w 740"/>
                    <a:gd name="T39" fmla="*/ 42 h 840"/>
                    <a:gd name="T40" fmla="*/ 348 w 740"/>
                    <a:gd name="T41" fmla="*/ 100 h 840"/>
                    <a:gd name="T42" fmla="*/ 350 w 740"/>
                    <a:gd name="T43" fmla="*/ 192 h 840"/>
                    <a:gd name="T44" fmla="*/ 352 w 740"/>
                    <a:gd name="T45" fmla="*/ 214 h 840"/>
                    <a:gd name="T46" fmla="*/ 316 w 740"/>
                    <a:gd name="T47" fmla="*/ 320 h 840"/>
                    <a:gd name="T48" fmla="*/ 254 w 740"/>
                    <a:gd name="T49" fmla="*/ 316 h 840"/>
                    <a:gd name="T50" fmla="*/ 196 w 740"/>
                    <a:gd name="T51" fmla="*/ 294 h 840"/>
                    <a:gd name="T52" fmla="*/ 162 w 740"/>
                    <a:gd name="T53" fmla="*/ 272 h 840"/>
                    <a:gd name="T54" fmla="*/ 90 w 740"/>
                    <a:gd name="T55" fmla="*/ 230 h 840"/>
                    <a:gd name="T56" fmla="*/ 2 w 740"/>
                    <a:gd name="T57" fmla="*/ 214 h 840"/>
                    <a:gd name="T58" fmla="*/ 36 w 740"/>
                    <a:gd name="T59" fmla="*/ 246 h 840"/>
                    <a:gd name="T60" fmla="*/ 84 w 740"/>
                    <a:gd name="T61" fmla="*/ 278 h 840"/>
                    <a:gd name="T62" fmla="*/ 166 w 740"/>
                    <a:gd name="T63" fmla="*/ 322 h 840"/>
                    <a:gd name="T64" fmla="*/ 186 w 740"/>
                    <a:gd name="T65" fmla="*/ 332 h 840"/>
                    <a:gd name="T66" fmla="*/ 260 w 740"/>
                    <a:gd name="T67" fmla="*/ 418 h 840"/>
                    <a:gd name="T68" fmla="*/ 208 w 740"/>
                    <a:gd name="T69" fmla="*/ 482 h 840"/>
                    <a:gd name="T70" fmla="*/ 164 w 740"/>
                    <a:gd name="T71" fmla="*/ 514 h 840"/>
                    <a:gd name="T72" fmla="*/ 84 w 740"/>
                    <a:gd name="T73" fmla="*/ 558 h 840"/>
                    <a:gd name="T74" fmla="*/ 36 w 740"/>
                    <a:gd name="T75" fmla="*/ 590 h 840"/>
                    <a:gd name="T76" fmla="*/ 16 w 740"/>
                    <a:gd name="T77" fmla="*/ 636 h 840"/>
                    <a:gd name="T78" fmla="*/ 108 w 740"/>
                    <a:gd name="T79" fmla="*/ 596 h 840"/>
                    <a:gd name="T80" fmla="*/ 144 w 740"/>
                    <a:gd name="T81" fmla="*/ 692 h 840"/>
                    <a:gd name="T82" fmla="*/ 204 w 740"/>
                    <a:gd name="T83" fmla="*/ 534 h 840"/>
                    <a:gd name="T84" fmla="*/ 300 w 740"/>
                    <a:gd name="T85" fmla="*/ 512 h 840"/>
                    <a:gd name="T86" fmla="*/ 328 w 740"/>
                    <a:gd name="T87" fmla="*/ 534 h 840"/>
                    <a:gd name="T88" fmla="*/ 352 w 740"/>
                    <a:gd name="T89" fmla="*/ 630 h 840"/>
                    <a:gd name="T90" fmla="*/ 350 w 740"/>
                    <a:gd name="T91" fmla="*/ 670 h 840"/>
                    <a:gd name="T92" fmla="*/ 350 w 740"/>
                    <a:gd name="T93" fmla="*/ 754 h 840"/>
                    <a:gd name="T94" fmla="*/ 364 w 740"/>
                    <a:gd name="T95" fmla="*/ 840 h 840"/>
                    <a:gd name="T96" fmla="*/ 384 w 740"/>
                    <a:gd name="T97" fmla="*/ 836 h 840"/>
                    <a:gd name="T98" fmla="*/ 394 w 740"/>
                    <a:gd name="T99" fmla="*/ 734 h 840"/>
                    <a:gd name="T100" fmla="*/ 496 w 740"/>
                    <a:gd name="T101" fmla="*/ 750 h 840"/>
                    <a:gd name="T102" fmla="*/ 390 w 740"/>
                    <a:gd name="T103" fmla="*/ 620 h 840"/>
                    <a:gd name="T104" fmla="*/ 420 w 740"/>
                    <a:gd name="T105" fmla="*/ 522 h 840"/>
                    <a:gd name="T106" fmla="*/ 464 w 740"/>
                    <a:gd name="T107" fmla="*/ 514 h 840"/>
                    <a:gd name="T108" fmla="*/ 546 w 740"/>
                    <a:gd name="T109" fmla="*/ 540 h 840"/>
                    <a:gd name="T110" fmla="*/ 580 w 740"/>
                    <a:gd name="T111" fmla="*/ 562 h 840"/>
                    <a:gd name="T112" fmla="*/ 652 w 740"/>
                    <a:gd name="T113" fmla="*/ 604 h 840"/>
                    <a:gd name="T114" fmla="*/ 740 w 740"/>
                    <a:gd name="T115" fmla="*/ 616 h 8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740" h="840">
                      <a:moveTo>
                        <a:pt x="738" y="614"/>
                      </a:moveTo>
                      <a:lnTo>
                        <a:pt x="738" y="614"/>
                      </a:lnTo>
                      <a:lnTo>
                        <a:pt x="706" y="588"/>
                      </a:lnTo>
                      <a:lnTo>
                        <a:pt x="672" y="564"/>
                      </a:lnTo>
                      <a:lnTo>
                        <a:pt x="738" y="546"/>
                      </a:lnTo>
                      <a:lnTo>
                        <a:pt x="734" y="536"/>
                      </a:lnTo>
                      <a:lnTo>
                        <a:pt x="658" y="556"/>
                      </a:lnTo>
                      <a:lnTo>
                        <a:pt x="658" y="556"/>
                      </a:lnTo>
                      <a:lnTo>
                        <a:pt x="628" y="538"/>
                      </a:lnTo>
                      <a:lnTo>
                        <a:pt x="598" y="524"/>
                      </a:lnTo>
                      <a:lnTo>
                        <a:pt x="726" y="488"/>
                      </a:lnTo>
                      <a:lnTo>
                        <a:pt x="722" y="476"/>
                      </a:lnTo>
                      <a:lnTo>
                        <a:pt x="576" y="512"/>
                      </a:lnTo>
                      <a:lnTo>
                        <a:pt x="576" y="512"/>
                      </a:lnTo>
                      <a:lnTo>
                        <a:pt x="564" y="506"/>
                      </a:lnTo>
                      <a:lnTo>
                        <a:pt x="564" y="506"/>
                      </a:lnTo>
                      <a:lnTo>
                        <a:pt x="556" y="502"/>
                      </a:lnTo>
                      <a:lnTo>
                        <a:pt x="556" y="502"/>
                      </a:lnTo>
                      <a:lnTo>
                        <a:pt x="532" y="480"/>
                      </a:lnTo>
                      <a:lnTo>
                        <a:pt x="510" y="458"/>
                      </a:lnTo>
                      <a:lnTo>
                        <a:pt x="492" y="438"/>
                      </a:lnTo>
                      <a:lnTo>
                        <a:pt x="486" y="426"/>
                      </a:lnTo>
                      <a:lnTo>
                        <a:pt x="482" y="418"/>
                      </a:lnTo>
                      <a:lnTo>
                        <a:pt x="482" y="418"/>
                      </a:lnTo>
                      <a:lnTo>
                        <a:pt x="486" y="406"/>
                      </a:lnTo>
                      <a:lnTo>
                        <a:pt x="492" y="396"/>
                      </a:lnTo>
                      <a:lnTo>
                        <a:pt x="510" y="374"/>
                      </a:lnTo>
                      <a:lnTo>
                        <a:pt x="532" y="352"/>
                      </a:lnTo>
                      <a:lnTo>
                        <a:pt x="558" y="330"/>
                      </a:lnTo>
                      <a:lnTo>
                        <a:pt x="558" y="330"/>
                      </a:lnTo>
                      <a:lnTo>
                        <a:pt x="564" y="326"/>
                      </a:lnTo>
                      <a:lnTo>
                        <a:pt x="564" y="326"/>
                      </a:lnTo>
                      <a:lnTo>
                        <a:pt x="578" y="320"/>
                      </a:lnTo>
                      <a:lnTo>
                        <a:pt x="720" y="354"/>
                      </a:lnTo>
                      <a:lnTo>
                        <a:pt x="724" y="344"/>
                      </a:lnTo>
                      <a:lnTo>
                        <a:pt x="600" y="308"/>
                      </a:lnTo>
                      <a:lnTo>
                        <a:pt x="600" y="308"/>
                      </a:lnTo>
                      <a:lnTo>
                        <a:pt x="658" y="276"/>
                      </a:lnTo>
                      <a:lnTo>
                        <a:pt x="734" y="294"/>
                      </a:lnTo>
                      <a:lnTo>
                        <a:pt x="736" y="286"/>
                      </a:lnTo>
                      <a:lnTo>
                        <a:pt x="672" y="266"/>
                      </a:lnTo>
                      <a:lnTo>
                        <a:pt x="672" y="266"/>
                      </a:lnTo>
                      <a:lnTo>
                        <a:pt x="706" y="244"/>
                      </a:lnTo>
                      <a:lnTo>
                        <a:pt x="738" y="218"/>
                      </a:lnTo>
                      <a:lnTo>
                        <a:pt x="740" y="216"/>
                      </a:lnTo>
                      <a:lnTo>
                        <a:pt x="728" y="196"/>
                      </a:lnTo>
                      <a:lnTo>
                        <a:pt x="726" y="198"/>
                      </a:lnTo>
                      <a:lnTo>
                        <a:pt x="726" y="198"/>
                      </a:lnTo>
                      <a:lnTo>
                        <a:pt x="686" y="212"/>
                      </a:lnTo>
                      <a:lnTo>
                        <a:pt x="650" y="230"/>
                      </a:lnTo>
                      <a:lnTo>
                        <a:pt x="666" y="164"/>
                      </a:lnTo>
                      <a:lnTo>
                        <a:pt x="656" y="162"/>
                      </a:lnTo>
                      <a:lnTo>
                        <a:pt x="634" y="238"/>
                      </a:lnTo>
                      <a:lnTo>
                        <a:pt x="634" y="238"/>
                      </a:lnTo>
                      <a:lnTo>
                        <a:pt x="606" y="256"/>
                      </a:lnTo>
                      <a:lnTo>
                        <a:pt x="578" y="272"/>
                      </a:lnTo>
                      <a:lnTo>
                        <a:pt x="608" y="146"/>
                      </a:lnTo>
                      <a:lnTo>
                        <a:pt x="598" y="142"/>
                      </a:lnTo>
                      <a:lnTo>
                        <a:pt x="556" y="288"/>
                      </a:lnTo>
                      <a:lnTo>
                        <a:pt x="556" y="288"/>
                      </a:lnTo>
                      <a:lnTo>
                        <a:pt x="546" y="294"/>
                      </a:lnTo>
                      <a:lnTo>
                        <a:pt x="546" y="294"/>
                      </a:lnTo>
                      <a:lnTo>
                        <a:pt x="538" y="298"/>
                      </a:lnTo>
                      <a:lnTo>
                        <a:pt x="538" y="298"/>
                      </a:lnTo>
                      <a:lnTo>
                        <a:pt x="512" y="308"/>
                      </a:lnTo>
                      <a:lnTo>
                        <a:pt x="486" y="314"/>
                      </a:lnTo>
                      <a:lnTo>
                        <a:pt x="462" y="318"/>
                      </a:lnTo>
                      <a:lnTo>
                        <a:pt x="442" y="320"/>
                      </a:lnTo>
                      <a:lnTo>
                        <a:pt x="442" y="320"/>
                      </a:lnTo>
                      <a:lnTo>
                        <a:pt x="442" y="320"/>
                      </a:lnTo>
                      <a:lnTo>
                        <a:pt x="442" y="320"/>
                      </a:lnTo>
                      <a:lnTo>
                        <a:pt x="426" y="320"/>
                      </a:lnTo>
                      <a:lnTo>
                        <a:pt x="426" y="320"/>
                      </a:lnTo>
                      <a:lnTo>
                        <a:pt x="420" y="310"/>
                      </a:lnTo>
                      <a:lnTo>
                        <a:pt x="414" y="300"/>
                      </a:lnTo>
                      <a:lnTo>
                        <a:pt x="404" y="274"/>
                      </a:lnTo>
                      <a:lnTo>
                        <a:pt x="396" y="244"/>
                      </a:lnTo>
                      <a:lnTo>
                        <a:pt x="388" y="210"/>
                      </a:lnTo>
                      <a:lnTo>
                        <a:pt x="388" y="210"/>
                      </a:lnTo>
                      <a:lnTo>
                        <a:pt x="390" y="204"/>
                      </a:lnTo>
                      <a:lnTo>
                        <a:pt x="390" y="204"/>
                      </a:lnTo>
                      <a:lnTo>
                        <a:pt x="390" y="190"/>
                      </a:lnTo>
                      <a:lnTo>
                        <a:pt x="492" y="84"/>
                      </a:lnTo>
                      <a:lnTo>
                        <a:pt x="484" y="76"/>
                      </a:lnTo>
                      <a:lnTo>
                        <a:pt x="392" y="164"/>
                      </a:lnTo>
                      <a:lnTo>
                        <a:pt x="392" y="164"/>
                      </a:lnTo>
                      <a:lnTo>
                        <a:pt x="392" y="98"/>
                      </a:lnTo>
                      <a:lnTo>
                        <a:pt x="446" y="42"/>
                      </a:lnTo>
                      <a:lnTo>
                        <a:pt x="440" y="36"/>
                      </a:lnTo>
                      <a:lnTo>
                        <a:pt x="392" y="80"/>
                      </a:lnTo>
                      <a:lnTo>
                        <a:pt x="392" y="80"/>
                      </a:lnTo>
                      <a:lnTo>
                        <a:pt x="388" y="40"/>
                      </a:lnTo>
                      <a:lnTo>
                        <a:pt x="382" y="2"/>
                      </a:lnTo>
                      <a:lnTo>
                        <a:pt x="382" y="0"/>
                      </a:lnTo>
                      <a:lnTo>
                        <a:pt x="378" y="0"/>
                      </a:lnTo>
                      <a:lnTo>
                        <a:pt x="362" y="0"/>
                      </a:lnTo>
                      <a:lnTo>
                        <a:pt x="358" y="0"/>
                      </a:lnTo>
                      <a:lnTo>
                        <a:pt x="358" y="2"/>
                      </a:lnTo>
                      <a:lnTo>
                        <a:pt x="358" y="2"/>
                      </a:lnTo>
                      <a:lnTo>
                        <a:pt x="350" y="42"/>
                      </a:lnTo>
                      <a:lnTo>
                        <a:pt x="348" y="82"/>
                      </a:lnTo>
                      <a:lnTo>
                        <a:pt x="300" y="36"/>
                      </a:lnTo>
                      <a:lnTo>
                        <a:pt x="292" y="42"/>
                      </a:lnTo>
                      <a:lnTo>
                        <a:pt x="348" y="100"/>
                      </a:lnTo>
                      <a:lnTo>
                        <a:pt x="348" y="100"/>
                      </a:lnTo>
                      <a:lnTo>
                        <a:pt x="348" y="134"/>
                      </a:lnTo>
                      <a:lnTo>
                        <a:pt x="350" y="166"/>
                      </a:lnTo>
                      <a:lnTo>
                        <a:pt x="254" y="76"/>
                      </a:lnTo>
                      <a:lnTo>
                        <a:pt x="246" y="84"/>
                      </a:lnTo>
                      <a:lnTo>
                        <a:pt x="350" y="192"/>
                      </a:lnTo>
                      <a:lnTo>
                        <a:pt x="350" y="192"/>
                      </a:lnTo>
                      <a:lnTo>
                        <a:pt x="352" y="204"/>
                      </a:lnTo>
                      <a:lnTo>
                        <a:pt x="352" y="204"/>
                      </a:lnTo>
                      <a:lnTo>
                        <a:pt x="352" y="214"/>
                      </a:lnTo>
                      <a:lnTo>
                        <a:pt x="352" y="214"/>
                      </a:lnTo>
                      <a:lnTo>
                        <a:pt x="346" y="246"/>
                      </a:lnTo>
                      <a:lnTo>
                        <a:pt x="338" y="276"/>
                      </a:lnTo>
                      <a:lnTo>
                        <a:pt x="328" y="302"/>
                      </a:lnTo>
                      <a:lnTo>
                        <a:pt x="322" y="312"/>
                      </a:lnTo>
                      <a:lnTo>
                        <a:pt x="316" y="320"/>
                      </a:lnTo>
                      <a:lnTo>
                        <a:pt x="316" y="320"/>
                      </a:lnTo>
                      <a:lnTo>
                        <a:pt x="300" y="322"/>
                      </a:lnTo>
                      <a:lnTo>
                        <a:pt x="300" y="322"/>
                      </a:lnTo>
                      <a:lnTo>
                        <a:pt x="278" y="320"/>
                      </a:lnTo>
                      <a:lnTo>
                        <a:pt x="254" y="316"/>
                      </a:lnTo>
                      <a:lnTo>
                        <a:pt x="228" y="308"/>
                      </a:lnTo>
                      <a:lnTo>
                        <a:pt x="200" y="298"/>
                      </a:lnTo>
                      <a:lnTo>
                        <a:pt x="200" y="298"/>
                      </a:lnTo>
                      <a:lnTo>
                        <a:pt x="196" y="294"/>
                      </a:lnTo>
                      <a:lnTo>
                        <a:pt x="196" y="294"/>
                      </a:lnTo>
                      <a:lnTo>
                        <a:pt x="184" y="286"/>
                      </a:lnTo>
                      <a:lnTo>
                        <a:pt x="142" y="146"/>
                      </a:lnTo>
                      <a:lnTo>
                        <a:pt x="130" y="148"/>
                      </a:lnTo>
                      <a:lnTo>
                        <a:pt x="162" y="272"/>
                      </a:lnTo>
                      <a:lnTo>
                        <a:pt x="162" y="272"/>
                      </a:lnTo>
                      <a:lnTo>
                        <a:pt x="106" y="240"/>
                      </a:lnTo>
                      <a:lnTo>
                        <a:pt x="84" y="164"/>
                      </a:lnTo>
                      <a:lnTo>
                        <a:pt x="74" y="166"/>
                      </a:lnTo>
                      <a:lnTo>
                        <a:pt x="90" y="230"/>
                      </a:lnTo>
                      <a:lnTo>
                        <a:pt x="90" y="230"/>
                      </a:lnTo>
                      <a:lnTo>
                        <a:pt x="54" y="214"/>
                      </a:lnTo>
                      <a:lnTo>
                        <a:pt x="16" y="198"/>
                      </a:lnTo>
                      <a:lnTo>
                        <a:pt x="12" y="198"/>
                      </a:lnTo>
                      <a:lnTo>
                        <a:pt x="10" y="200"/>
                      </a:lnTo>
                      <a:lnTo>
                        <a:pt x="2" y="214"/>
                      </a:lnTo>
                      <a:lnTo>
                        <a:pt x="2" y="214"/>
                      </a:lnTo>
                      <a:lnTo>
                        <a:pt x="0" y="218"/>
                      </a:lnTo>
                      <a:lnTo>
                        <a:pt x="4" y="220"/>
                      </a:lnTo>
                      <a:lnTo>
                        <a:pt x="4" y="220"/>
                      </a:lnTo>
                      <a:lnTo>
                        <a:pt x="36" y="246"/>
                      </a:lnTo>
                      <a:lnTo>
                        <a:pt x="70" y="270"/>
                      </a:lnTo>
                      <a:lnTo>
                        <a:pt x="4" y="288"/>
                      </a:lnTo>
                      <a:lnTo>
                        <a:pt x="6" y="298"/>
                      </a:lnTo>
                      <a:lnTo>
                        <a:pt x="84" y="278"/>
                      </a:lnTo>
                      <a:lnTo>
                        <a:pt x="84" y="278"/>
                      </a:lnTo>
                      <a:lnTo>
                        <a:pt x="114" y="296"/>
                      </a:lnTo>
                      <a:lnTo>
                        <a:pt x="142" y="310"/>
                      </a:lnTo>
                      <a:lnTo>
                        <a:pt x="16" y="346"/>
                      </a:lnTo>
                      <a:lnTo>
                        <a:pt x="20" y="358"/>
                      </a:lnTo>
                      <a:lnTo>
                        <a:pt x="166" y="322"/>
                      </a:lnTo>
                      <a:lnTo>
                        <a:pt x="166" y="322"/>
                      </a:lnTo>
                      <a:lnTo>
                        <a:pt x="178" y="328"/>
                      </a:lnTo>
                      <a:lnTo>
                        <a:pt x="178" y="328"/>
                      </a:lnTo>
                      <a:lnTo>
                        <a:pt x="186" y="332"/>
                      </a:lnTo>
                      <a:lnTo>
                        <a:pt x="186" y="332"/>
                      </a:lnTo>
                      <a:lnTo>
                        <a:pt x="210" y="354"/>
                      </a:lnTo>
                      <a:lnTo>
                        <a:pt x="232" y="376"/>
                      </a:lnTo>
                      <a:lnTo>
                        <a:pt x="250" y="396"/>
                      </a:lnTo>
                      <a:lnTo>
                        <a:pt x="256" y="408"/>
                      </a:lnTo>
                      <a:lnTo>
                        <a:pt x="260" y="418"/>
                      </a:lnTo>
                      <a:lnTo>
                        <a:pt x="260" y="418"/>
                      </a:lnTo>
                      <a:lnTo>
                        <a:pt x="256" y="428"/>
                      </a:lnTo>
                      <a:lnTo>
                        <a:pt x="248" y="438"/>
                      </a:lnTo>
                      <a:lnTo>
                        <a:pt x="232" y="460"/>
                      </a:lnTo>
                      <a:lnTo>
                        <a:pt x="208" y="482"/>
                      </a:lnTo>
                      <a:lnTo>
                        <a:pt x="184" y="504"/>
                      </a:lnTo>
                      <a:lnTo>
                        <a:pt x="184" y="504"/>
                      </a:lnTo>
                      <a:lnTo>
                        <a:pt x="178" y="508"/>
                      </a:lnTo>
                      <a:lnTo>
                        <a:pt x="178" y="508"/>
                      </a:lnTo>
                      <a:lnTo>
                        <a:pt x="164" y="514"/>
                      </a:lnTo>
                      <a:lnTo>
                        <a:pt x="22" y="480"/>
                      </a:lnTo>
                      <a:lnTo>
                        <a:pt x="18" y="490"/>
                      </a:lnTo>
                      <a:lnTo>
                        <a:pt x="142" y="526"/>
                      </a:lnTo>
                      <a:lnTo>
                        <a:pt x="142" y="526"/>
                      </a:lnTo>
                      <a:lnTo>
                        <a:pt x="84" y="558"/>
                      </a:lnTo>
                      <a:lnTo>
                        <a:pt x="8" y="540"/>
                      </a:lnTo>
                      <a:lnTo>
                        <a:pt x="6" y="548"/>
                      </a:lnTo>
                      <a:lnTo>
                        <a:pt x="68" y="568"/>
                      </a:lnTo>
                      <a:lnTo>
                        <a:pt x="68" y="568"/>
                      </a:lnTo>
                      <a:lnTo>
                        <a:pt x="36" y="590"/>
                      </a:lnTo>
                      <a:lnTo>
                        <a:pt x="4" y="616"/>
                      </a:lnTo>
                      <a:lnTo>
                        <a:pt x="2" y="618"/>
                      </a:lnTo>
                      <a:lnTo>
                        <a:pt x="14" y="638"/>
                      </a:lnTo>
                      <a:lnTo>
                        <a:pt x="16" y="636"/>
                      </a:lnTo>
                      <a:lnTo>
                        <a:pt x="16" y="636"/>
                      </a:lnTo>
                      <a:lnTo>
                        <a:pt x="56" y="622"/>
                      </a:lnTo>
                      <a:lnTo>
                        <a:pt x="92" y="604"/>
                      </a:lnTo>
                      <a:lnTo>
                        <a:pt x="76" y="670"/>
                      </a:lnTo>
                      <a:lnTo>
                        <a:pt x="86" y="672"/>
                      </a:lnTo>
                      <a:lnTo>
                        <a:pt x="108" y="596"/>
                      </a:lnTo>
                      <a:lnTo>
                        <a:pt x="108" y="596"/>
                      </a:lnTo>
                      <a:lnTo>
                        <a:pt x="136" y="578"/>
                      </a:lnTo>
                      <a:lnTo>
                        <a:pt x="164" y="562"/>
                      </a:lnTo>
                      <a:lnTo>
                        <a:pt x="132" y="688"/>
                      </a:lnTo>
                      <a:lnTo>
                        <a:pt x="144" y="692"/>
                      </a:lnTo>
                      <a:lnTo>
                        <a:pt x="186" y="546"/>
                      </a:lnTo>
                      <a:lnTo>
                        <a:pt x="186" y="546"/>
                      </a:lnTo>
                      <a:lnTo>
                        <a:pt x="196" y="540"/>
                      </a:lnTo>
                      <a:lnTo>
                        <a:pt x="196" y="540"/>
                      </a:lnTo>
                      <a:lnTo>
                        <a:pt x="204" y="534"/>
                      </a:lnTo>
                      <a:lnTo>
                        <a:pt x="204" y="534"/>
                      </a:lnTo>
                      <a:lnTo>
                        <a:pt x="230" y="526"/>
                      </a:lnTo>
                      <a:lnTo>
                        <a:pt x="256" y="518"/>
                      </a:lnTo>
                      <a:lnTo>
                        <a:pt x="280" y="514"/>
                      </a:lnTo>
                      <a:lnTo>
                        <a:pt x="300" y="512"/>
                      </a:lnTo>
                      <a:lnTo>
                        <a:pt x="300" y="512"/>
                      </a:lnTo>
                      <a:lnTo>
                        <a:pt x="316" y="514"/>
                      </a:lnTo>
                      <a:lnTo>
                        <a:pt x="316" y="514"/>
                      </a:lnTo>
                      <a:lnTo>
                        <a:pt x="322" y="522"/>
                      </a:lnTo>
                      <a:lnTo>
                        <a:pt x="328" y="534"/>
                      </a:lnTo>
                      <a:lnTo>
                        <a:pt x="338" y="560"/>
                      </a:lnTo>
                      <a:lnTo>
                        <a:pt x="346" y="590"/>
                      </a:lnTo>
                      <a:lnTo>
                        <a:pt x="352" y="624"/>
                      </a:lnTo>
                      <a:lnTo>
                        <a:pt x="352" y="624"/>
                      </a:lnTo>
                      <a:lnTo>
                        <a:pt x="352" y="630"/>
                      </a:lnTo>
                      <a:lnTo>
                        <a:pt x="352" y="630"/>
                      </a:lnTo>
                      <a:lnTo>
                        <a:pt x="352" y="644"/>
                      </a:lnTo>
                      <a:lnTo>
                        <a:pt x="250" y="750"/>
                      </a:lnTo>
                      <a:lnTo>
                        <a:pt x="258" y="760"/>
                      </a:lnTo>
                      <a:lnTo>
                        <a:pt x="350" y="670"/>
                      </a:lnTo>
                      <a:lnTo>
                        <a:pt x="350" y="670"/>
                      </a:lnTo>
                      <a:lnTo>
                        <a:pt x="350" y="736"/>
                      </a:lnTo>
                      <a:lnTo>
                        <a:pt x="296" y="792"/>
                      </a:lnTo>
                      <a:lnTo>
                        <a:pt x="302" y="800"/>
                      </a:lnTo>
                      <a:lnTo>
                        <a:pt x="350" y="754"/>
                      </a:lnTo>
                      <a:lnTo>
                        <a:pt x="350" y="754"/>
                      </a:lnTo>
                      <a:lnTo>
                        <a:pt x="352" y="794"/>
                      </a:lnTo>
                      <a:lnTo>
                        <a:pt x="360" y="836"/>
                      </a:lnTo>
                      <a:lnTo>
                        <a:pt x="360" y="840"/>
                      </a:lnTo>
                      <a:lnTo>
                        <a:pt x="364" y="840"/>
                      </a:lnTo>
                      <a:lnTo>
                        <a:pt x="364" y="840"/>
                      </a:lnTo>
                      <a:lnTo>
                        <a:pt x="368" y="840"/>
                      </a:lnTo>
                      <a:lnTo>
                        <a:pt x="384" y="840"/>
                      </a:lnTo>
                      <a:lnTo>
                        <a:pt x="384" y="836"/>
                      </a:lnTo>
                      <a:lnTo>
                        <a:pt x="384" y="836"/>
                      </a:lnTo>
                      <a:lnTo>
                        <a:pt x="390" y="794"/>
                      </a:lnTo>
                      <a:lnTo>
                        <a:pt x="394" y="752"/>
                      </a:lnTo>
                      <a:lnTo>
                        <a:pt x="442" y="800"/>
                      </a:lnTo>
                      <a:lnTo>
                        <a:pt x="450" y="792"/>
                      </a:lnTo>
                      <a:lnTo>
                        <a:pt x="394" y="734"/>
                      </a:lnTo>
                      <a:lnTo>
                        <a:pt x="394" y="734"/>
                      </a:lnTo>
                      <a:lnTo>
                        <a:pt x="394" y="700"/>
                      </a:lnTo>
                      <a:lnTo>
                        <a:pt x="392" y="668"/>
                      </a:lnTo>
                      <a:lnTo>
                        <a:pt x="486" y="760"/>
                      </a:lnTo>
                      <a:lnTo>
                        <a:pt x="496" y="750"/>
                      </a:lnTo>
                      <a:lnTo>
                        <a:pt x="390" y="642"/>
                      </a:lnTo>
                      <a:lnTo>
                        <a:pt x="390" y="642"/>
                      </a:lnTo>
                      <a:lnTo>
                        <a:pt x="390" y="630"/>
                      </a:lnTo>
                      <a:lnTo>
                        <a:pt x="390" y="630"/>
                      </a:lnTo>
                      <a:lnTo>
                        <a:pt x="390" y="620"/>
                      </a:lnTo>
                      <a:lnTo>
                        <a:pt x="390" y="620"/>
                      </a:lnTo>
                      <a:lnTo>
                        <a:pt x="396" y="588"/>
                      </a:lnTo>
                      <a:lnTo>
                        <a:pt x="404" y="558"/>
                      </a:lnTo>
                      <a:lnTo>
                        <a:pt x="414" y="532"/>
                      </a:lnTo>
                      <a:lnTo>
                        <a:pt x="420" y="522"/>
                      </a:lnTo>
                      <a:lnTo>
                        <a:pt x="426" y="514"/>
                      </a:lnTo>
                      <a:lnTo>
                        <a:pt x="426" y="514"/>
                      </a:lnTo>
                      <a:lnTo>
                        <a:pt x="442" y="512"/>
                      </a:lnTo>
                      <a:lnTo>
                        <a:pt x="442" y="512"/>
                      </a:lnTo>
                      <a:lnTo>
                        <a:pt x="464" y="514"/>
                      </a:lnTo>
                      <a:lnTo>
                        <a:pt x="488" y="518"/>
                      </a:lnTo>
                      <a:lnTo>
                        <a:pt x="514" y="526"/>
                      </a:lnTo>
                      <a:lnTo>
                        <a:pt x="540" y="536"/>
                      </a:lnTo>
                      <a:lnTo>
                        <a:pt x="540" y="536"/>
                      </a:lnTo>
                      <a:lnTo>
                        <a:pt x="546" y="540"/>
                      </a:lnTo>
                      <a:lnTo>
                        <a:pt x="546" y="540"/>
                      </a:lnTo>
                      <a:lnTo>
                        <a:pt x="558" y="548"/>
                      </a:lnTo>
                      <a:lnTo>
                        <a:pt x="600" y="688"/>
                      </a:lnTo>
                      <a:lnTo>
                        <a:pt x="610" y="686"/>
                      </a:lnTo>
                      <a:lnTo>
                        <a:pt x="580" y="562"/>
                      </a:lnTo>
                      <a:lnTo>
                        <a:pt x="580" y="562"/>
                      </a:lnTo>
                      <a:lnTo>
                        <a:pt x="636" y="596"/>
                      </a:lnTo>
                      <a:lnTo>
                        <a:pt x="658" y="670"/>
                      </a:lnTo>
                      <a:lnTo>
                        <a:pt x="668" y="668"/>
                      </a:lnTo>
                      <a:lnTo>
                        <a:pt x="652" y="604"/>
                      </a:lnTo>
                      <a:lnTo>
                        <a:pt x="652" y="604"/>
                      </a:lnTo>
                      <a:lnTo>
                        <a:pt x="688" y="620"/>
                      </a:lnTo>
                      <a:lnTo>
                        <a:pt x="726" y="636"/>
                      </a:lnTo>
                      <a:lnTo>
                        <a:pt x="730" y="636"/>
                      </a:lnTo>
                      <a:lnTo>
                        <a:pt x="740" y="616"/>
                      </a:lnTo>
                      <a:lnTo>
                        <a:pt x="738" y="614"/>
                      </a:lnTo>
                      <a:close/>
                    </a:path>
                  </a:pathLst>
                </a:custGeom>
                <a:solidFill>
                  <a:srgbClr val="FEFFFF">
                    <a:alpha val="2000"/>
                  </a:srgbClr>
                </a:solidFill>
                <a:ln>
                  <a:noFill/>
                </a:ln>
                <a:effectLst>
                  <a:glow rad="101600">
                    <a:srgbClr val="FEFEFE">
                      <a:alpha val="4000"/>
                    </a:srgbClr>
                  </a:glow>
                </a:effectLst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801"/>
                </a:p>
              </p:txBody>
            </p:sp>
          </p:grpSp>
          <p:grpSp>
            <p:nvGrpSpPr>
              <p:cNvPr id="225" name="Group 50"/>
              <p:cNvGrpSpPr/>
              <p:nvPr/>
            </p:nvGrpSpPr>
            <p:grpSpPr>
              <a:xfrm>
                <a:off x="7693251" y="122250"/>
                <a:ext cx="1404769" cy="5155321"/>
                <a:chOff x="7693251" y="122250"/>
                <a:chExt cx="1404769" cy="5155321"/>
              </a:xfrm>
            </p:grpSpPr>
            <p:sp>
              <p:nvSpPr>
                <p:cNvPr id="231" name="Freeform 45"/>
                <p:cNvSpPr>
                  <a:spLocks noChangeAspect="1" noEditPoints="1"/>
                </p:cNvSpPr>
                <p:nvPr/>
              </p:nvSpPr>
              <p:spPr bwMode="auto">
                <a:xfrm rot="20600525">
                  <a:off x="7870177" y="4209243"/>
                  <a:ext cx="943524" cy="1068328"/>
                </a:xfrm>
                <a:custGeom>
                  <a:avLst/>
                  <a:gdLst>
                    <a:gd name="T0" fmla="*/ 554 w 756"/>
                    <a:gd name="T1" fmla="*/ 508 h 856"/>
                    <a:gd name="T2" fmla="*/ 482 w 756"/>
                    <a:gd name="T3" fmla="*/ 444 h 856"/>
                    <a:gd name="T4" fmla="*/ 482 w 756"/>
                    <a:gd name="T5" fmla="*/ 416 h 856"/>
                    <a:gd name="T6" fmla="*/ 714 w 756"/>
                    <a:gd name="T7" fmla="*/ 390 h 856"/>
                    <a:gd name="T8" fmla="*/ 754 w 756"/>
                    <a:gd name="T9" fmla="*/ 228 h 856"/>
                    <a:gd name="T10" fmla="*/ 754 w 756"/>
                    <a:gd name="T11" fmla="*/ 222 h 856"/>
                    <a:gd name="T12" fmla="*/ 556 w 756"/>
                    <a:gd name="T13" fmla="*/ 304 h 856"/>
                    <a:gd name="T14" fmla="*/ 534 w 756"/>
                    <a:gd name="T15" fmla="*/ 316 h 856"/>
                    <a:gd name="T16" fmla="*/ 444 w 756"/>
                    <a:gd name="T17" fmla="*/ 348 h 856"/>
                    <a:gd name="T18" fmla="*/ 406 w 756"/>
                    <a:gd name="T19" fmla="*/ 330 h 856"/>
                    <a:gd name="T20" fmla="*/ 504 w 756"/>
                    <a:gd name="T21" fmla="*/ 110 h 856"/>
                    <a:gd name="T22" fmla="*/ 388 w 756"/>
                    <a:gd name="T23" fmla="*/ 0 h 856"/>
                    <a:gd name="T24" fmla="*/ 358 w 756"/>
                    <a:gd name="T25" fmla="*/ 214 h 856"/>
                    <a:gd name="T26" fmla="*/ 358 w 756"/>
                    <a:gd name="T27" fmla="*/ 238 h 856"/>
                    <a:gd name="T28" fmla="*/ 340 w 756"/>
                    <a:gd name="T29" fmla="*/ 334 h 856"/>
                    <a:gd name="T30" fmla="*/ 308 w 756"/>
                    <a:gd name="T31" fmla="*/ 356 h 856"/>
                    <a:gd name="T32" fmla="*/ 166 w 756"/>
                    <a:gd name="T33" fmla="*/ 160 h 856"/>
                    <a:gd name="T34" fmla="*/ 12 w 756"/>
                    <a:gd name="T35" fmla="*/ 204 h 856"/>
                    <a:gd name="T36" fmla="*/ 2 w 756"/>
                    <a:gd name="T37" fmla="*/ 220 h 856"/>
                    <a:gd name="T38" fmla="*/ 38 w 756"/>
                    <a:gd name="T39" fmla="*/ 380 h 856"/>
                    <a:gd name="T40" fmla="*/ 282 w 756"/>
                    <a:gd name="T41" fmla="*/ 402 h 856"/>
                    <a:gd name="T42" fmla="*/ 278 w 756"/>
                    <a:gd name="T43" fmla="*/ 430 h 856"/>
                    <a:gd name="T44" fmla="*/ 280 w 756"/>
                    <a:gd name="T45" fmla="*/ 452 h 856"/>
                    <a:gd name="T46" fmla="*/ 38 w 756"/>
                    <a:gd name="T47" fmla="*/ 480 h 856"/>
                    <a:gd name="T48" fmla="*/ 2 w 756"/>
                    <a:gd name="T49" fmla="*/ 636 h 856"/>
                    <a:gd name="T50" fmla="*/ 12 w 756"/>
                    <a:gd name="T51" fmla="*/ 654 h 856"/>
                    <a:gd name="T52" fmla="*/ 176 w 756"/>
                    <a:gd name="T53" fmla="*/ 702 h 856"/>
                    <a:gd name="T54" fmla="*/ 306 w 756"/>
                    <a:gd name="T55" fmla="*/ 500 h 856"/>
                    <a:gd name="T56" fmla="*/ 338 w 756"/>
                    <a:gd name="T57" fmla="*/ 522 h 856"/>
                    <a:gd name="T58" fmla="*/ 244 w 756"/>
                    <a:gd name="T59" fmla="*/ 740 h 856"/>
                    <a:gd name="T60" fmla="*/ 364 w 756"/>
                    <a:gd name="T61" fmla="*/ 856 h 856"/>
                    <a:gd name="T62" fmla="*/ 390 w 756"/>
                    <a:gd name="T63" fmla="*/ 856 h 856"/>
                    <a:gd name="T64" fmla="*/ 512 w 756"/>
                    <a:gd name="T65" fmla="*/ 740 h 856"/>
                    <a:gd name="T66" fmla="*/ 402 w 756"/>
                    <a:gd name="T67" fmla="*/ 530 h 856"/>
                    <a:gd name="T68" fmla="*/ 440 w 756"/>
                    <a:gd name="T69" fmla="*/ 512 h 856"/>
                    <a:gd name="T70" fmla="*/ 580 w 756"/>
                    <a:gd name="T71" fmla="*/ 702 h 856"/>
                    <a:gd name="T72" fmla="*/ 744 w 756"/>
                    <a:gd name="T73" fmla="*/ 656 h 856"/>
                    <a:gd name="T74" fmla="*/ 748 w 756"/>
                    <a:gd name="T75" fmla="*/ 646 h 856"/>
                    <a:gd name="T76" fmla="*/ 716 w 756"/>
                    <a:gd name="T77" fmla="*/ 480 h 856"/>
                    <a:gd name="T78" fmla="*/ 366 w 756"/>
                    <a:gd name="T79" fmla="*/ 498 h 856"/>
                    <a:gd name="T80" fmla="*/ 330 w 756"/>
                    <a:gd name="T81" fmla="*/ 480 h 856"/>
                    <a:gd name="T82" fmla="*/ 312 w 756"/>
                    <a:gd name="T83" fmla="*/ 444 h 856"/>
                    <a:gd name="T84" fmla="*/ 312 w 756"/>
                    <a:gd name="T85" fmla="*/ 416 h 856"/>
                    <a:gd name="T86" fmla="*/ 330 w 756"/>
                    <a:gd name="T87" fmla="*/ 380 h 856"/>
                    <a:gd name="T88" fmla="*/ 366 w 756"/>
                    <a:gd name="T89" fmla="*/ 360 h 856"/>
                    <a:gd name="T90" fmla="*/ 394 w 756"/>
                    <a:gd name="T91" fmla="*/ 360 h 856"/>
                    <a:gd name="T92" fmla="*/ 430 w 756"/>
                    <a:gd name="T93" fmla="*/ 380 h 856"/>
                    <a:gd name="T94" fmla="*/ 448 w 756"/>
                    <a:gd name="T95" fmla="*/ 416 h 856"/>
                    <a:gd name="T96" fmla="*/ 448 w 756"/>
                    <a:gd name="T97" fmla="*/ 444 h 856"/>
                    <a:gd name="T98" fmla="*/ 430 w 756"/>
                    <a:gd name="T99" fmla="*/ 480 h 856"/>
                    <a:gd name="T100" fmla="*/ 394 w 756"/>
                    <a:gd name="T101" fmla="*/ 498 h 8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756" h="856">
                      <a:moveTo>
                        <a:pt x="716" y="480"/>
                      </a:moveTo>
                      <a:lnTo>
                        <a:pt x="714" y="468"/>
                      </a:lnTo>
                      <a:lnTo>
                        <a:pt x="554" y="508"/>
                      </a:lnTo>
                      <a:lnTo>
                        <a:pt x="478" y="460"/>
                      </a:lnTo>
                      <a:lnTo>
                        <a:pt x="478" y="460"/>
                      </a:lnTo>
                      <a:lnTo>
                        <a:pt x="482" y="444"/>
                      </a:lnTo>
                      <a:lnTo>
                        <a:pt x="482" y="430"/>
                      </a:lnTo>
                      <a:lnTo>
                        <a:pt x="482" y="430"/>
                      </a:lnTo>
                      <a:lnTo>
                        <a:pt x="482" y="416"/>
                      </a:lnTo>
                      <a:lnTo>
                        <a:pt x="480" y="404"/>
                      </a:lnTo>
                      <a:lnTo>
                        <a:pt x="558" y="352"/>
                      </a:lnTo>
                      <a:lnTo>
                        <a:pt x="714" y="390"/>
                      </a:lnTo>
                      <a:lnTo>
                        <a:pt x="716" y="380"/>
                      </a:lnTo>
                      <a:lnTo>
                        <a:pt x="580" y="340"/>
                      </a:lnTo>
                      <a:lnTo>
                        <a:pt x="754" y="228"/>
                      </a:lnTo>
                      <a:lnTo>
                        <a:pt x="756" y="226"/>
                      </a:lnTo>
                      <a:lnTo>
                        <a:pt x="754" y="222"/>
                      </a:lnTo>
                      <a:lnTo>
                        <a:pt x="754" y="222"/>
                      </a:lnTo>
                      <a:lnTo>
                        <a:pt x="750" y="214"/>
                      </a:lnTo>
                      <a:lnTo>
                        <a:pt x="744" y="204"/>
                      </a:lnTo>
                      <a:lnTo>
                        <a:pt x="556" y="304"/>
                      </a:lnTo>
                      <a:lnTo>
                        <a:pt x="590" y="160"/>
                      </a:lnTo>
                      <a:lnTo>
                        <a:pt x="580" y="158"/>
                      </a:lnTo>
                      <a:lnTo>
                        <a:pt x="534" y="316"/>
                      </a:lnTo>
                      <a:lnTo>
                        <a:pt x="454" y="358"/>
                      </a:lnTo>
                      <a:lnTo>
                        <a:pt x="454" y="358"/>
                      </a:lnTo>
                      <a:lnTo>
                        <a:pt x="444" y="348"/>
                      </a:lnTo>
                      <a:lnTo>
                        <a:pt x="432" y="342"/>
                      </a:lnTo>
                      <a:lnTo>
                        <a:pt x="420" y="336"/>
                      </a:lnTo>
                      <a:lnTo>
                        <a:pt x="406" y="330"/>
                      </a:lnTo>
                      <a:lnTo>
                        <a:pt x="402" y="234"/>
                      </a:lnTo>
                      <a:lnTo>
                        <a:pt x="512" y="120"/>
                      </a:lnTo>
                      <a:lnTo>
                        <a:pt x="504" y="110"/>
                      </a:lnTo>
                      <a:lnTo>
                        <a:pt x="400" y="210"/>
                      </a:lnTo>
                      <a:lnTo>
                        <a:pt x="392" y="0"/>
                      </a:lnTo>
                      <a:lnTo>
                        <a:pt x="388" y="0"/>
                      </a:lnTo>
                      <a:lnTo>
                        <a:pt x="372" y="0"/>
                      </a:lnTo>
                      <a:lnTo>
                        <a:pt x="366" y="0"/>
                      </a:lnTo>
                      <a:lnTo>
                        <a:pt x="358" y="214"/>
                      </a:lnTo>
                      <a:lnTo>
                        <a:pt x="252" y="110"/>
                      </a:lnTo>
                      <a:lnTo>
                        <a:pt x="244" y="120"/>
                      </a:lnTo>
                      <a:lnTo>
                        <a:pt x="358" y="238"/>
                      </a:lnTo>
                      <a:lnTo>
                        <a:pt x="354" y="330"/>
                      </a:lnTo>
                      <a:lnTo>
                        <a:pt x="354" y="330"/>
                      </a:lnTo>
                      <a:lnTo>
                        <a:pt x="340" y="334"/>
                      </a:lnTo>
                      <a:lnTo>
                        <a:pt x="330" y="340"/>
                      </a:lnTo>
                      <a:lnTo>
                        <a:pt x="318" y="348"/>
                      </a:lnTo>
                      <a:lnTo>
                        <a:pt x="308" y="356"/>
                      </a:lnTo>
                      <a:lnTo>
                        <a:pt x="222" y="312"/>
                      </a:lnTo>
                      <a:lnTo>
                        <a:pt x="176" y="158"/>
                      </a:lnTo>
                      <a:lnTo>
                        <a:pt x="166" y="160"/>
                      </a:lnTo>
                      <a:lnTo>
                        <a:pt x="200" y="300"/>
                      </a:lnTo>
                      <a:lnTo>
                        <a:pt x="16" y="204"/>
                      </a:lnTo>
                      <a:lnTo>
                        <a:pt x="12" y="204"/>
                      </a:lnTo>
                      <a:lnTo>
                        <a:pt x="10" y="206"/>
                      </a:lnTo>
                      <a:lnTo>
                        <a:pt x="2" y="220"/>
                      </a:lnTo>
                      <a:lnTo>
                        <a:pt x="2" y="220"/>
                      </a:lnTo>
                      <a:lnTo>
                        <a:pt x="0" y="224"/>
                      </a:lnTo>
                      <a:lnTo>
                        <a:pt x="180" y="338"/>
                      </a:lnTo>
                      <a:lnTo>
                        <a:pt x="38" y="380"/>
                      </a:lnTo>
                      <a:lnTo>
                        <a:pt x="42" y="390"/>
                      </a:lnTo>
                      <a:lnTo>
                        <a:pt x="202" y="352"/>
                      </a:lnTo>
                      <a:lnTo>
                        <a:pt x="282" y="402"/>
                      </a:lnTo>
                      <a:lnTo>
                        <a:pt x="282" y="402"/>
                      </a:lnTo>
                      <a:lnTo>
                        <a:pt x="278" y="416"/>
                      </a:lnTo>
                      <a:lnTo>
                        <a:pt x="278" y="430"/>
                      </a:lnTo>
                      <a:lnTo>
                        <a:pt x="278" y="430"/>
                      </a:lnTo>
                      <a:lnTo>
                        <a:pt x="278" y="442"/>
                      </a:lnTo>
                      <a:lnTo>
                        <a:pt x="280" y="452"/>
                      </a:lnTo>
                      <a:lnTo>
                        <a:pt x="198" y="506"/>
                      </a:lnTo>
                      <a:lnTo>
                        <a:pt x="42" y="468"/>
                      </a:lnTo>
                      <a:lnTo>
                        <a:pt x="38" y="480"/>
                      </a:lnTo>
                      <a:lnTo>
                        <a:pt x="176" y="520"/>
                      </a:lnTo>
                      <a:lnTo>
                        <a:pt x="0" y="632"/>
                      </a:lnTo>
                      <a:lnTo>
                        <a:pt x="2" y="636"/>
                      </a:lnTo>
                      <a:lnTo>
                        <a:pt x="2" y="636"/>
                      </a:lnTo>
                      <a:lnTo>
                        <a:pt x="2" y="638"/>
                      </a:lnTo>
                      <a:lnTo>
                        <a:pt x="12" y="654"/>
                      </a:lnTo>
                      <a:lnTo>
                        <a:pt x="200" y="554"/>
                      </a:lnTo>
                      <a:lnTo>
                        <a:pt x="166" y="698"/>
                      </a:lnTo>
                      <a:lnTo>
                        <a:pt x="176" y="702"/>
                      </a:lnTo>
                      <a:lnTo>
                        <a:pt x="222" y="542"/>
                      </a:lnTo>
                      <a:lnTo>
                        <a:pt x="306" y="500"/>
                      </a:lnTo>
                      <a:lnTo>
                        <a:pt x="306" y="500"/>
                      </a:lnTo>
                      <a:lnTo>
                        <a:pt x="316" y="508"/>
                      </a:lnTo>
                      <a:lnTo>
                        <a:pt x="326" y="516"/>
                      </a:lnTo>
                      <a:lnTo>
                        <a:pt x="338" y="522"/>
                      </a:lnTo>
                      <a:lnTo>
                        <a:pt x="350" y="528"/>
                      </a:lnTo>
                      <a:lnTo>
                        <a:pt x="354" y="624"/>
                      </a:lnTo>
                      <a:lnTo>
                        <a:pt x="244" y="740"/>
                      </a:lnTo>
                      <a:lnTo>
                        <a:pt x="252" y="748"/>
                      </a:lnTo>
                      <a:lnTo>
                        <a:pt x="356" y="648"/>
                      </a:lnTo>
                      <a:lnTo>
                        <a:pt x="364" y="856"/>
                      </a:lnTo>
                      <a:lnTo>
                        <a:pt x="368" y="856"/>
                      </a:lnTo>
                      <a:lnTo>
                        <a:pt x="384" y="856"/>
                      </a:lnTo>
                      <a:lnTo>
                        <a:pt x="390" y="856"/>
                      </a:lnTo>
                      <a:lnTo>
                        <a:pt x="398" y="644"/>
                      </a:lnTo>
                      <a:lnTo>
                        <a:pt x="504" y="748"/>
                      </a:lnTo>
                      <a:lnTo>
                        <a:pt x="512" y="740"/>
                      </a:lnTo>
                      <a:lnTo>
                        <a:pt x="398" y="620"/>
                      </a:lnTo>
                      <a:lnTo>
                        <a:pt x="402" y="530"/>
                      </a:lnTo>
                      <a:lnTo>
                        <a:pt x="402" y="530"/>
                      </a:lnTo>
                      <a:lnTo>
                        <a:pt x="416" y="526"/>
                      </a:lnTo>
                      <a:lnTo>
                        <a:pt x="428" y="520"/>
                      </a:lnTo>
                      <a:lnTo>
                        <a:pt x="440" y="512"/>
                      </a:lnTo>
                      <a:lnTo>
                        <a:pt x="450" y="504"/>
                      </a:lnTo>
                      <a:lnTo>
                        <a:pt x="534" y="548"/>
                      </a:lnTo>
                      <a:lnTo>
                        <a:pt x="580" y="702"/>
                      </a:lnTo>
                      <a:lnTo>
                        <a:pt x="590" y="698"/>
                      </a:lnTo>
                      <a:lnTo>
                        <a:pt x="556" y="558"/>
                      </a:lnTo>
                      <a:lnTo>
                        <a:pt x="744" y="656"/>
                      </a:lnTo>
                      <a:lnTo>
                        <a:pt x="746" y="652"/>
                      </a:lnTo>
                      <a:lnTo>
                        <a:pt x="746" y="652"/>
                      </a:lnTo>
                      <a:lnTo>
                        <a:pt x="748" y="646"/>
                      </a:lnTo>
                      <a:lnTo>
                        <a:pt x="756" y="634"/>
                      </a:lnTo>
                      <a:lnTo>
                        <a:pt x="574" y="520"/>
                      </a:lnTo>
                      <a:lnTo>
                        <a:pt x="716" y="480"/>
                      </a:lnTo>
                      <a:close/>
                      <a:moveTo>
                        <a:pt x="380" y="500"/>
                      </a:moveTo>
                      <a:lnTo>
                        <a:pt x="380" y="500"/>
                      </a:lnTo>
                      <a:lnTo>
                        <a:pt x="366" y="498"/>
                      </a:lnTo>
                      <a:lnTo>
                        <a:pt x="352" y="494"/>
                      </a:lnTo>
                      <a:lnTo>
                        <a:pt x="340" y="488"/>
                      </a:lnTo>
                      <a:lnTo>
                        <a:pt x="330" y="480"/>
                      </a:lnTo>
                      <a:lnTo>
                        <a:pt x="322" y="468"/>
                      </a:lnTo>
                      <a:lnTo>
                        <a:pt x="316" y="456"/>
                      </a:lnTo>
                      <a:lnTo>
                        <a:pt x="312" y="444"/>
                      </a:lnTo>
                      <a:lnTo>
                        <a:pt x="310" y="430"/>
                      </a:lnTo>
                      <a:lnTo>
                        <a:pt x="310" y="430"/>
                      </a:lnTo>
                      <a:lnTo>
                        <a:pt x="312" y="416"/>
                      </a:lnTo>
                      <a:lnTo>
                        <a:pt x="316" y="402"/>
                      </a:lnTo>
                      <a:lnTo>
                        <a:pt x="322" y="390"/>
                      </a:lnTo>
                      <a:lnTo>
                        <a:pt x="330" y="380"/>
                      </a:lnTo>
                      <a:lnTo>
                        <a:pt x="340" y="372"/>
                      </a:lnTo>
                      <a:lnTo>
                        <a:pt x="352" y="364"/>
                      </a:lnTo>
                      <a:lnTo>
                        <a:pt x="366" y="360"/>
                      </a:lnTo>
                      <a:lnTo>
                        <a:pt x="380" y="358"/>
                      </a:lnTo>
                      <a:lnTo>
                        <a:pt x="380" y="358"/>
                      </a:lnTo>
                      <a:lnTo>
                        <a:pt x="394" y="360"/>
                      </a:lnTo>
                      <a:lnTo>
                        <a:pt x="408" y="364"/>
                      </a:lnTo>
                      <a:lnTo>
                        <a:pt x="420" y="372"/>
                      </a:lnTo>
                      <a:lnTo>
                        <a:pt x="430" y="380"/>
                      </a:lnTo>
                      <a:lnTo>
                        <a:pt x="438" y="390"/>
                      </a:lnTo>
                      <a:lnTo>
                        <a:pt x="444" y="402"/>
                      </a:lnTo>
                      <a:lnTo>
                        <a:pt x="448" y="416"/>
                      </a:lnTo>
                      <a:lnTo>
                        <a:pt x="450" y="430"/>
                      </a:lnTo>
                      <a:lnTo>
                        <a:pt x="450" y="430"/>
                      </a:lnTo>
                      <a:lnTo>
                        <a:pt x="448" y="444"/>
                      </a:lnTo>
                      <a:lnTo>
                        <a:pt x="444" y="456"/>
                      </a:lnTo>
                      <a:lnTo>
                        <a:pt x="438" y="468"/>
                      </a:lnTo>
                      <a:lnTo>
                        <a:pt x="430" y="480"/>
                      </a:lnTo>
                      <a:lnTo>
                        <a:pt x="420" y="488"/>
                      </a:lnTo>
                      <a:lnTo>
                        <a:pt x="408" y="494"/>
                      </a:lnTo>
                      <a:lnTo>
                        <a:pt x="394" y="498"/>
                      </a:lnTo>
                      <a:lnTo>
                        <a:pt x="380" y="500"/>
                      </a:lnTo>
                      <a:lnTo>
                        <a:pt x="380" y="500"/>
                      </a:lnTo>
                      <a:close/>
                    </a:path>
                  </a:pathLst>
                </a:custGeom>
                <a:solidFill>
                  <a:srgbClr val="FEFFFF">
                    <a:alpha val="6000"/>
                  </a:srgbClr>
                </a:solidFill>
                <a:ln>
                  <a:solidFill>
                    <a:srgbClr val="FEFFFF">
                      <a:alpha val="4000"/>
                    </a:srgbClr>
                  </a:solidFill>
                </a:ln>
                <a:effectLst>
                  <a:glow rad="76200">
                    <a:srgbClr val="FEFFFF">
                      <a:alpha val="8000"/>
                    </a:srgbClr>
                  </a:glow>
                  <a:softEdge rad="12700"/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60" rtl="0" eaLnBrk="1" latinLnBrk="0" hangingPunct="1"/>
                  <a:endParaRPr lang="en-US" sz="180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232" name="Freeform 49"/>
                <p:cNvSpPr>
                  <a:spLocks noChangeAspect="1"/>
                </p:cNvSpPr>
                <p:nvPr/>
              </p:nvSpPr>
              <p:spPr bwMode="auto">
                <a:xfrm rot="19358761">
                  <a:off x="7693251" y="1112517"/>
                  <a:ext cx="853440" cy="975360"/>
                </a:xfrm>
                <a:custGeom>
                  <a:avLst/>
                  <a:gdLst>
                    <a:gd name="T0" fmla="*/ 722 w 728"/>
                    <a:gd name="T1" fmla="*/ 534 h 832"/>
                    <a:gd name="T2" fmla="*/ 712 w 728"/>
                    <a:gd name="T3" fmla="*/ 486 h 832"/>
                    <a:gd name="T4" fmla="*/ 442 w 728"/>
                    <a:gd name="T5" fmla="*/ 434 h 832"/>
                    <a:gd name="T6" fmla="*/ 446 w 728"/>
                    <a:gd name="T7" fmla="*/ 410 h 832"/>
                    <a:gd name="T8" fmla="*/ 568 w 728"/>
                    <a:gd name="T9" fmla="*/ 320 h 832"/>
                    <a:gd name="T10" fmla="*/ 588 w 728"/>
                    <a:gd name="T11" fmla="*/ 308 h 832"/>
                    <a:gd name="T12" fmla="*/ 724 w 728"/>
                    <a:gd name="T13" fmla="*/ 286 h 832"/>
                    <a:gd name="T14" fmla="*/ 728 w 728"/>
                    <a:gd name="T15" fmla="*/ 218 h 832"/>
                    <a:gd name="T16" fmla="*/ 720 w 728"/>
                    <a:gd name="T17" fmla="*/ 202 h 832"/>
                    <a:gd name="T18" fmla="*/ 656 w 728"/>
                    <a:gd name="T19" fmla="*/ 166 h 832"/>
                    <a:gd name="T20" fmla="*/ 568 w 728"/>
                    <a:gd name="T21" fmla="*/ 278 h 832"/>
                    <a:gd name="T22" fmla="*/ 546 w 728"/>
                    <a:gd name="T23" fmla="*/ 290 h 832"/>
                    <a:gd name="T24" fmla="*/ 416 w 728"/>
                    <a:gd name="T25" fmla="*/ 348 h 832"/>
                    <a:gd name="T26" fmla="*/ 390 w 728"/>
                    <a:gd name="T27" fmla="*/ 334 h 832"/>
                    <a:gd name="T28" fmla="*/ 476 w 728"/>
                    <a:gd name="T29" fmla="*/ 78 h 832"/>
                    <a:gd name="T30" fmla="*/ 440 w 728"/>
                    <a:gd name="T31" fmla="*/ 46 h 832"/>
                    <a:gd name="T32" fmla="*/ 376 w 728"/>
                    <a:gd name="T33" fmla="*/ 0 h 832"/>
                    <a:gd name="T34" fmla="*/ 352 w 728"/>
                    <a:gd name="T35" fmla="*/ 0 h 832"/>
                    <a:gd name="T36" fmla="*/ 288 w 728"/>
                    <a:gd name="T37" fmla="*/ 46 h 832"/>
                    <a:gd name="T38" fmla="*/ 252 w 728"/>
                    <a:gd name="T39" fmla="*/ 78 h 832"/>
                    <a:gd name="T40" fmla="*/ 342 w 728"/>
                    <a:gd name="T41" fmla="*/ 334 h 832"/>
                    <a:gd name="T42" fmla="*/ 310 w 728"/>
                    <a:gd name="T43" fmla="*/ 354 h 832"/>
                    <a:gd name="T44" fmla="*/ 128 w 728"/>
                    <a:gd name="T45" fmla="*/ 148 h 832"/>
                    <a:gd name="T46" fmla="*/ 82 w 728"/>
                    <a:gd name="T47" fmla="*/ 164 h 832"/>
                    <a:gd name="T48" fmla="*/ 16 w 728"/>
                    <a:gd name="T49" fmla="*/ 198 h 832"/>
                    <a:gd name="T50" fmla="*/ 78 w 728"/>
                    <a:gd name="T51" fmla="*/ 266 h 832"/>
                    <a:gd name="T52" fmla="*/ 92 w 728"/>
                    <a:gd name="T53" fmla="*/ 274 h 832"/>
                    <a:gd name="T54" fmla="*/ 20 w 728"/>
                    <a:gd name="T55" fmla="*/ 354 h 832"/>
                    <a:gd name="T56" fmla="*/ 288 w 728"/>
                    <a:gd name="T57" fmla="*/ 396 h 832"/>
                    <a:gd name="T58" fmla="*/ 288 w 728"/>
                    <a:gd name="T59" fmla="*/ 428 h 832"/>
                    <a:gd name="T60" fmla="*/ 16 w 728"/>
                    <a:gd name="T61" fmla="*/ 486 h 832"/>
                    <a:gd name="T62" fmla="*/ 6 w 728"/>
                    <a:gd name="T63" fmla="*/ 534 h 832"/>
                    <a:gd name="T64" fmla="*/ 2 w 728"/>
                    <a:gd name="T65" fmla="*/ 608 h 832"/>
                    <a:gd name="T66" fmla="*/ 2 w 728"/>
                    <a:gd name="T67" fmla="*/ 614 h 832"/>
                    <a:gd name="T68" fmla="*/ 92 w 728"/>
                    <a:gd name="T69" fmla="*/ 588 h 832"/>
                    <a:gd name="T70" fmla="*/ 108 w 728"/>
                    <a:gd name="T71" fmla="*/ 580 h 832"/>
                    <a:gd name="T72" fmla="*/ 140 w 728"/>
                    <a:gd name="T73" fmla="*/ 684 h 832"/>
                    <a:gd name="T74" fmla="*/ 312 w 728"/>
                    <a:gd name="T75" fmla="*/ 470 h 832"/>
                    <a:gd name="T76" fmla="*/ 344 w 728"/>
                    <a:gd name="T77" fmla="*/ 638 h 832"/>
                    <a:gd name="T78" fmla="*/ 344 w 728"/>
                    <a:gd name="T79" fmla="*/ 662 h 832"/>
                    <a:gd name="T80" fmla="*/ 296 w 728"/>
                    <a:gd name="T81" fmla="*/ 790 h 832"/>
                    <a:gd name="T82" fmla="*/ 354 w 728"/>
                    <a:gd name="T83" fmla="*/ 832 h 832"/>
                    <a:gd name="T84" fmla="*/ 376 w 728"/>
                    <a:gd name="T85" fmla="*/ 832 h 832"/>
                    <a:gd name="T86" fmla="*/ 440 w 728"/>
                    <a:gd name="T87" fmla="*/ 784 h 832"/>
                    <a:gd name="T88" fmla="*/ 476 w 728"/>
                    <a:gd name="T89" fmla="*/ 752 h 832"/>
                    <a:gd name="T90" fmla="*/ 386 w 728"/>
                    <a:gd name="T91" fmla="*/ 488 h 832"/>
                    <a:gd name="T92" fmla="*/ 416 w 728"/>
                    <a:gd name="T93" fmla="*/ 474 h 832"/>
                    <a:gd name="T94" fmla="*/ 600 w 728"/>
                    <a:gd name="T95" fmla="*/ 680 h 832"/>
                    <a:gd name="T96" fmla="*/ 646 w 728"/>
                    <a:gd name="T97" fmla="*/ 664 h 832"/>
                    <a:gd name="T98" fmla="*/ 712 w 728"/>
                    <a:gd name="T99" fmla="*/ 630 h 832"/>
                    <a:gd name="T100" fmla="*/ 718 w 728"/>
                    <a:gd name="T101" fmla="*/ 630 h 832"/>
                    <a:gd name="T102" fmla="*/ 728 w 728"/>
                    <a:gd name="T103" fmla="*/ 612 h 8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728" h="832">
                      <a:moveTo>
                        <a:pt x="650" y="564"/>
                      </a:moveTo>
                      <a:lnTo>
                        <a:pt x="724" y="542"/>
                      </a:lnTo>
                      <a:lnTo>
                        <a:pt x="722" y="534"/>
                      </a:lnTo>
                      <a:lnTo>
                        <a:pt x="636" y="554"/>
                      </a:lnTo>
                      <a:lnTo>
                        <a:pt x="584" y="522"/>
                      </a:lnTo>
                      <a:lnTo>
                        <a:pt x="712" y="486"/>
                      </a:lnTo>
                      <a:lnTo>
                        <a:pt x="708" y="474"/>
                      </a:lnTo>
                      <a:lnTo>
                        <a:pt x="564" y="510"/>
                      </a:lnTo>
                      <a:lnTo>
                        <a:pt x="442" y="434"/>
                      </a:lnTo>
                      <a:lnTo>
                        <a:pt x="442" y="434"/>
                      </a:lnTo>
                      <a:lnTo>
                        <a:pt x="444" y="422"/>
                      </a:lnTo>
                      <a:lnTo>
                        <a:pt x="446" y="410"/>
                      </a:lnTo>
                      <a:lnTo>
                        <a:pt x="446" y="410"/>
                      </a:lnTo>
                      <a:lnTo>
                        <a:pt x="444" y="398"/>
                      </a:lnTo>
                      <a:lnTo>
                        <a:pt x="568" y="320"/>
                      </a:lnTo>
                      <a:lnTo>
                        <a:pt x="708" y="354"/>
                      </a:lnTo>
                      <a:lnTo>
                        <a:pt x="712" y="344"/>
                      </a:lnTo>
                      <a:lnTo>
                        <a:pt x="588" y="308"/>
                      </a:lnTo>
                      <a:lnTo>
                        <a:pt x="638" y="276"/>
                      </a:lnTo>
                      <a:lnTo>
                        <a:pt x="722" y="296"/>
                      </a:lnTo>
                      <a:lnTo>
                        <a:pt x="724" y="286"/>
                      </a:lnTo>
                      <a:lnTo>
                        <a:pt x="654" y="266"/>
                      </a:lnTo>
                      <a:lnTo>
                        <a:pt x="726" y="220"/>
                      </a:lnTo>
                      <a:lnTo>
                        <a:pt x="728" y="218"/>
                      </a:lnTo>
                      <a:lnTo>
                        <a:pt x="726" y="216"/>
                      </a:lnTo>
                      <a:lnTo>
                        <a:pt x="720" y="202"/>
                      </a:lnTo>
                      <a:lnTo>
                        <a:pt x="720" y="202"/>
                      </a:lnTo>
                      <a:lnTo>
                        <a:pt x="716" y="198"/>
                      </a:lnTo>
                      <a:lnTo>
                        <a:pt x="636" y="240"/>
                      </a:lnTo>
                      <a:lnTo>
                        <a:pt x="656" y="166"/>
                      </a:lnTo>
                      <a:lnTo>
                        <a:pt x="646" y="164"/>
                      </a:lnTo>
                      <a:lnTo>
                        <a:pt x="620" y="250"/>
                      </a:lnTo>
                      <a:lnTo>
                        <a:pt x="568" y="278"/>
                      </a:lnTo>
                      <a:lnTo>
                        <a:pt x="600" y="148"/>
                      </a:lnTo>
                      <a:lnTo>
                        <a:pt x="588" y="146"/>
                      </a:lnTo>
                      <a:lnTo>
                        <a:pt x="546" y="290"/>
                      </a:lnTo>
                      <a:lnTo>
                        <a:pt x="424" y="356"/>
                      </a:lnTo>
                      <a:lnTo>
                        <a:pt x="424" y="356"/>
                      </a:lnTo>
                      <a:lnTo>
                        <a:pt x="416" y="348"/>
                      </a:lnTo>
                      <a:lnTo>
                        <a:pt x="408" y="342"/>
                      </a:lnTo>
                      <a:lnTo>
                        <a:pt x="398" y="338"/>
                      </a:lnTo>
                      <a:lnTo>
                        <a:pt x="390" y="334"/>
                      </a:lnTo>
                      <a:lnTo>
                        <a:pt x="384" y="192"/>
                      </a:lnTo>
                      <a:lnTo>
                        <a:pt x="484" y="86"/>
                      </a:lnTo>
                      <a:lnTo>
                        <a:pt x="476" y="78"/>
                      </a:lnTo>
                      <a:lnTo>
                        <a:pt x="384" y="168"/>
                      </a:lnTo>
                      <a:lnTo>
                        <a:pt x="380" y="108"/>
                      </a:lnTo>
                      <a:lnTo>
                        <a:pt x="440" y="46"/>
                      </a:lnTo>
                      <a:lnTo>
                        <a:pt x="432" y="38"/>
                      </a:lnTo>
                      <a:lnTo>
                        <a:pt x="380" y="88"/>
                      </a:lnTo>
                      <a:lnTo>
                        <a:pt x="376" y="0"/>
                      </a:lnTo>
                      <a:lnTo>
                        <a:pt x="374" y="0"/>
                      </a:lnTo>
                      <a:lnTo>
                        <a:pt x="358" y="0"/>
                      </a:lnTo>
                      <a:lnTo>
                        <a:pt x="352" y="0"/>
                      </a:lnTo>
                      <a:lnTo>
                        <a:pt x="350" y="90"/>
                      </a:lnTo>
                      <a:lnTo>
                        <a:pt x="296" y="38"/>
                      </a:lnTo>
                      <a:lnTo>
                        <a:pt x="288" y="46"/>
                      </a:lnTo>
                      <a:lnTo>
                        <a:pt x="350" y="110"/>
                      </a:lnTo>
                      <a:lnTo>
                        <a:pt x="348" y="170"/>
                      </a:lnTo>
                      <a:lnTo>
                        <a:pt x="252" y="78"/>
                      </a:lnTo>
                      <a:lnTo>
                        <a:pt x="244" y="86"/>
                      </a:lnTo>
                      <a:lnTo>
                        <a:pt x="346" y="194"/>
                      </a:lnTo>
                      <a:lnTo>
                        <a:pt x="342" y="334"/>
                      </a:lnTo>
                      <a:lnTo>
                        <a:pt x="342" y="334"/>
                      </a:lnTo>
                      <a:lnTo>
                        <a:pt x="324" y="342"/>
                      </a:lnTo>
                      <a:lnTo>
                        <a:pt x="310" y="354"/>
                      </a:lnTo>
                      <a:lnTo>
                        <a:pt x="180" y="286"/>
                      </a:lnTo>
                      <a:lnTo>
                        <a:pt x="140" y="146"/>
                      </a:lnTo>
                      <a:lnTo>
                        <a:pt x="128" y="148"/>
                      </a:lnTo>
                      <a:lnTo>
                        <a:pt x="160" y="274"/>
                      </a:lnTo>
                      <a:lnTo>
                        <a:pt x="106" y="246"/>
                      </a:lnTo>
                      <a:lnTo>
                        <a:pt x="82" y="164"/>
                      </a:lnTo>
                      <a:lnTo>
                        <a:pt x="72" y="166"/>
                      </a:lnTo>
                      <a:lnTo>
                        <a:pt x="90" y="238"/>
                      </a:lnTo>
                      <a:lnTo>
                        <a:pt x="16" y="198"/>
                      </a:lnTo>
                      <a:lnTo>
                        <a:pt x="12" y="196"/>
                      </a:lnTo>
                      <a:lnTo>
                        <a:pt x="0" y="218"/>
                      </a:lnTo>
                      <a:lnTo>
                        <a:pt x="78" y="266"/>
                      </a:lnTo>
                      <a:lnTo>
                        <a:pt x="4" y="286"/>
                      </a:lnTo>
                      <a:lnTo>
                        <a:pt x="6" y="296"/>
                      </a:lnTo>
                      <a:lnTo>
                        <a:pt x="92" y="274"/>
                      </a:lnTo>
                      <a:lnTo>
                        <a:pt x="144" y="306"/>
                      </a:lnTo>
                      <a:lnTo>
                        <a:pt x="16" y="344"/>
                      </a:lnTo>
                      <a:lnTo>
                        <a:pt x="20" y="354"/>
                      </a:lnTo>
                      <a:lnTo>
                        <a:pt x="164" y="320"/>
                      </a:lnTo>
                      <a:lnTo>
                        <a:pt x="288" y="396"/>
                      </a:lnTo>
                      <a:lnTo>
                        <a:pt x="288" y="396"/>
                      </a:lnTo>
                      <a:lnTo>
                        <a:pt x="286" y="410"/>
                      </a:lnTo>
                      <a:lnTo>
                        <a:pt x="286" y="410"/>
                      </a:lnTo>
                      <a:lnTo>
                        <a:pt x="288" y="428"/>
                      </a:lnTo>
                      <a:lnTo>
                        <a:pt x="160" y="508"/>
                      </a:lnTo>
                      <a:lnTo>
                        <a:pt x="20" y="474"/>
                      </a:lnTo>
                      <a:lnTo>
                        <a:pt x="16" y="486"/>
                      </a:lnTo>
                      <a:lnTo>
                        <a:pt x="140" y="522"/>
                      </a:lnTo>
                      <a:lnTo>
                        <a:pt x="90" y="554"/>
                      </a:lnTo>
                      <a:lnTo>
                        <a:pt x="6" y="534"/>
                      </a:lnTo>
                      <a:lnTo>
                        <a:pt x="4" y="542"/>
                      </a:lnTo>
                      <a:lnTo>
                        <a:pt x="74" y="564"/>
                      </a:lnTo>
                      <a:lnTo>
                        <a:pt x="2" y="608"/>
                      </a:lnTo>
                      <a:lnTo>
                        <a:pt x="0" y="610"/>
                      </a:lnTo>
                      <a:lnTo>
                        <a:pt x="2" y="614"/>
                      </a:lnTo>
                      <a:lnTo>
                        <a:pt x="2" y="614"/>
                      </a:lnTo>
                      <a:lnTo>
                        <a:pt x="6" y="622"/>
                      </a:lnTo>
                      <a:lnTo>
                        <a:pt x="12" y="630"/>
                      </a:lnTo>
                      <a:lnTo>
                        <a:pt x="92" y="588"/>
                      </a:lnTo>
                      <a:lnTo>
                        <a:pt x="72" y="662"/>
                      </a:lnTo>
                      <a:lnTo>
                        <a:pt x="82" y="664"/>
                      </a:lnTo>
                      <a:lnTo>
                        <a:pt x="108" y="580"/>
                      </a:lnTo>
                      <a:lnTo>
                        <a:pt x="160" y="550"/>
                      </a:lnTo>
                      <a:lnTo>
                        <a:pt x="128" y="680"/>
                      </a:lnTo>
                      <a:lnTo>
                        <a:pt x="140" y="684"/>
                      </a:lnTo>
                      <a:lnTo>
                        <a:pt x="182" y="540"/>
                      </a:lnTo>
                      <a:lnTo>
                        <a:pt x="312" y="470"/>
                      </a:lnTo>
                      <a:lnTo>
                        <a:pt x="312" y="470"/>
                      </a:lnTo>
                      <a:lnTo>
                        <a:pt x="324" y="478"/>
                      </a:lnTo>
                      <a:lnTo>
                        <a:pt x="338" y="486"/>
                      </a:lnTo>
                      <a:lnTo>
                        <a:pt x="344" y="638"/>
                      </a:lnTo>
                      <a:lnTo>
                        <a:pt x="244" y="744"/>
                      </a:lnTo>
                      <a:lnTo>
                        <a:pt x="252" y="752"/>
                      </a:lnTo>
                      <a:lnTo>
                        <a:pt x="344" y="662"/>
                      </a:lnTo>
                      <a:lnTo>
                        <a:pt x="348" y="722"/>
                      </a:lnTo>
                      <a:lnTo>
                        <a:pt x="288" y="784"/>
                      </a:lnTo>
                      <a:lnTo>
                        <a:pt x="296" y="790"/>
                      </a:lnTo>
                      <a:lnTo>
                        <a:pt x="348" y="742"/>
                      </a:lnTo>
                      <a:lnTo>
                        <a:pt x="352" y="832"/>
                      </a:lnTo>
                      <a:lnTo>
                        <a:pt x="354" y="832"/>
                      </a:lnTo>
                      <a:lnTo>
                        <a:pt x="370" y="832"/>
                      </a:lnTo>
                      <a:lnTo>
                        <a:pt x="370" y="832"/>
                      </a:lnTo>
                      <a:lnTo>
                        <a:pt x="376" y="832"/>
                      </a:lnTo>
                      <a:lnTo>
                        <a:pt x="378" y="740"/>
                      </a:lnTo>
                      <a:lnTo>
                        <a:pt x="432" y="792"/>
                      </a:lnTo>
                      <a:lnTo>
                        <a:pt x="440" y="784"/>
                      </a:lnTo>
                      <a:lnTo>
                        <a:pt x="378" y="720"/>
                      </a:lnTo>
                      <a:lnTo>
                        <a:pt x="380" y="658"/>
                      </a:lnTo>
                      <a:lnTo>
                        <a:pt x="476" y="752"/>
                      </a:lnTo>
                      <a:lnTo>
                        <a:pt x="484" y="744"/>
                      </a:lnTo>
                      <a:lnTo>
                        <a:pt x="382" y="636"/>
                      </a:lnTo>
                      <a:lnTo>
                        <a:pt x="386" y="488"/>
                      </a:lnTo>
                      <a:lnTo>
                        <a:pt x="386" y="488"/>
                      </a:lnTo>
                      <a:lnTo>
                        <a:pt x="402" y="482"/>
                      </a:lnTo>
                      <a:lnTo>
                        <a:pt x="416" y="474"/>
                      </a:lnTo>
                      <a:lnTo>
                        <a:pt x="548" y="544"/>
                      </a:lnTo>
                      <a:lnTo>
                        <a:pt x="588" y="684"/>
                      </a:lnTo>
                      <a:lnTo>
                        <a:pt x="600" y="680"/>
                      </a:lnTo>
                      <a:lnTo>
                        <a:pt x="568" y="554"/>
                      </a:lnTo>
                      <a:lnTo>
                        <a:pt x="622" y="582"/>
                      </a:lnTo>
                      <a:lnTo>
                        <a:pt x="646" y="664"/>
                      </a:lnTo>
                      <a:lnTo>
                        <a:pt x="656" y="662"/>
                      </a:lnTo>
                      <a:lnTo>
                        <a:pt x="638" y="592"/>
                      </a:lnTo>
                      <a:lnTo>
                        <a:pt x="712" y="630"/>
                      </a:lnTo>
                      <a:lnTo>
                        <a:pt x="716" y="632"/>
                      </a:lnTo>
                      <a:lnTo>
                        <a:pt x="718" y="630"/>
                      </a:lnTo>
                      <a:lnTo>
                        <a:pt x="718" y="630"/>
                      </a:lnTo>
                      <a:lnTo>
                        <a:pt x="726" y="616"/>
                      </a:lnTo>
                      <a:lnTo>
                        <a:pt x="726" y="616"/>
                      </a:lnTo>
                      <a:lnTo>
                        <a:pt x="728" y="612"/>
                      </a:lnTo>
                      <a:lnTo>
                        <a:pt x="650" y="564"/>
                      </a:lnTo>
                      <a:close/>
                    </a:path>
                  </a:pathLst>
                </a:custGeom>
                <a:solidFill>
                  <a:srgbClr val="FEFFFF">
                    <a:alpha val="3000"/>
                  </a:srgbClr>
                </a:solidFill>
                <a:ln>
                  <a:solidFill>
                    <a:srgbClr val="FEFFFF">
                      <a:alpha val="8000"/>
                    </a:srgbClr>
                  </a:solidFill>
                </a:ln>
                <a:effectLst>
                  <a:glow rad="114300">
                    <a:srgbClr val="FEFFFF">
                      <a:alpha val="7000"/>
                    </a:srgbClr>
                  </a:glow>
                  <a:softEdge rad="12700"/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60" rtl="0" eaLnBrk="1" latinLnBrk="0" hangingPunct="1"/>
                  <a:endParaRPr lang="en-US" sz="180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233" name="Freeform 53"/>
                <p:cNvSpPr>
                  <a:spLocks noChangeAspect="1"/>
                </p:cNvSpPr>
                <p:nvPr/>
              </p:nvSpPr>
              <p:spPr bwMode="auto">
                <a:xfrm rot="19929985">
                  <a:off x="8345362" y="122250"/>
                  <a:ext cx="730152" cy="833347"/>
                </a:xfrm>
                <a:custGeom>
                  <a:avLst/>
                  <a:gdLst>
                    <a:gd name="T0" fmla="*/ 664 w 750"/>
                    <a:gd name="T1" fmla="*/ 570 h 856"/>
                    <a:gd name="T2" fmla="*/ 582 w 750"/>
                    <a:gd name="T3" fmla="*/ 526 h 856"/>
                    <a:gd name="T4" fmla="*/ 490 w 750"/>
                    <a:gd name="T5" fmla="*/ 480 h 856"/>
                    <a:gd name="T6" fmla="*/ 492 w 750"/>
                    <a:gd name="T7" fmla="*/ 380 h 856"/>
                    <a:gd name="T8" fmla="*/ 730 w 750"/>
                    <a:gd name="T9" fmla="*/ 366 h 856"/>
                    <a:gd name="T10" fmla="*/ 744 w 750"/>
                    <a:gd name="T11" fmla="*/ 306 h 856"/>
                    <a:gd name="T12" fmla="*/ 748 w 750"/>
                    <a:gd name="T13" fmla="*/ 228 h 856"/>
                    <a:gd name="T14" fmla="*/ 738 w 750"/>
                    <a:gd name="T15" fmla="*/ 206 h 856"/>
                    <a:gd name="T16" fmla="*/ 674 w 750"/>
                    <a:gd name="T17" fmla="*/ 174 h 856"/>
                    <a:gd name="T18" fmla="*/ 584 w 750"/>
                    <a:gd name="T19" fmla="*/ 284 h 856"/>
                    <a:gd name="T20" fmla="*/ 552 w 750"/>
                    <a:gd name="T21" fmla="*/ 306 h 856"/>
                    <a:gd name="T22" fmla="*/ 398 w 750"/>
                    <a:gd name="T23" fmla="*/ 394 h 856"/>
                    <a:gd name="T24" fmla="*/ 394 w 750"/>
                    <a:gd name="T25" fmla="*/ 212 h 856"/>
                    <a:gd name="T26" fmla="*/ 398 w 750"/>
                    <a:gd name="T27" fmla="*/ 172 h 856"/>
                    <a:gd name="T28" fmla="*/ 398 w 750"/>
                    <a:gd name="T29" fmla="*/ 88 h 856"/>
                    <a:gd name="T30" fmla="*/ 384 w 750"/>
                    <a:gd name="T31" fmla="*/ 0 h 856"/>
                    <a:gd name="T32" fmla="*/ 356 w 750"/>
                    <a:gd name="T33" fmla="*/ 46 h 856"/>
                    <a:gd name="T34" fmla="*/ 352 w 750"/>
                    <a:gd name="T35" fmla="*/ 108 h 856"/>
                    <a:gd name="T36" fmla="*/ 356 w 750"/>
                    <a:gd name="T37" fmla="*/ 200 h 856"/>
                    <a:gd name="T38" fmla="*/ 362 w 750"/>
                    <a:gd name="T39" fmla="*/ 302 h 856"/>
                    <a:gd name="T40" fmla="*/ 274 w 750"/>
                    <a:gd name="T41" fmla="*/ 352 h 856"/>
                    <a:gd name="T42" fmla="*/ 144 w 750"/>
                    <a:gd name="T43" fmla="*/ 152 h 856"/>
                    <a:gd name="T44" fmla="*/ 84 w 750"/>
                    <a:gd name="T45" fmla="*/ 170 h 856"/>
                    <a:gd name="T46" fmla="*/ 14 w 750"/>
                    <a:gd name="T47" fmla="*/ 206 h 856"/>
                    <a:gd name="T48" fmla="*/ 2 w 750"/>
                    <a:gd name="T49" fmla="*/ 222 h 856"/>
                    <a:gd name="T50" fmla="*/ 70 w 750"/>
                    <a:gd name="T51" fmla="*/ 278 h 856"/>
                    <a:gd name="T52" fmla="*/ 114 w 750"/>
                    <a:gd name="T53" fmla="*/ 304 h 856"/>
                    <a:gd name="T54" fmla="*/ 168 w 750"/>
                    <a:gd name="T55" fmla="*/ 330 h 856"/>
                    <a:gd name="T56" fmla="*/ 296 w 750"/>
                    <a:gd name="T57" fmla="*/ 400 h 856"/>
                    <a:gd name="T58" fmla="*/ 218 w 750"/>
                    <a:gd name="T59" fmla="*/ 498 h 856"/>
                    <a:gd name="T60" fmla="*/ 16 w 750"/>
                    <a:gd name="T61" fmla="*/ 502 h 856"/>
                    <a:gd name="T62" fmla="*/ 6 w 750"/>
                    <a:gd name="T63" fmla="*/ 552 h 856"/>
                    <a:gd name="T64" fmla="*/ 2 w 750"/>
                    <a:gd name="T65" fmla="*/ 628 h 856"/>
                    <a:gd name="T66" fmla="*/ 10 w 750"/>
                    <a:gd name="T67" fmla="*/ 650 h 856"/>
                    <a:gd name="T68" fmla="*/ 74 w 750"/>
                    <a:gd name="T69" fmla="*/ 684 h 856"/>
                    <a:gd name="T70" fmla="*/ 164 w 750"/>
                    <a:gd name="T71" fmla="*/ 574 h 856"/>
                    <a:gd name="T72" fmla="*/ 196 w 750"/>
                    <a:gd name="T73" fmla="*/ 552 h 856"/>
                    <a:gd name="T74" fmla="*/ 352 w 750"/>
                    <a:gd name="T75" fmla="*/ 464 h 856"/>
                    <a:gd name="T76" fmla="*/ 354 w 750"/>
                    <a:gd name="T77" fmla="*/ 644 h 856"/>
                    <a:gd name="T78" fmla="*/ 352 w 750"/>
                    <a:gd name="T79" fmla="*/ 686 h 856"/>
                    <a:gd name="T80" fmla="*/ 304 w 750"/>
                    <a:gd name="T81" fmla="*/ 816 h 856"/>
                    <a:gd name="T82" fmla="*/ 362 w 750"/>
                    <a:gd name="T83" fmla="*/ 856 h 856"/>
                    <a:gd name="T84" fmla="*/ 386 w 750"/>
                    <a:gd name="T85" fmla="*/ 852 h 856"/>
                    <a:gd name="T86" fmla="*/ 396 w 750"/>
                    <a:gd name="T87" fmla="*/ 750 h 856"/>
                    <a:gd name="T88" fmla="*/ 498 w 750"/>
                    <a:gd name="T89" fmla="*/ 768 h 856"/>
                    <a:gd name="T90" fmla="*/ 390 w 750"/>
                    <a:gd name="T91" fmla="*/ 600 h 856"/>
                    <a:gd name="T92" fmla="*/ 436 w 750"/>
                    <a:gd name="T93" fmla="*/ 484 h 856"/>
                    <a:gd name="T94" fmla="*/ 564 w 750"/>
                    <a:gd name="T95" fmla="*/ 562 h 856"/>
                    <a:gd name="T96" fmla="*/ 614 w 750"/>
                    <a:gd name="T97" fmla="*/ 594 h 856"/>
                    <a:gd name="T98" fmla="*/ 658 w 750"/>
                    <a:gd name="T99" fmla="*/ 620 h 856"/>
                    <a:gd name="T100" fmla="*/ 746 w 750"/>
                    <a:gd name="T101" fmla="*/ 636 h 856"/>
                    <a:gd name="T102" fmla="*/ 680 w 750"/>
                    <a:gd name="T103" fmla="*/ 580 h 8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750" h="856">
                      <a:moveTo>
                        <a:pt x="680" y="580"/>
                      </a:moveTo>
                      <a:lnTo>
                        <a:pt x="746" y="560"/>
                      </a:lnTo>
                      <a:lnTo>
                        <a:pt x="744" y="552"/>
                      </a:lnTo>
                      <a:lnTo>
                        <a:pt x="664" y="570"/>
                      </a:lnTo>
                      <a:lnTo>
                        <a:pt x="664" y="570"/>
                      </a:lnTo>
                      <a:lnTo>
                        <a:pt x="634" y="554"/>
                      </a:lnTo>
                      <a:lnTo>
                        <a:pt x="604" y="538"/>
                      </a:lnTo>
                      <a:lnTo>
                        <a:pt x="732" y="502"/>
                      </a:lnTo>
                      <a:lnTo>
                        <a:pt x="730" y="490"/>
                      </a:lnTo>
                      <a:lnTo>
                        <a:pt x="582" y="526"/>
                      </a:lnTo>
                      <a:lnTo>
                        <a:pt x="582" y="526"/>
                      </a:lnTo>
                      <a:lnTo>
                        <a:pt x="570" y="522"/>
                      </a:lnTo>
                      <a:lnTo>
                        <a:pt x="570" y="522"/>
                      </a:lnTo>
                      <a:lnTo>
                        <a:pt x="530" y="502"/>
                      </a:lnTo>
                      <a:lnTo>
                        <a:pt x="490" y="480"/>
                      </a:lnTo>
                      <a:lnTo>
                        <a:pt x="452" y="458"/>
                      </a:lnTo>
                      <a:lnTo>
                        <a:pt x="416" y="432"/>
                      </a:lnTo>
                      <a:lnTo>
                        <a:pt x="416" y="432"/>
                      </a:lnTo>
                      <a:lnTo>
                        <a:pt x="454" y="404"/>
                      </a:lnTo>
                      <a:lnTo>
                        <a:pt x="492" y="380"/>
                      </a:lnTo>
                      <a:lnTo>
                        <a:pt x="532" y="358"/>
                      </a:lnTo>
                      <a:lnTo>
                        <a:pt x="572" y="338"/>
                      </a:lnTo>
                      <a:lnTo>
                        <a:pt x="572" y="338"/>
                      </a:lnTo>
                      <a:lnTo>
                        <a:pt x="586" y="332"/>
                      </a:lnTo>
                      <a:lnTo>
                        <a:pt x="730" y="366"/>
                      </a:lnTo>
                      <a:lnTo>
                        <a:pt x="732" y="356"/>
                      </a:lnTo>
                      <a:lnTo>
                        <a:pt x="608" y="320"/>
                      </a:lnTo>
                      <a:lnTo>
                        <a:pt x="608" y="320"/>
                      </a:lnTo>
                      <a:lnTo>
                        <a:pt x="666" y="288"/>
                      </a:lnTo>
                      <a:lnTo>
                        <a:pt x="744" y="306"/>
                      </a:lnTo>
                      <a:lnTo>
                        <a:pt x="746" y="296"/>
                      </a:lnTo>
                      <a:lnTo>
                        <a:pt x="682" y="278"/>
                      </a:lnTo>
                      <a:lnTo>
                        <a:pt x="682" y="278"/>
                      </a:lnTo>
                      <a:lnTo>
                        <a:pt x="716" y="254"/>
                      </a:lnTo>
                      <a:lnTo>
                        <a:pt x="748" y="228"/>
                      </a:lnTo>
                      <a:lnTo>
                        <a:pt x="750" y="226"/>
                      </a:lnTo>
                      <a:lnTo>
                        <a:pt x="748" y="224"/>
                      </a:lnTo>
                      <a:lnTo>
                        <a:pt x="748" y="224"/>
                      </a:lnTo>
                      <a:lnTo>
                        <a:pt x="744" y="214"/>
                      </a:lnTo>
                      <a:lnTo>
                        <a:pt x="738" y="206"/>
                      </a:lnTo>
                      <a:lnTo>
                        <a:pt x="736" y="208"/>
                      </a:lnTo>
                      <a:lnTo>
                        <a:pt x="736" y="208"/>
                      </a:lnTo>
                      <a:lnTo>
                        <a:pt x="696" y="222"/>
                      </a:lnTo>
                      <a:lnTo>
                        <a:pt x="658" y="240"/>
                      </a:lnTo>
                      <a:lnTo>
                        <a:pt x="674" y="174"/>
                      </a:lnTo>
                      <a:lnTo>
                        <a:pt x="664" y="170"/>
                      </a:lnTo>
                      <a:lnTo>
                        <a:pt x="642" y="248"/>
                      </a:lnTo>
                      <a:lnTo>
                        <a:pt x="642" y="248"/>
                      </a:lnTo>
                      <a:lnTo>
                        <a:pt x="614" y="266"/>
                      </a:lnTo>
                      <a:lnTo>
                        <a:pt x="584" y="284"/>
                      </a:lnTo>
                      <a:lnTo>
                        <a:pt x="618" y="154"/>
                      </a:lnTo>
                      <a:lnTo>
                        <a:pt x="606" y="152"/>
                      </a:lnTo>
                      <a:lnTo>
                        <a:pt x="562" y="298"/>
                      </a:lnTo>
                      <a:lnTo>
                        <a:pt x="562" y="298"/>
                      </a:lnTo>
                      <a:lnTo>
                        <a:pt x="552" y="306"/>
                      </a:lnTo>
                      <a:lnTo>
                        <a:pt x="552" y="306"/>
                      </a:lnTo>
                      <a:lnTo>
                        <a:pt x="516" y="330"/>
                      </a:lnTo>
                      <a:lnTo>
                        <a:pt x="478" y="354"/>
                      </a:lnTo>
                      <a:lnTo>
                        <a:pt x="438" y="376"/>
                      </a:lnTo>
                      <a:lnTo>
                        <a:pt x="398" y="394"/>
                      </a:lnTo>
                      <a:lnTo>
                        <a:pt x="398" y="394"/>
                      </a:lnTo>
                      <a:lnTo>
                        <a:pt x="392" y="348"/>
                      </a:lnTo>
                      <a:lnTo>
                        <a:pt x="392" y="302"/>
                      </a:lnTo>
                      <a:lnTo>
                        <a:pt x="392" y="258"/>
                      </a:lnTo>
                      <a:lnTo>
                        <a:pt x="394" y="212"/>
                      </a:lnTo>
                      <a:lnTo>
                        <a:pt x="394" y="212"/>
                      </a:lnTo>
                      <a:lnTo>
                        <a:pt x="396" y="198"/>
                      </a:lnTo>
                      <a:lnTo>
                        <a:pt x="498" y="90"/>
                      </a:lnTo>
                      <a:lnTo>
                        <a:pt x="490" y="82"/>
                      </a:lnTo>
                      <a:lnTo>
                        <a:pt x="398" y="172"/>
                      </a:lnTo>
                      <a:lnTo>
                        <a:pt x="398" y="172"/>
                      </a:lnTo>
                      <a:lnTo>
                        <a:pt x="398" y="106"/>
                      </a:lnTo>
                      <a:lnTo>
                        <a:pt x="452" y="48"/>
                      </a:lnTo>
                      <a:lnTo>
                        <a:pt x="446" y="42"/>
                      </a:lnTo>
                      <a:lnTo>
                        <a:pt x="398" y="88"/>
                      </a:lnTo>
                      <a:lnTo>
                        <a:pt x="398" y="88"/>
                      </a:lnTo>
                      <a:lnTo>
                        <a:pt x="394" y="46"/>
                      </a:lnTo>
                      <a:lnTo>
                        <a:pt x="388" y="4"/>
                      </a:lnTo>
                      <a:lnTo>
                        <a:pt x="388" y="0"/>
                      </a:lnTo>
                      <a:lnTo>
                        <a:pt x="384" y="0"/>
                      </a:lnTo>
                      <a:lnTo>
                        <a:pt x="368" y="0"/>
                      </a:lnTo>
                      <a:lnTo>
                        <a:pt x="364" y="0"/>
                      </a:lnTo>
                      <a:lnTo>
                        <a:pt x="364" y="4"/>
                      </a:lnTo>
                      <a:lnTo>
                        <a:pt x="364" y="4"/>
                      </a:lnTo>
                      <a:lnTo>
                        <a:pt x="356" y="46"/>
                      </a:lnTo>
                      <a:lnTo>
                        <a:pt x="354" y="88"/>
                      </a:lnTo>
                      <a:lnTo>
                        <a:pt x="304" y="42"/>
                      </a:lnTo>
                      <a:lnTo>
                        <a:pt x="296" y="48"/>
                      </a:lnTo>
                      <a:lnTo>
                        <a:pt x="352" y="108"/>
                      </a:lnTo>
                      <a:lnTo>
                        <a:pt x="352" y="108"/>
                      </a:lnTo>
                      <a:lnTo>
                        <a:pt x="354" y="140"/>
                      </a:lnTo>
                      <a:lnTo>
                        <a:pt x="354" y="174"/>
                      </a:lnTo>
                      <a:lnTo>
                        <a:pt x="258" y="82"/>
                      </a:lnTo>
                      <a:lnTo>
                        <a:pt x="250" y="90"/>
                      </a:lnTo>
                      <a:lnTo>
                        <a:pt x="356" y="200"/>
                      </a:lnTo>
                      <a:lnTo>
                        <a:pt x="356" y="200"/>
                      </a:lnTo>
                      <a:lnTo>
                        <a:pt x="358" y="214"/>
                      </a:lnTo>
                      <a:lnTo>
                        <a:pt x="358" y="214"/>
                      </a:lnTo>
                      <a:lnTo>
                        <a:pt x="360" y="258"/>
                      </a:lnTo>
                      <a:lnTo>
                        <a:pt x="362" y="302"/>
                      </a:lnTo>
                      <a:lnTo>
                        <a:pt x="360" y="346"/>
                      </a:lnTo>
                      <a:lnTo>
                        <a:pt x="356" y="392"/>
                      </a:lnTo>
                      <a:lnTo>
                        <a:pt x="356" y="392"/>
                      </a:lnTo>
                      <a:lnTo>
                        <a:pt x="314" y="374"/>
                      </a:lnTo>
                      <a:lnTo>
                        <a:pt x="274" y="352"/>
                      </a:lnTo>
                      <a:lnTo>
                        <a:pt x="236" y="328"/>
                      </a:lnTo>
                      <a:lnTo>
                        <a:pt x="198" y="304"/>
                      </a:lnTo>
                      <a:lnTo>
                        <a:pt x="198" y="304"/>
                      </a:lnTo>
                      <a:lnTo>
                        <a:pt x="186" y="294"/>
                      </a:lnTo>
                      <a:lnTo>
                        <a:pt x="144" y="152"/>
                      </a:lnTo>
                      <a:lnTo>
                        <a:pt x="132" y="154"/>
                      </a:lnTo>
                      <a:lnTo>
                        <a:pt x="164" y="282"/>
                      </a:lnTo>
                      <a:lnTo>
                        <a:pt x="164" y="282"/>
                      </a:lnTo>
                      <a:lnTo>
                        <a:pt x="106" y="246"/>
                      </a:lnTo>
                      <a:lnTo>
                        <a:pt x="84" y="170"/>
                      </a:lnTo>
                      <a:lnTo>
                        <a:pt x="74" y="174"/>
                      </a:lnTo>
                      <a:lnTo>
                        <a:pt x="90" y="238"/>
                      </a:lnTo>
                      <a:lnTo>
                        <a:pt x="90" y="238"/>
                      </a:lnTo>
                      <a:lnTo>
                        <a:pt x="54" y="220"/>
                      </a:lnTo>
                      <a:lnTo>
                        <a:pt x="14" y="206"/>
                      </a:lnTo>
                      <a:lnTo>
                        <a:pt x="12" y="204"/>
                      </a:lnTo>
                      <a:lnTo>
                        <a:pt x="10" y="208"/>
                      </a:lnTo>
                      <a:lnTo>
                        <a:pt x="10" y="208"/>
                      </a:lnTo>
                      <a:lnTo>
                        <a:pt x="2" y="222"/>
                      </a:lnTo>
                      <a:lnTo>
                        <a:pt x="2" y="222"/>
                      </a:lnTo>
                      <a:lnTo>
                        <a:pt x="0" y="224"/>
                      </a:lnTo>
                      <a:lnTo>
                        <a:pt x="2" y="226"/>
                      </a:lnTo>
                      <a:lnTo>
                        <a:pt x="2" y="226"/>
                      </a:lnTo>
                      <a:lnTo>
                        <a:pt x="36" y="254"/>
                      </a:lnTo>
                      <a:lnTo>
                        <a:pt x="70" y="278"/>
                      </a:lnTo>
                      <a:lnTo>
                        <a:pt x="4" y="296"/>
                      </a:lnTo>
                      <a:lnTo>
                        <a:pt x="6" y="306"/>
                      </a:lnTo>
                      <a:lnTo>
                        <a:pt x="86" y="288"/>
                      </a:lnTo>
                      <a:lnTo>
                        <a:pt x="86" y="288"/>
                      </a:lnTo>
                      <a:lnTo>
                        <a:pt x="114" y="304"/>
                      </a:lnTo>
                      <a:lnTo>
                        <a:pt x="144" y="318"/>
                      </a:lnTo>
                      <a:lnTo>
                        <a:pt x="16" y="356"/>
                      </a:lnTo>
                      <a:lnTo>
                        <a:pt x="20" y="366"/>
                      </a:lnTo>
                      <a:lnTo>
                        <a:pt x="168" y="330"/>
                      </a:lnTo>
                      <a:lnTo>
                        <a:pt x="168" y="330"/>
                      </a:lnTo>
                      <a:lnTo>
                        <a:pt x="180" y="336"/>
                      </a:lnTo>
                      <a:lnTo>
                        <a:pt x="180" y="336"/>
                      </a:lnTo>
                      <a:lnTo>
                        <a:pt x="220" y="356"/>
                      </a:lnTo>
                      <a:lnTo>
                        <a:pt x="258" y="376"/>
                      </a:lnTo>
                      <a:lnTo>
                        <a:pt x="296" y="400"/>
                      </a:lnTo>
                      <a:lnTo>
                        <a:pt x="334" y="426"/>
                      </a:lnTo>
                      <a:lnTo>
                        <a:pt x="334" y="426"/>
                      </a:lnTo>
                      <a:lnTo>
                        <a:pt x="296" y="454"/>
                      </a:lnTo>
                      <a:lnTo>
                        <a:pt x="258" y="478"/>
                      </a:lnTo>
                      <a:lnTo>
                        <a:pt x="218" y="498"/>
                      </a:lnTo>
                      <a:lnTo>
                        <a:pt x="178" y="520"/>
                      </a:lnTo>
                      <a:lnTo>
                        <a:pt x="178" y="520"/>
                      </a:lnTo>
                      <a:lnTo>
                        <a:pt x="164" y="526"/>
                      </a:lnTo>
                      <a:lnTo>
                        <a:pt x="20" y="490"/>
                      </a:lnTo>
                      <a:lnTo>
                        <a:pt x="16" y="502"/>
                      </a:lnTo>
                      <a:lnTo>
                        <a:pt x="142" y="538"/>
                      </a:lnTo>
                      <a:lnTo>
                        <a:pt x="142" y="538"/>
                      </a:lnTo>
                      <a:lnTo>
                        <a:pt x="112" y="554"/>
                      </a:lnTo>
                      <a:lnTo>
                        <a:pt x="82" y="570"/>
                      </a:lnTo>
                      <a:lnTo>
                        <a:pt x="6" y="552"/>
                      </a:lnTo>
                      <a:lnTo>
                        <a:pt x="4" y="560"/>
                      </a:lnTo>
                      <a:lnTo>
                        <a:pt x="68" y="580"/>
                      </a:lnTo>
                      <a:lnTo>
                        <a:pt x="68" y="580"/>
                      </a:lnTo>
                      <a:lnTo>
                        <a:pt x="34" y="602"/>
                      </a:lnTo>
                      <a:lnTo>
                        <a:pt x="2" y="628"/>
                      </a:lnTo>
                      <a:lnTo>
                        <a:pt x="0" y="630"/>
                      </a:lnTo>
                      <a:lnTo>
                        <a:pt x="6" y="644"/>
                      </a:lnTo>
                      <a:lnTo>
                        <a:pt x="8" y="648"/>
                      </a:lnTo>
                      <a:lnTo>
                        <a:pt x="8" y="648"/>
                      </a:lnTo>
                      <a:lnTo>
                        <a:pt x="10" y="650"/>
                      </a:lnTo>
                      <a:lnTo>
                        <a:pt x="14" y="650"/>
                      </a:lnTo>
                      <a:lnTo>
                        <a:pt x="14" y="650"/>
                      </a:lnTo>
                      <a:lnTo>
                        <a:pt x="54" y="636"/>
                      </a:lnTo>
                      <a:lnTo>
                        <a:pt x="92" y="618"/>
                      </a:lnTo>
                      <a:lnTo>
                        <a:pt x="74" y="684"/>
                      </a:lnTo>
                      <a:lnTo>
                        <a:pt x="84" y="686"/>
                      </a:lnTo>
                      <a:lnTo>
                        <a:pt x="108" y="608"/>
                      </a:lnTo>
                      <a:lnTo>
                        <a:pt x="108" y="608"/>
                      </a:lnTo>
                      <a:lnTo>
                        <a:pt x="136" y="592"/>
                      </a:lnTo>
                      <a:lnTo>
                        <a:pt x="164" y="574"/>
                      </a:lnTo>
                      <a:lnTo>
                        <a:pt x="132" y="702"/>
                      </a:lnTo>
                      <a:lnTo>
                        <a:pt x="144" y="706"/>
                      </a:lnTo>
                      <a:lnTo>
                        <a:pt x="186" y="558"/>
                      </a:lnTo>
                      <a:lnTo>
                        <a:pt x="186" y="558"/>
                      </a:lnTo>
                      <a:lnTo>
                        <a:pt x="196" y="552"/>
                      </a:lnTo>
                      <a:lnTo>
                        <a:pt x="196" y="552"/>
                      </a:lnTo>
                      <a:lnTo>
                        <a:pt x="234" y="526"/>
                      </a:lnTo>
                      <a:lnTo>
                        <a:pt x="272" y="504"/>
                      </a:lnTo>
                      <a:lnTo>
                        <a:pt x="310" y="482"/>
                      </a:lnTo>
                      <a:lnTo>
                        <a:pt x="352" y="464"/>
                      </a:lnTo>
                      <a:lnTo>
                        <a:pt x="352" y="464"/>
                      </a:lnTo>
                      <a:lnTo>
                        <a:pt x="356" y="508"/>
                      </a:lnTo>
                      <a:lnTo>
                        <a:pt x="358" y="554"/>
                      </a:lnTo>
                      <a:lnTo>
                        <a:pt x="356" y="600"/>
                      </a:lnTo>
                      <a:lnTo>
                        <a:pt x="354" y="644"/>
                      </a:lnTo>
                      <a:lnTo>
                        <a:pt x="354" y="644"/>
                      </a:lnTo>
                      <a:lnTo>
                        <a:pt x="354" y="660"/>
                      </a:lnTo>
                      <a:lnTo>
                        <a:pt x="250" y="768"/>
                      </a:lnTo>
                      <a:lnTo>
                        <a:pt x="258" y="776"/>
                      </a:lnTo>
                      <a:lnTo>
                        <a:pt x="352" y="686"/>
                      </a:lnTo>
                      <a:lnTo>
                        <a:pt x="352" y="686"/>
                      </a:lnTo>
                      <a:lnTo>
                        <a:pt x="352" y="718"/>
                      </a:lnTo>
                      <a:lnTo>
                        <a:pt x="352" y="752"/>
                      </a:lnTo>
                      <a:lnTo>
                        <a:pt x="296" y="808"/>
                      </a:lnTo>
                      <a:lnTo>
                        <a:pt x="304" y="816"/>
                      </a:lnTo>
                      <a:lnTo>
                        <a:pt x="352" y="770"/>
                      </a:lnTo>
                      <a:lnTo>
                        <a:pt x="352" y="770"/>
                      </a:lnTo>
                      <a:lnTo>
                        <a:pt x="354" y="812"/>
                      </a:lnTo>
                      <a:lnTo>
                        <a:pt x="362" y="852"/>
                      </a:lnTo>
                      <a:lnTo>
                        <a:pt x="362" y="856"/>
                      </a:lnTo>
                      <a:lnTo>
                        <a:pt x="366" y="856"/>
                      </a:lnTo>
                      <a:lnTo>
                        <a:pt x="382" y="856"/>
                      </a:lnTo>
                      <a:lnTo>
                        <a:pt x="386" y="856"/>
                      </a:lnTo>
                      <a:lnTo>
                        <a:pt x="386" y="852"/>
                      </a:lnTo>
                      <a:lnTo>
                        <a:pt x="386" y="852"/>
                      </a:lnTo>
                      <a:lnTo>
                        <a:pt x="394" y="810"/>
                      </a:lnTo>
                      <a:lnTo>
                        <a:pt x="396" y="768"/>
                      </a:lnTo>
                      <a:lnTo>
                        <a:pt x="446" y="816"/>
                      </a:lnTo>
                      <a:lnTo>
                        <a:pt x="452" y="808"/>
                      </a:lnTo>
                      <a:lnTo>
                        <a:pt x="396" y="750"/>
                      </a:lnTo>
                      <a:lnTo>
                        <a:pt x="396" y="750"/>
                      </a:lnTo>
                      <a:lnTo>
                        <a:pt x="396" y="716"/>
                      </a:lnTo>
                      <a:lnTo>
                        <a:pt x="394" y="682"/>
                      </a:lnTo>
                      <a:lnTo>
                        <a:pt x="490" y="776"/>
                      </a:lnTo>
                      <a:lnTo>
                        <a:pt x="498" y="768"/>
                      </a:lnTo>
                      <a:lnTo>
                        <a:pt x="392" y="656"/>
                      </a:lnTo>
                      <a:lnTo>
                        <a:pt x="392" y="656"/>
                      </a:lnTo>
                      <a:lnTo>
                        <a:pt x="392" y="644"/>
                      </a:lnTo>
                      <a:lnTo>
                        <a:pt x="392" y="644"/>
                      </a:lnTo>
                      <a:lnTo>
                        <a:pt x="390" y="600"/>
                      </a:lnTo>
                      <a:lnTo>
                        <a:pt x="388" y="556"/>
                      </a:lnTo>
                      <a:lnTo>
                        <a:pt x="388" y="510"/>
                      </a:lnTo>
                      <a:lnTo>
                        <a:pt x="394" y="466"/>
                      </a:lnTo>
                      <a:lnTo>
                        <a:pt x="394" y="466"/>
                      </a:lnTo>
                      <a:lnTo>
                        <a:pt x="436" y="484"/>
                      </a:lnTo>
                      <a:lnTo>
                        <a:pt x="476" y="506"/>
                      </a:lnTo>
                      <a:lnTo>
                        <a:pt x="514" y="530"/>
                      </a:lnTo>
                      <a:lnTo>
                        <a:pt x="552" y="554"/>
                      </a:lnTo>
                      <a:lnTo>
                        <a:pt x="552" y="554"/>
                      </a:lnTo>
                      <a:lnTo>
                        <a:pt x="564" y="562"/>
                      </a:lnTo>
                      <a:lnTo>
                        <a:pt x="606" y="706"/>
                      </a:lnTo>
                      <a:lnTo>
                        <a:pt x="618" y="702"/>
                      </a:lnTo>
                      <a:lnTo>
                        <a:pt x="586" y="576"/>
                      </a:lnTo>
                      <a:lnTo>
                        <a:pt x="586" y="576"/>
                      </a:lnTo>
                      <a:lnTo>
                        <a:pt x="614" y="594"/>
                      </a:lnTo>
                      <a:lnTo>
                        <a:pt x="642" y="610"/>
                      </a:lnTo>
                      <a:lnTo>
                        <a:pt x="664" y="686"/>
                      </a:lnTo>
                      <a:lnTo>
                        <a:pt x="674" y="684"/>
                      </a:lnTo>
                      <a:lnTo>
                        <a:pt x="658" y="620"/>
                      </a:lnTo>
                      <a:lnTo>
                        <a:pt x="658" y="620"/>
                      </a:lnTo>
                      <a:lnTo>
                        <a:pt x="696" y="636"/>
                      </a:lnTo>
                      <a:lnTo>
                        <a:pt x="734" y="652"/>
                      </a:lnTo>
                      <a:lnTo>
                        <a:pt x="738" y="652"/>
                      </a:lnTo>
                      <a:lnTo>
                        <a:pt x="746" y="638"/>
                      </a:lnTo>
                      <a:lnTo>
                        <a:pt x="746" y="636"/>
                      </a:lnTo>
                      <a:lnTo>
                        <a:pt x="750" y="632"/>
                      </a:lnTo>
                      <a:lnTo>
                        <a:pt x="746" y="630"/>
                      </a:lnTo>
                      <a:lnTo>
                        <a:pt x="746" y="630"/>
                      </a:lnTo>
                      <a:lnTo>
                        <a:pt x="714" y="604"/>
                      </a:lnTo>
                      <a:lnTo>
                        <a:pt x="680" y="580"/>
                      </a:lnTo>
                      <a:lnTo>
                        <a:pt x="680" y="580"/>
                      </a:lnTo>
                      <a:close/>
                    </a:path>
                  </a:pathLst>
                </a:custGeom>
                <a:solidFill>
                  <a:srgbClr val="FEFFFF">
                    <a:alpha val="3000"/>
                  </a:srgbClr>
                </a:solidFill>
                <a:ln>
                  <a:solidFill>
                    <a:srgbClr val="FEFFFF">
                      <a:alpha val="4000"/>
                    </a:srgbClr>
                  </a:solidFill>
                </a:ln>
                <a:effectLst>
                  <a:glow rad="76200">
                    <a:srgbClr val="FEFFFF">
                      <a:alpha val="6000"/>
                    </a:srgbClr>
                  </a:glow>
                  <a:softEdge rad="12700"/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801"/>
                </a:p>
              </p:txBody>
            </p:sp>
            <p:sp>
              <p:nvSpPr>
                <p:cNvPr id="28" name="Freeform 53"/>
                <p:cNvSpPr>
                  <a:spLocks noChangeAspect="1"/>
                </p:cNvSpPr>
                <p:nvPr/>
              </p:nvSpPr>
              <p:spPr bwMode="auto">
                <a:xfrm rot="1160251">
                  <a:off x="8324628" y="3308607"/>
                  <a:ext cx="491754" cy="561254"/>
                </a:xfrm>
                <a:custGeom>
                  <a:avLst/>
                  <a:gdLst>
                    <a:gd name="T0" fmla="*/ 664 w 750"/>
                    <a:gd name="T1" fmla="*/ 570 h 856"/>
                    <a:gd name="T2" fmla="*/ 582 w 750"/>
                    <a:gd name="T3" fmla="*/ 526 h 856"/>
                    <a:gd name="T4" fmla="*/ 490 w 750"/>
                    <a:gd name="T5" fmla="*/ 480 h 856"/>
                    <a:gd name="T6" fmla="*/ 492 w 750"/>
                    <a:gd name="T7" fmla="*/ 380 h 856"/>
                    <a:gd name="T8" fmla="*/ 730 w 750"/>
                    <a:gd name="T9" fmla="*/ 366 h 856"/>
                    <a:gd name="T10" fmla="*/ 744 w 750"/>
                    <a:gd name="T11" fmla="*/ 306 h 856"/>
                    <a:gd name="T12" fmla="*/ 748 w 750"/>
                    <a:gd name="T13" fmla="*/ 228 h 856"/>
                    <a:gd name="T14" fmla="*/ 738 w 750"/>
                    <a:gd name="T15" fmla="*/ 206 h 856"/>
                    <a:gd name="T16" fmla="*/ 674 w 750"/>
                    <a:gd name="T17" fmla="*/ 174 h 856"/>
                    <a:gd name="T18" fmla="*/ 584 w 750"/>
                    <a:gd name="T19" fmla="*/ 284 h 856"/>
                    <a:gd name="T20" fmla="*/ 552 w 750"/>
                    <a:gd name="T21" fmla="*/ 306 h 856"/>
                    <a:gd name="T22" fmla="*/ 398 w 750"/>
                    <a:gd name="T23" fmla="*/ 394 h 856"/>
                    <a:gd name="T24" fmla="*/ 394 w 750"/>
                    <a:gd name="T25" fmla="*/ 212 h 856"/>
                    <a:gd name="T26" fmla="*/ 398 w 750"/>
                    <a:gd name="T27" fmla="*/ 172 h 856"/>
                    <a:gd name="T28" fmla="*/ 398 w 750"/>
                    <a:gd name="T29" fmla="*/ 88 h 856"/>
                    <a:gd name="T30" fmla="*/ 384 w 750"/>
                    <a:gd name="T31" fmla="*/ 0 h 856"/>
                    <a:gd name="T32" fmla="*/ 356 w 750"/>
                    <a:gd name="T33" fmla="*/ 46 h 856"/>
                    <a:gd name="T34" fmla="*/ 352 w 750"/>
                    <a:gd name="T35" fmla="*/ 108 h 856"/>
                    <a:gd name="T36" fmla="*/ 356 w 750"/>
                    <a:gd name="T37" fmla="*/ 200 h 856"/>
                    <a:gd name="T38" fmla="*/ 362 w 750"/>
                    <a:gd name="T39" fmla="*/ 302 h 856"/>
                    <a:gd name="T40" fmla="*/ 274 w 750"/>
                    <a:gd name="T41" fmla="*/ 352 h 856"/>
                    <a:gd name="T42" fmla="*/ 144 w 750"/>
                    <a:gd name="T43" fmla="*/ 152 h 856"/>
                    <a:gd name="T44" fmla="*/ 84 w 750"/>
                    <a:gd name="T45" fmla="*/ 170 h 856"/>
                    <a:gd name="T46" fmla="*/ 14 w 750"/>
                    <a:gd name="T47" fmla="*/ 206 h 856"/>
                    <a:gd name="T48" fmla="*/ 2 w 750"/>
                    <a:gd name="T49" fmla="*/ 222 h 856"/>
                    <a:gd name="T50" fmla="*/ 70 w 750"/>
                    <a:gd name="T51" fmla="*/ 278 h 856"/>
                    <a:gd name="T52" fmla="*/ 114 w 750"/>
                    <a:gd name="T53" fmla="*/ 304 h 856"/>
                    <a:gd name="T54" fmla="*/ 168 w 750"/>
                    <a:gd name="T55" fmla="*/ 330 h 856"/>
                    <a:gd name="T56" fmla="*/ 296 w 750"/>
                    <a:gd name="T57" fmla="*/ 400 h 856"/>
                    <a:gd name="T58" fmla="*/ 218 w 750"/>
                    <a:gd name="T59" fmla="*/ 498 h 856"/>
                    <a:gd name="T60" fmla="*/ 16 w 750"/>
                    <a:gd name="T61" fmla="*/ 502 h 856"/>
                    <a:gd name="T62" fmla="*/ 6 w 750"/>
                    <a:gd name="T63" fmla="*/ 552 h 856"/>
                    <a:gd name="T64" fmla="*/ 2 w 750"/>
                    <a:gd name="T65" fmla="*/ 628 h 856"/>
                    <a:gd name="T66" fmla="*/ 10 w 750"/>
                    <a:gd name="T67" fmla="*/ 650 h 856"/>
                    <a:gd name="T68" fmla="*/ 74 w 750"/>
                    <a:gd name="T69" fmla="*/ 684 h 856"/>
                    <a:gd name="T70" fmla="*/ 164 w 750"/>
                    <a:gd name="T71" fmla="*/ 574 h 856"/>
                    <a:gd name="T72" fmla="*/ 196 w 750"/>
                    <a:gd name="T73" fmla="*/ 552 h 856"/>
                    <a:gd name="T74" fmla="*/ 352 w 750"/>
                    <a:gd name="T75" fmla="*/ 464 h 856"/>
                    <a:gd name="T76" fmla="*/ 354 w 750"/>
                    <a:gd name="T77" fmla="*/ 644 h 856"/>
                    <a:gd name="T78" fmla="*/ 352 w 750"/>
                    <a:gd name="T79" fmla="*/ 686 h 856"/>
                    <a:gd name="T80" fmla="*/ 304 w 750"/>
                    <a:gd name="T81" fmla="*/ 816 h 856"/>
                    <a:gd name="T82" fmla="*/ 362 w 750"/>
                    <a:gd name="T83" fmla="*/ 856 h 856"/>
                    <a:gd name="T84" fmla="*/ 386 w 750"/>
                    <a:gd name="T85" fmla="*/ 852 h 856"/>
                    <a:gd name="T86" fmla="*/ 396 w 750"/>
                    <a:gd name="T87" fmla="*/ 750 h 856"/>
                    <a:gd name="T88" fmla="*/ 498 w 750"/>
                    <a:gd name="T89" fmla="*/ 768 h 856"/>
                    <a:gd name="T90" fmla="*/ 390 w 750"/>
                    <a:gd name="T91" fmla="*/ 600 h 856"/>
                    <a:gd name="T92" fmla="*/ 436 w 750"/>
                    <a:gd name="T93" fmla="*/ 484 h 856"/>
                    <a:gd name="T94" fmla="*/ 564 w 750"/>
                    <a:gd name="T95" fmla="*/ 562 h 856"/>
                    <a:gd name="T96" fmla="*/ 614 w 750"/>
                    <a:gd name="T97" fmla="*/ 594 h 856"/>
                    <a:gd name="T98" fmla="*/ 658 w 750"/>
                    <a:gd name="T99" fmla="*/ 620 h 856"/>
                    <a:gd name="T100" fmla="*/ 746 w 750"/>
                    <a:gd name="T101" fmla="*/ 636 h 856"/>
                    <a:gd name="T102" fmla="*/ 680 w 750"/>
                    <a:gd name="T103" fmla="*/ 580 h 8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750" h="856">
                      <a:moveTo>
                        <a:pt x="680" y="580"/>
                      </a:moveTo>
                      <a:lnTo>
                        <a:pt x="746" y="560"/>
                      </a:lnTo>
                      <a:lnTo>
                        <a:pt x="744" y="552"/>
                      </a:lnTo>
                      <a:lnTo>
                        <a:pt x="664" y="570"/>
                      </a:lnTo>
                      <a:lnTo>
                        <a:pt x="664" y="570"/>
                      </a:lnTo>
                      <a:lnTo>
                        <a:pt x="634" y="554"/>
                      </a:lnTo>
                      <a:lnTo>
                        <a:pt x="604" y="538"/>
                      </a:lnTo>
                      <a:lnTo>
                        <a:pt x="732" y="502"/>
                      </a:lnTo>
                      <a:lnTo>
                        <a:pt x="730" y="490"/>
                      </a:lnTo>
                      <a:lnTo>
                        <a:pt x="582" y="526"/>
                      </a:lnTo>
                      <a:lnTo>
                        <a:pt x="582" y="526"/>
                      </a:lnTo>
                      <a:lnTo>
                        <a:pt x="570" y="522"/>
                      </a:lnTo>
                      <a:lnTo>
                        <a:pt x="570" y="522"/>
                      </a:lnTo>
                      <a:lnTo>
                        <a:pt x="530" y="502"/>
                      </a:lnTo>
                      <a:lnTo>
                        <a:pt x="490" y="480"/>
                      </a:lnTo>
                      <a:lnTo>
                        <a:pt x="452" y="458"/>
                      </a:lnTo>
                      <a:lnTo>
                        <a:pt x="416" y="432"/>
                      </a:lnTo>
                      <a:lnTo>
                        <a:pt x="416" y="432"/>
                      </a:lnTo>
                      <a:lnTo>
                        <a:pt x="454" y="404"/>
                      </a:lnTo>
                      <a:lnTo>
                        <a:pt x="492" y="380"/>
                      </a:lnTo>
                      <a:lnTo>
                        <a:pt x="532" y="358"/>
                      </a:lnTo>
                      <a:lnTo>
                        <a:pt x="572" y="338"/>
                      </a:lnTo>
                      <a:lnTo>
                        <a:pt x="572" y="338"/>
                      </a:lnTo>
                      <a:lnTo>
                        <a:pt x="586" y="332"/>
                      </a:lnTo>
                      <a:lnTo>
                        <a:pt x="730" y="366"/>
                      </a:lnTo>
                      <a:lnTo>
                        <a:pt x="732" y="356"/>
                      </a:lnTo>
                      <a:lnTo>
                        <a:pt x="608" y="320"/>
                      </a:lnTo>
                      <a:lnTo>
                        <a:pt x="608" y="320"/>
                      </a:lnTo>
                      <a:lnTo>
                        <a:pt x="666" y="288"/>
                      </a:lnTo>
                      <a:lnTo>
                        <a:pt x="744" y="306"/>
                      </a:lnTo>
                      <a:lnTo>
                        <a:pt x="746" y="296"/>
                      </a:lnTo>
                      <a:lnTo>
                        <a:pt x="682" y="278"/>
                      </a:lnTo>
                      <a:lnTo>
                        <a:pt x="682" y="278"/>
                      </a:lnTo>
                      <a:lnTo>
                        <a:pt x="716" y="254"/>
                      </a:lnTo>
                      <a:lnTo>
                        <a:pt x="748" y="228"/>
                      </a:lnTo>
                      <a:lnTo>
                        <a:pt x="750" y="226"/>
                      </a:lnTo>
                      <a:lnTo>
                        <a:pt x="748" y="224"/>
                      </a:lnTo>
                      <a:lnTo>
                        <a:pt x="748" y="224"/>
                      </a:lnTo>
                      <a:lnTo>
                        <a:pt x="744" y="214"/>
                      </a:lnTo>
                      <a:lnTo>
                        <a:pt x="738" y="206"/>
                      </a:lnTo>
                      <a:lnTo>
                        <a:pt x="736" y="208"/>
                      </a:lnTo>
                      <a:lnTo>
                        <a:pt x="736" y="208"/>
                      </a:lnTo>
                      <a:lnTo>
                        <a:pt x="696" y="222"/>
                      </a:lnTo>
                      <a:lnTo>
                        <a:pt x="658" y="240"/>
                      </a:lnTo>
                      <a:lnTo>
                        <a:pt x="674" y="174"/>
                      </a:lnTo>
                      <a:lnTo>
                        <a:pt x="664" y="170"/>
                      </a:lnTo>
                      <a:lnTo>
                        <a:pt x="642" y="248"/>
                      </a:lnTo>
                      <a:lnTo>
                        <a:pt x="642" y="248"/>
                      </a:lnTo>
                      <a:lnTo>
                        <a:pt x="614" y="266"/>
                      </a:lnTo>
                      <a:lnTo>
                        <a:pt x="584" y="284"/>
                      </a:lnTo>
                      <a:lnTo>
                        <a:pt x="618" y="154"/>
                      </a:lnTo>
                      <a:lnTo>
                        <a:pt x="606" y="152"/>
                      </a:lnTo>
                      <a:lnTo>
                        <a:pt x="562" y="298"/>
                      </a:lnTo>
                      <a:lnTo>
                        <a:pt x="562" y="298"/>
                      </a:lnTo>
                      <a:lnTo>
                        <a:pt x="552" y="306"/>
                      </a:lnTo>
                      <a:lnTo>
                        <a:pt x="552" y="306"/>
                      </a:lnTo>
                      <a:lnTo>
                        <a:pt x="516" y="330"/>
                      </a:lnTo>
                      <a:lnTo>
                        <a:pt x="478" y="354"/>
                      </a:lnTo>
                      <a:lnTo>
                        <a:pt x="438" y="376"/>
                      </a:lnTo>
                      <a:lnTo>
                        <a:pt x="398" y="394"/>
                      </a:lnTo>
                      <a:lnTo>
                        <a:pt x="398" y="394"/>
                      </a:lnTo>
                      <a:lnTo>
                        <a:pt x="392" y="348"/>
                      </a:lnTo>
                      <a:lnTo>
                        <a:pt x="392" y="302"/>
                      </a:lnTo>
                      <a:lnTo>
                        <a:pt x="392" y="258"/>
                      </a:lnTo>
                      <a:lnTo>
                        <a:pt x="394" y="212"/>
                      </a:lnTo>
                      <a:lnTo>
                        <a:pt x="394" y="212"/>
                      </a:lnTo>
                      <a:lnTo>
                        <a:pt x="396" y="198"/>
                      </a:lnTo>
                      <a:lnTo>
                        <a:pt x="498" y="90"/>
                      </a:lnTo>
                      <a:lnTo>
                        <a:pt x="490" y="82"/>
                      </a:lnTo>
                      <a:lnTo>
                        <a:pt x="398" y="172"/>
                      </a:lnTo>
                      <a:lnTo>
                        <a:pt x="398" y="172"/>
                      </a:lnTo>
                      <a:lnTo>
                        <a:pt x="398" y="106"/>
                      </a:lnTo>
                      <a:lnTo>
                        <a:pt x="452" y="48"/>
                      </a:lnTo>
                      <a:lnTo>
                        <a:pt x="446" y="42"/>
                      </a:lnTo>
                      <a:lnTo>
                        <a:pt x="398" y="88"/>
                      </a:lnTo>
                      <a:lnTo>
                        <a:pt x="398" y="88"/>
                      </a:lnTo>
                      <a:lnTo>
                        <a:pt x="394" y="46"/>
                      </a:lnTo>
                      <a:lnTo>
                        <a:pt x="388" y="4"/>
                      </a:lnTo>
                      <a:lnTo>
                        <a:pt x="388" y="0"/>
                      </a:lnTo>
                      <a:lnTo>
                        <a:pt x="384" y="0"/>
                      </a:lnTo>
                      <a:lnTo>
                        <a:pt x="368" y="0"/>
                      </a:lnTo>
                      <a:lnTo>
                        <a:pt x="364" y="0"/>
                      </a:lnTo>
                      <a:lnTo>
                        <a:pt x="364" y="4"/>
                      </a:lnTo>
                      <a:lnTo>
                        <a:pt x="364" y="4"/>
                      </a:lnTo>
                      <a:lnTo>
                        <a:pt x="356" y="46"/>
                      </a:lnTo>
                      <a:lnTo>
                        <a:pt x="354" y="88"/>
                      </a:lnTo>
                      <a:lnTo>
                        <a:pt x="304" y="42"/>
                      </a:lnTo>
                      <a:lnTo>
                        <a:pt x="296" y="48"/>
                      </a:lnTo>
                      <a:lnTo>
                        <a:pt x="352" y="108"/>
                      </a:lnTo>
                      <a:lnTo>
                        <a:pt x="352" y="108"/>
                      </a:lnTo>
                      <a:lnTo>
                        <a:pt x="354" y="140"/>
                      </a:lnTo>
                      <a:lnTo>
                        <a:pt x="354" y="174"/>
                      </a:lnTo>
                      <a:lnTo>
                        <a:pt x="258" y="82"/>
                      </a:lnTo>
                      <a:lnTo>
                        <a:pt x="250" y="90"/>
                      </a:lnTo>
                      <a:lnTo>
                        <a:pt x="356" y="200"/>
                      </a:lnTo>
                      <a:lnTo>
                        <a:pt x="356" y="200"/>
                      </a:lnTo>
                      <a:lnTo>
                        <a:pt x="358" y="214"/>
                      </a:lnTo>
                      <a:lnTo>
                        <a:pt x="358" y="214"/>
                      </a:lnTo>
                      <a:lnTo>
                        <a:pt x="360" y="258"/>
                      </a:lnTo>
                      <a:lnTo>
                        <a:pt x="362" y="302"/>
                      </a:lnTo>
                      <a:lnTo>
                        <a:pt x="360" y="346"/>
                      </a:lnTo>
                      <a:lnTo>
                        <a:pt x="356" y="392"/>
                      </a:lnTo>
                      <a:lnTo>
                        <a:pt x="356" y="392"/>
                      </a:lnTo>
                      <a:lnTo>
                        <a:pt x="314" y="374"/>
                      </a:lnTo>
                      <a:lnTo>
                        <a:pt x="274" y="352"/>
                      </a:lnTo>
                      <a:lnTo>
                        <a:pt x="236" y="328"/>
                      </a:lnTo>
                      <a:lnTo>
                        <a:pt x="198" y="304"/>
                      </a:lnTo>
                      <a:lnTo>
                        <a:pt x="198" y="304"/>
                      </a:lnTo>
                      <a:lnTo>
                        <a:pt x="186" y="294"/>
                      </a:lnTo>
                      <a:lnTo>
                        <a:pt x="144" y="152"/>
                      </a:lnTo>
                      <a:lnTo>
                        <a:pt x="132" y="154"/>
                      </a:lnTo>
                      <a:lnTo>
                        <a:pt x="164" y="282"/>
                      </a:lnTo>
                      <a:lnTo>
                        <a:pt x="164" y="282"/>
                      </a:lnTo>
                      <a:lnTo>
                        <a:pt x="106" y="246"/>
                      </a:lnTo>
                      <a:lnTo>
                        <a:pt x="84" y="170"/>
                      </a:lnTo>
                      <a:lnTo>
                        <a:pt x="74" y="174"/>
                      </a:lnTo>
                      <a:lnTo>
                        <a:pt x="90" y="238"/>
                      </a:lnTo>
                      <a:lnTo>
                        <a:pt x="90" y="238"/>
                      </a:lnTo>
                      <a:lnTo>
                        <a:pt x="54" y="220"/>
                      </a:lnTo>
                      <a:lnTo>
                        <a:pt x="14" y="206"/>
                      </a:lnTo>
                      <a:lnTo>
                        <a:pt x="12" y="204"/>
                      </a:lnTo>
                      <a:lnTo>
                        <a:pt x="10" y="208"/>
                      </a:lnTo>
                      <a:lnTo>
                        <a:pt x="10" y="208"/>
                      </a:lnTo>
                      <a:lnTo>
                        <a:pt x="2" y="222"/>
                      </a:lnTo>
                      <a:lnTo>
                        <a:pt x="2" y="222"/>
                      </a:lnTo>
                      <a:lnTo>
                        <a:pt x="0" y="224"/>
                      </a:lnTo>
                      <a:lnTo>
                        <a:pt x="2" y="226"/>
                      </a:lnTo>
                      <a:lnTo>
                        <a:pt x="2" y="226"/>
                      </a:lnTo>
                      <a:lnTo>
                        <a:pt x="36" y="254"/>
                      </a:lnTo>
                      <a:lnTo>
                        <a:pt x="70" y="278"/>
                      </a:lnTo>
                      <a:lnTo>
                        <a:pt x="4" y="296"/>
                      </a:lnTo>
                      <a:lnTo>
                        <a:pt x="6" y="306"/>
                      </a:lnTo>
                      <a:lnTo>
                        <a:pt x="86" y="288"/>
                      </a:lnTo>
                      <a:lnTo>
                        <a:pt x="86" y="288"/>
                      </a:lnTo>
                      <a:lnTo>
                        <a:pt x="114" y="304"/>
                      </a:lnTo>
                      <a:lnTo>
                        <a:pt x="144" y="318"/>
                      </a:lnTo>
                      <a:lnTo>
                        <a:pt x="16" y="356"/>
                      </a:lnTo>
                      <a:lnTo>
                        <a:pt x="20" y="366"/>
                      </a:lnTo>
                      <a:lnTo>
                        <a:pt x="168" y="330"/>
                      </a:lnTo>
                      <a:lnTo>
                        <a:pt x="168" y="330"/>
                      </a:lnTo>
                      <a:lnTo>
                        <a:pt x="180" y="336"/>
                      </a:lnTo>
                      <a:lnTo>
                        <a:pt x="180" y="336"/>
                      </a:lnTo>
                      <a:lnTo>
                        <a:pt x="220" y="356"/>
                      </a:lnTo>
                      <a:lnTo>
                        <a:pt x="258" y="376"/>
                      </a:lnTo>
                      <a:lnTo>
                        <a:pt x="296" y="400"/>
                      </a:lnTo>
                      <a:lnTo>
                        <a:pt x="334" y="426"/>
                      </a:lnTo>
                      <a:lnTo>
                        <a:pt x="334" y="426"/>
                      </a:lnTo>
                      <a:lnTo>
                        <a:pt x="296" y="454"/>
                      </a:lnTo>
                      <a:lnTo>
                        <a:pt x="258" y="478"/>
                      </a:lnTo>
                      <a:lnTo>
                        <a:pt x="218" y="498"/>
                      </a:lnTo>
                      <a:lnTo>
                        <a:pt x="178" y="520"/>
                      </a:lnTo>
                      <a:lnTo>
                        <a:pt x="178" y="520"/>
                      </a:lnTo>
                      <a:lnTo>
                        <a:pt x="164" y="526"/>
                      </a:lnTo>
                      <a:lnTo>
                        <a:pt x="20" y="490"/>
                      </a:lnTo>
                      <a:lnTo>
                        <a:pt x="16" y="502"/>
                      </a:lnTo>
                      <a:lnTo>
                        <a:pt x="142" y="538"/>
                      </a:lnTo>
                      <a:lnTo>
                        <a:pt x="142" y="538"/>
                      </a:lnTo>
                      <a:lnTo>
                        <a:pt x="112" y="554"/>
                      </a:lnTo>
                      <a:lnTo>
                        <a:pt x="82" y="570"/>
                      </a:lnTo>
                      <a:lnTo>
                        <a:pt x="6" y="552"/>
                      </a:lnTo>
                      <a:lnTo>
                        <a:pt x="4" y="560"/>
                      </a:lnTo>
                      <a:lnTo>
                        <a:pt x="68" y="580"/>
                      </a:lnTo>
                      <a:lnTo>
                        <a:pt x="68" y="580"/>
                      </a:lnTo>
                      <a:lnTo>
                        <a:pt x="34" y="602"/>
                      </a:lnTo>
                      <a:lnTo>
                        <a:pt x="2" y="628"/>
                      </a:lnTo>
                      <a:lnTo>
                        <a:pt x="0" y="630"/>
                      </a:lnTo>
                      <a:lnTo>
                        <a:pt x="6" y="644"/>
                      </a:lnTo>
                      <a:lnTo>
                        <a:pt x="8" y="648"/>
                      </a:lnTo>
                      <a:lnTo>
                        <a:pt x="8" y="648"/>
                      </a:lnTo>
                      <a:lnTo>
                        <a:pt x="10" y="650"/>
                      </a:lnTo>
                      <a:lnTo>
                        <a:pt x="14" y="650"/>
                      </a:lnTo>
                      <a:lnTo>
                        <a:pt x="14" y="650"/>
                      </a:lnTo>
                      <a:lnTo>
                        <a:pt x="54" y="636"/>
                      </a:lnTo>
                      <a:lnTo>
                        <a:pt x="92" y="618"/>
                      </a:lnTo>
                      <a:lnTo>
                        <a:pt x="74" y="684"/>
                      </a:lnTo>
                      <a:lnTo>
                        <a:pt x="84" y="686"/>
                      </a:lnTo>
                      <a:lnTo>
                        <a:pt x="108" y="608"/>
                      </a:lnTo>
                      <a:lnTo>
                        <a:pt x="108" y="608"/>
                      </a:lnTo>
                      <a:lnTo>
                        <a:pt x="136" y="592"/>
                      </a:lnTo>
                      <a:lnTo>
                        <a:pt x="164" y="574"/>
                      </a:lnTo>
                      <a:lnTo>
                        <a:pt x="132" y="702"/>
                      </a:lnTo>
                      <a:lnTo>
                        <a:pt x="144" y="706"/>
                      </a:lnTo>
                      <a:lnTo>
                        <a:pt x="186" y="558"/>
                      </a:lnTo>
                      <a:lnTo>
                        <a:pt x="186" y="558"/>
                      </a:lnTo>
                      <a:lnTo>
                        <a:pt x="196" y="552"/>
                      </a:lnTo>
                      <a:lnTo>
                        <a:pt x="196" y="552"/>
                      </a:lnTo>
                      <a:lnTo>
                        <a:pt x="234" y="526"/>
                      </a:lnTo>
                      <a:lnTo>
                        <a:pt x="272" y="504"/>
                      </a:lnTo>
                      <a:lnTo>
                        <a:pt x="310" y="482"/>
                      </a:lnTo>
                      <a:lnTo>
                        <a:pt x="352" y="464"/>
                      </a:lnTo>
                      <a:lnTo>
                        <a:pt x="352" y="464"/>
                      </a:lnTo>
                      <a:lnTo>
                        <a:pt x="356" y="508"/>
                      </a:lnTo>
                      <a:lnTo>
                        <a:pt x="358" y="554"/>
                      </a:lnTo>
                      <a:lnTo>
                        <a:pt x="356" y="600"/>
                      </a:lnTo>
                      <a:lnTo>
                        <a:pt x="354" y="644"/>
                      </a:lnTo>
                      <a:lnTo>
                        <a:pt x="354" y="644"/>
                      </a:lnTo>
                      <a:lnTo>
                        <a:pt x="354" y="660"/>
                      </a:lnTo>
                      <a:lnTo>
                        <a:pt x="250" y="768"/>
                      </a:lnTo>
                      <a:lnTo>
                        <a:pt x="258" y="776"/>
                      </a:lnTo>
                      <a:lnTo>
                        <a:pt x="352" y="686"/>
                      </a:lnTo>
                      <a:lnTo>
                        <a:pt x="352" y="686"/>
                      </a:lnTo>
                      <a:lnTo>
                        <a:pt x="352" y="718"/>
                      </a:lnTo>
                      <a:lnTo>
                        <a:pt x="352" y="752"/>
                      </a:lnTo>
                      <a:lnTo>
                        <a:pt x="296" y="808"/>
                      </a:lnTo>
                      <a:lnTo>
                        <a:pt x="304" y="816"/>
                      </a:lnTo>
                      <a:lnTo>
                        <a:pt x="352" y="770"/>
                      </a:lnTo>
                      <a:lnTo>
                        <a:pt x="352" y="770"/>
                      </a:lnTo>
                      <a:lnTo>
                        <a:pt x="354" y="812"/>
                      </a:lnTo>
                      <a:lnTo>
                        <a:pt x="362" y="852"/>
                      </a:lnTo>
                      <a:lnTo>
                        <a:pt x="362" y="856"/>
                      </a:lnTo>
                      <a:lnTo>
                        <a:pt x="366" y="856"/>
                      </a:lnTo>
                      <a:lnTo>
                        <a:pt x="382" y="856"/>
                      </a:lnTo>
                      <a:lnTo>
                        <a:pt x="386" y="856"/>
                      </a:lnTo>
                      <a:lnTo>
                        <a:pt x="386" y="852"/>
                      </a:lnTo>
                      <a:lnTo>
                        <a:pt x="386" y="852"/>
                      </a:lnTo>
                      <a:lnTo>
                        <a:pt x="394" y="810"/>
                      </a:lnTo>
                      <a:lnTo>
                        <a:pt x="396" y="768"/>
                      </a:lnTo>
                      <a:lnTo>
                        <a:pt x="446" y="816"/>
                      </a:lnTo>
                      <a:lnTo>
                        <a:pt x="452" y="808"/>
                      </a:lnTo>
                      <a:lnTo>
                        <a:pt x="396" y="750"/>
                      </a:lnTo>
                      <a:lnTo>
                        <a:pt x="396" y="750"/>
                      </a:lnTo>
                      <a:lnTo>
                        <a:pt x="396" y="716"/>
                      </a:lnTo>
                      <a:lnTo>
                        <a:pt x="394" y="682"/>
                      </a:lnTo>
                      <a:lnTo>
                        <a:pt x="490" y="776"/>
                      </a:lnTo>
                      <a:lnTo>
                        <a:pt x="498" y="768"/>
                      </a:lnTo>
                      <a:lnTo>
                        <a:pt x="392" y="656"/>
                      </a:lnTo>
                      <a:lnTo>
                        <a:pt x="392" y="656"/>
                      </a:lnTo>
                      <a:lnTo>
                        <a:pt x="392" y="644"/>
                      </a:lnTo>
                      <a:lnTo>
                        <a:pt x="392" y="644"/>
                      </a:lnTo>
                      <a:lnTo>
                        <a:pt x="390" y="600"/>
                      </a:lnTo>
                      <a:lnTo>
                        <a:pt x="388" y="556"/>
                      </a:lnTo>
                      <a:lnTo>
                        <a:pt x="388" y="510"/>
                      </a:lnTo>
                      <a:lnTo>
                        <a:pt x="394" y="466"/>
                      </a:lnTo>
                      <a:lnTo>
                        <a:pt x="394" y="466"/>
                      </a:lnTo>
                      <a:lnTo>
                        <a:pt x="436" y="484"/>
                      </a:lnTo>
                      <a:lnTo>
                        <a:pt x="476" y="506"/>
                      </a:lnTo>
                      <a:lnTo>
                        <a:pt x="514" y="530"/>
                      </a:lnTo>
                      <a:lnTo>
                        <a:pt x="552" y="554"/>
                      </a:lnTo>
                      <a:lnTo>
                        <a:pt x="552" y="554"/>
                      </a:lnTo>
                      <a:lnTo>
                        <a:pt x="564" y="562"/>
                      </a:lnTo>
                      <a:lnTo>
                        <a:pt x="606" y="706"/>
                      </a:lnTo>
                      <a:lnTo>
                        <a:pt x="618" y="702"/>
                      </a:lnTo>
                      <a:lnTo>
                        <a:pt x="586" y="576"/>
                      </a:lnTo>
                      <a:lnTo>
                        <a:pt x="586" y="576"/>
                      </a:lnTo>
                      <a:lnTo>
                        <a:pt x="614" y="594"/>
                      </a:lnTo>
                      <a:lnTo>
                        <a:pt x="642" y="610"/>
                      </a:lnTo>
                      <a:lnTo>
                        <a:pt x="664" y="686"/>
                      </a:lnTo>
                      <a:lnTo>
                        <a:pt x="674" y="684"/>
                      </a:lnTo>
                      <a:lnTo>
                        <a:pt x="658" y="620"/>
                      </a:lnTo>
                      <a:lnTo>
                        <a:pt x="658" y="620"/>
                      </a:lnTo>
                      <a:lnTo>
                        <a:pt x="696" y="636"/>
                      </a:lnTo>
                      <a:lnTo>
                        <a:pt x="734" y="652"/>
                      </a:lnTo>
                      <a:lnTo>
                        <a:pt x="738" y="652"/>
                      </a:lnTo>
                      <a:lnTo>
                        <a:pt x="746" y="638"/>
                      </a:lnTo>
                      <a:lnTo>
                        <a:pt x="746" y="636"/>
                      </a:lnTo>
                      <a:lnTo>
                        <a:pt x="750" y="632"/>
                      </a:lnTo>
                      <a:lnTo>
                        <a:pt x="746" y="630"/>
                      </a:lnTo>
                      <a:lnTo>
                        <a:pt x="746" y="630"/>
                      </a:lnTo>
                      <a:lnTo>
                        <a:pt x="714" y="604"/>
                      </a:lnTo>
                      <a:lnTo>
                        <a:pt x="680" y="580"/>
                      </a:lnTo>
                      <a:lnTo>
                        <a:pt x="680" y="580"/>
                      </a:lnTo>
                      <a:close/>
                    </a:path>
                  </a:pathLst>
                </a:custGeom>
                <a:solidFill>
                  <a:srgbClr val="FEFFFF">
                    <a:alpha val="76000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60" rtl="0" eaLnBrk="1" latinLnBrk="0" hangingPunct="1"/>
                  <a:endParaRPr lang="en-US" sz="180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30" name="Freeform 53"/>
                <p:cNvSpPr>
                  <a:spLocks noChangeAspect="1"/>
                </p:cNvSpPr>
                <p:nvPr/>
              </p:nvSpPr>
              <p:spPr bwMode="auto">
                <a:xfrm rot="20991253">
                  <a:off x="8713407" y="888239"/>
                  <a:ext cx="384613" cy="438971"/>
                </a:xfrm>
                <a:custGeom>
                  <a:avLst/>
                  <a:gdLst>
                    <a:gd name="T0" fmla="*/ 664 w 750"/>
                    <a:gd name="T1" fmla="*/ 570 h 856"/>
                    <a:gd name="T2" fmla="*/ 582 w 750"/>
                    <a:gd name="T3" fmla="*/ 526 h 856"/>
                    <a:gd name="T4" fmla="*/ 490 w 750"/>
                    <a:gd name="T5" fmla="*/ 480 h 856"/>
                    <a:gd name="T6" fmla="*/ 492 w 750"/>
                    <a:gd name="T7" fmla="*/ 380 h 856"/>
                    <a:gd name="T8" fmla="*/ 730 w 750"/>
                    <a:gd name="T9" fmla="*/ 366 h 856"/>
                    <a:gd name="T10" fmla="*/ 744 w 750"/>
                    <a:gd name="T11" fmla="*/ 306 h 856"/>
                    <a:gd name="T12" fmla="*/ 748 w 750"/>
                    <a:gd name="T13" fmla="*/ 228 h 856"/>
                    <a:gd name="T14" fmla="*/ 738 w 750"/>
                    <a:gd name="T15" fmla="*/ 206 h 856"/>
                    <a:gd name="T16" fmla="*/ 674 w 750"/>
                    <a:gd name="T17" fmla="*/ 174 h 856"/>
                    <a:gd name="T18" fmla="*/ 584 w 750"/>
                    <a:gd name="T19" fmla="*/ 284 h 856"/>
                    <a:gd name="T20" fmla="*/ 552 w 750"/>
                    <a:gd name="T21" fmla="*/ 306 h 856"/>
                    <a:gd name="T22" fmla="*/ 398 w 750"/>
                    <a:gd name="T23" fmla="*/ 394 h 856"/>
                    <a:gd name="T24" fmla="*/ 394 w 750"/>
                    <a:gd name="T25" fmla="*/ 212 h 856"/>
                    <a:gd name="T26" fmla="*/ 398 w 750"/>
                    <a:gd name="T27" fmla="*/ 172 h 856"/>
                    <a:gd name="T28" fmla="*/ 398 w 750"/>
                    <a:gd name="T29" fmla="*/ 88 h 856"/>
                    <a:gd name="T30" fmla="*/ 384 w 750"/>
                    <a:gd name="T31" fmla="*/ 0 h 856"/>
                    <a:gd name="T32" fmla="*/ 356 w 750"/>
                    <a:gd name="T33" fmla="*/ 46 h 856"/>
                    <a:gd name="T34" fmla="*/ 352 w 750"/>
                    <a:gd name="T35" fmla="*/ 108 h 856"/>
                    <a:gd name="T36" fmla="*/ 356 w 750"/>
                    <a:gd name="T37" fmla="*/ 200 h 856"/>
                    <a:gd name="T38" fmla="*/ 362 w 750"/>
                    <a:gd name="T39" fmla="*/ 302 h 856"/>
                    <a:gd name="T40" fmla="*/ 274 w 750"/>
                    <a:gd name="T41" fmla="*/ 352 h 856"/>
                    <a:gd name="T42" fmla="*/ 144 w 750"/>
                    <a:gd name="T43" fmla="*/ 152 h 856"/>
                    <a:gd name="T44" fmla="*/ 84 w 750"/>
                    <a:gd name="T45" fmla="*/ 170 h 856"/>
                    <a:gd name="T46" fmla="*/ 14 w 750"/>
                    <a:gd name="T47" fmla="*/ 206 h 856"/>
                    <a:gd name="T48" fmla="*/ 2 w 750"/>
                    <a:gd name="T49" fmla="*/ 222 h 856"/>
                    <a:gd name="T50" fmla="*/ 70 w 750"/>
                    <a:gd name="T51" fmla="*/ 278 h 856"/>
                    <a:gd name="T52" fmla="*/ 114 w 750"/>
                    <a:gd name="T53" fmla="*/ 304 h 856"/>
                    <a:gd name="T54" fmla="*/ 168 w 750"/>
                    <a:gd name="T55" fmla="*/ 330 h 856"/>
                    <a:gd name="T56" fmla="*/ 296 w 750"/>
                    <a:gd name="T57" fmla="*/ 400 h 856"/>
                    <a:gd name="T58" fmla="*/ 218 w 750"/>
                    <a:gd name="T59" fmla="*/ 498 h 856"/>
                    <a:gd name="T60" fmla="*/ 16 w 750"/>
                    <a:gd name="T61" fmla="*/ 502 h 856"/>
                    <a:gd name="T62" fmla="*/ 6 w 750"/>
                    <a:gd name="T63" fmla="*/ 552 h 856"/>
                    <a:gd name="T64" fmla="*/ 2 w 750"/>
                    <a:gd name="T65" fmla="*/ 628 h 856"/>
                    <a:gd name="T66" fmla="*/ 10 w 750"/>
                    <a:gd name="T67" fmla="*/ 650 h 856"/>
                    <a:gd name="T68" fmla="*/ 74 w 750"/>
                    <a:gd name="T69" fmla="*/ 684 h 856"/>
                    <a:gd name="T70" fmla="*/ 164 w 750"/>
                    <a:gd name="T71" fmla="*/ 574 h 856"/>
                    <a:gd name="T72" fmla="*/ 196 w 750"/>
                    <a:gd name="T73" fmla="*/ 552 h 856"/>
                    <a:gd name="T74" fmla="*/ 352 w 750"/>
                    <a:gd name="T75" fmla="*/ 464 h 856"/>
                    <a:gd name="T76" fmla="*/ 354 w 750"/>
                    <a:gd name="T77" fmla="*/ 644 h 856"/>
                    <a:gd name="T78" fmla="*/ 352 w 750"/>
                    <a:gd name="T79" fmla="*/ 686 h 856"/>
                    <a:gd name="T80" fmla="*/ 304 w 750"/>
                    <a:gd name="T81" fmla="*/ 816 h 856"/>
                    <a:gd name="T82" fmla="*/ 362 w 750"/>
                    <a:gd name="T83" fmla="*/ 856 h 856"/>
                    <a:gd name="T84" fmla="*/ 386 w 750"/>
                    <a:gd name="T85" fmla="*/ 852 h 856"/>
                    <a:gd name="T86" fmla="*/ 396 w 750"/>
                    <a:gd name="T87" fmla="*/ 750 h 856"/>
                    <a:gd name="T88" fmla="*/ 498 w 750"/>
                    <a:gd name="T89" fmla="*/ 768 h 856"/>
                    <a:gd name="T90" fmla="*/ 390 w 750"/>
                    <a:gd name="T91" fmla="*/ 600 h 856"/>
                    <a:gd name="T92" fmla="*/ 436 w 750"/>
                    <a:gd name="T93" fmla="*/ 484 h 856"/>
                    <a:gd name="T94" fmla="*/ 564 w 750"/>
                    <a:gd name="T95" fmla="*/ 562 h 856"/>
                    <a:gd name="T96" fmla="*/ 614 w 750"/>
                    <a:gd name="T97" fmla="*/ 594 h 856"/>
                    <a:gd name="T98" fmla="*/ 658 w 750"/>
                    <a:gd name="T99" fmla="*/ 620 h 856"/>
                    <a:gd name="T100" fmla="*/ 746 w 750"/>
                    <a:gd name="T101" fmla="*/ 636 h 856"/>
                    <a:gd name="T102" fmla="*/ 680 w 750"/>
                    <a:gd name="T103" fmla="*/ 580 h 8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750" h="856">
                      <a:moveTo>
                        <a:pt x="680" y="580"/>
                      </a:moveTo>
                      <a:lnTo>
                        <a:pt x="746" y="560"/>
                      </a:lnTo>
                      <a:lnTo>
                        <a:pt x="744" y="552"/>
                      </a:lnTo>
                      <a:lnTo>
                        <a:pt x="664" y="570"/>
                      </a:lnTo>
                      <a:lnTo>
                        <a:pt x="664" y="570"/>
                      </a:lnTo>
                      <a:lnTo>
                        <a:pt x="634" y="554"/>
                      </a:lnTo>
                      <a:lnTo>
                        <a:pt x="604" y="538"/>
                      </a:lnTo>
                      <a:lnTo>
                        <a:pt x="732" y="502"/>
                      </a:lnTo>
                      <a:lnTo>
                        <a:pt x="730" y="490"/>
                      </a:lnTo>
                      <a:lnTo>
                        <a:pt x="582" y="526"/>
                      </a:lnTo>
                      <a:lnTo>
                        <a:pt x="582" y="526"/>
                      </a:lnTo>
                      <a:lnTo>
                        <a:pt x="570" y="522"/>
                      </a:lnTo>
                      <a:lnTo>
                        <a:pt x="570" y="522"/>
                      </a:lnTo>
                      <a:lnTo>
                        <a:pt x="530" y="502"/>
                      </a:lnTo>
                      <a:lnTo>
                        <a:pt x="490" y="480"/>
                      </a:lnTo>
                      <a:lnTo>
                        <a:pt x="452" y="458"/>
                      </a:lnTo>
                      <a:lnTo>
                        <a:pt x="416" y="432"/>
                      </a:lnTo>
                      <a:lnTo>
                        <a:pt x="416" y="432"/>
                      </a:lnTo>
                      <a:lnTo>
                        <a:pt x="454" y="404"/>
                      </a:lnTo>
                      <a:lnTo>
                        <a:pt x="492" y="380"/>
                      </a:lnTo>
                      <a:lnTo>
                        <a:pt x="532" y="358"/>
                      </a:lnTo>
                      <a:lnTo>
                        <a:pt x="572" y="338"/>
                      </a:lnTo>
                      <a:lnTo>
                        <a:pt x="572" y="338"/>
                      </a:lnTo>
                      <a:lnTo>
                        <a:pt x="586" y="332"/>
                      </a:lnTo>
                      <a:lnTo>
                        <a:pt x="730" y="366"/>
                      </a:lnTo>
                      <a:lnTo>
                        <a:pt x="732" y="356"/>
                      </a:lnTo>
                      <a:lnTo>
                        <a:pt x="608" y="320"/>
                      </a:lnTo>
                      <a:lnTo>
                        <a:pt x="608" y="320"/>
                      </a:lnTo>
                      <a:lnTo>
                        <a:pt x="666" y="288"/>
                      </a:lnTo>
                      <a:lnTo>
                        <a:pt x="744" y="306"/>
                      </a:lnTo>
                      <a:lnTo>
                        <a:pt x="746" y="296"/>
                      </a:lnTo>
                      <a:lnTo>
                        <a:pt x="682" y="278"/>
                      </a:lnTo>
                      <a:lnTo>
                        <a:pt x="682" y="278"/>
                      </a:lnTo>
                      <a:lnTo>
                        <a:pt x="716" y="254"/>
                      </a:lnTo>
                      <a:lnTo>
                        <a:pt x="748" y="228"/>
                      </a:lnTo>
                      <a:lnTo>
                        <a:pt x="750" y="226"/>
                      </a:lnTo>
                      <a:lnTo>
                        <a:pt x="748" y="224"/>
                      </a:lnTo>
                      <a:lnTo>
                        <a:pt x="748" y="224"/>
                      </a:lnTo>
                      <a:lnTo>
                        <a:pt x="744" y="214"/>
                      </a:lnTo>
                      <a:lnTo>
                        <a:pt x="738" y="206"/>
                      </a:lnTo>
                      <a:lnTo>
                        <a:pt x="736" y="208"/>
                      </a:lnTo>
                      <a:lnTo>
                        <a:pt x="736" y="208"/>
                      </a:lnTo>
                      <a:lnTo>
                        <a:pt x="696" y="222"/>
                      </a:lnTo>
                      <a:lnTo>
                        <a:pt x="658" y="240"/>
                      </a:lnTo>
                      <a:lnTo>
                        <a:pt x="674" y="174"/>
                      </a:lnTo>
                      <a:lnTo>
                        <a:pt x="664" y="170"/>
                      </a:lnTo>
                      <a:lnTo>
                        <a:pt x="642" y="248"/>
                      </a:lnTo>
                      <a:lnTo>
                        <a:pt x="642" y="248"/>
                      </a:lnTo>
                      <a:lnTo>
                        <a:pt x="614" y="266"/>
                      </a:lnTo>
                      <a:lnTo>
                        <a:pt x="584" y="284"/>
                      </a:lnTo>
                      <a:lnTo>
                        <a:pt x="618" y="154"/>
                      </a:lnTo>
                      <a:lnTo>
                        <a:pt x="606" y="152"/>
                      </a:lnTo>
                      <a:lnTo>
                        <a:pt x="562" y="298"/>
                      </a:lnTo>
                      <a:lnTo>
                        <a:pt x="562" y="298"/>
                      </a:lnTo>
                      <a:lnTo>
                        <a:pt x="552" y="306"/>
                      </a:lnTo>
                      <a:lnTo>
                        <a:pt x="552" y="306"/>
                      </a:lnTo>
                      <a:lnTo>
                        <a:pt x="516" y="330"/>
                      </a:lnTo>
                      <a:lnTo>
                        <a:pt x="478" y="354"/>
                      </a:lnTo>
                      <a:lnTo>
                        <a:pt x="438" y="376"/>
                      </a:lnTo>
                      <a:lnTo>
                        <a:pt x="398" y="394"/>
                      </a:lnTo>
                      <a:lnTo>
                        <a:pt x="398" y="394"/>
                      </a:lnTo>
                      <a:lnTo>
                        <a:pt x="392" y="348"/>
                      </a:lnTo>
                      <a:lnTo>
                        <a:pt x="392" y="302"/>
                      </a:lnTo>
                      <a:lnTo>
                        <a:pt x="392" y="258"/>
                      </a:lnTo>
                      <a:lnTo>
                        <a:pt x="394" y="212"/>
                      </a:lnTo>
                      <a:lnTo>
                        <a:pt x="394" y="212"/>
                      </a:lnTo>
                      <a:lnTo>
                        <a:pt x="396" y="198"/>
                      </a:lnTo>
                      <a:lnTo>
                        <a:pt x="498" y="90"/>
                      </a:lnTo>
                      <a:lnTo>
                        <a:pt x="490" y="82"/>
                      </a:lnTo>
                      <a:lnTo>
                        <a:pt x="398" y="172"/>
                      </a:lnTo>
                      <a:lnTo>
                        <a:pt x="398" y="172"/>
                      </a:lnTo>
                      <a:lnTo>
                        <a:pt x="398" y="106"/>
                      </a:lnTo>
                      <a:lnTo>
                        <a:pt x="452" y="48"/>
                      </a:lnTo>
                      <a:lnTo>
                        <a:pt x="446" y="42"/>
                      </a:lnTo>
                      <a:lnTo>
                        <a:pt x="398" y="88"/>
                      </a:lnTo>
                      <a:lnTo>
                        <a:pt x="398" y="88"/>
                      </a:lnTo>
                      <a:lnTo>
                        <a:pt x="394" y="46"/>
                      </a:lnTo>
                      <a:lnTo>
                        <a:pt x="388" y="4"/>
                      </a:lnTo>
                      <a:lnTo>
                        <a:pt x="388" y="0"/>
                      </a:lnTo>
                      <a:lnTo>
                        <a:pt x="384" y="0"/>
                      </a:lnTo>
                      <a:lnTo>
                        <a:pt x="368" y="0"/>
                      </a:lnTo>
                      <a:lnTo>
                        <a:pt x="364" y="0"/>
                      </a:lnTo>
                      <a:lnTo>
                        <a:pt x="364" y="4"/>
                      </a:lnTo>
                      <a:lnTo>
                        <a:pt x="364" y="4"/>
                      </a:lnTo>
                      <a:lnTo>
                        <a:pt x="356" y="46"/>
                      </a:lnTo>
                      <a:lnTo>
                        <a:pt x="354" y="88"/>
                      </a:lnTo>
                      <a:lnTo>
                        <a:pt x="304" y="42"/>
                      </a:lnTo>
                      <a:lnTo>
                        <a:pt x="296" y="48"/>
                      </a:lnTo>
                      <a:lnTo>
                        <a:pt x="352" y="108"/>
                      </a:lnTo>
                      <a:lnTo>
                        <a:pt x="352" y="108"/>
                      </a:lnTo>
                      <a:lnTo>
                        <a:pt x="354" y="140"/>
                      </a:lnTo>
                      <a:lnTo>
                        <a:pt x="354" y="174"/>
                      </a:lnTo>
                      <a:lnTo>
                        <a:pt x="258" y="82"/>
                      </a:lnTo>
                      <a:lnTo>
                        <a:pt x="250" y="90"/>
                      </a:lnTo>
                      <a:lnTo>
                        <a:pt x="356" y="200"/>
                      </a:lnTo>
                      <a:lnTo>
                        <a:pt x="356" y="200"/>
                      </a:lnTo>
                      <a:lnTo>
                        <a:pt x="358" y="214"/>
                      </a:lnTo>
                      <a:lnTo>
                        <a:pt x="358" y="214"/>
                      </a:lnTo>
                      <a:lnTo>
                        <a:pt x="360" y="258"/>
                      </a:lnTo>
                      <a:lnTo>
                        <a:pt x="362" y="302"/>
                      </a:lnTo>
                      <a:lnTo>
                        <a:pt x="360" y="346"/>
                      </a:lnTo>
                      <a:lnTo>
                        <a:pt x="356" y="392"/>
                      </a:lnTo>
                      <a:lnTo>
                        <a:pt x="356" y="392"/>
                      </a:lnTo>
                      <a:lnTo>
                        <a:pt x="314" y="374"/>
                      </a:lnTo>
                      <a:lnTo>
                        <a:pt x="274" y="352"/>
                      </a:lnTo>
                      <a:lnTo>
                        <a:pt x="236" y="328"/>
                      </a:lnTo>
                      <a:lnTo>
                        <a:pt x="198" y="304"/>
                      </a:lnTo>
                      <a:lnTo>
                        <a:pt x="198" y="304"/>
                      </a:lnTo>
                      <a:lnTo>
                        <a:pt x="186" y="294"/>
                      </a:lnTo>
                      <a:lnTo>
                        <a:pt x="144" y="152"/>
                      </a:lnTo>
                      <a:lnTo>
                        <a:pt x="132" y="154"/>
                      </a:lnTo>
                      <a:lnTo>
                        <a:pt x="164" y="282"/>
                      </a:lnTo>
                      <a:lnTo>
                        <a:pt x="164" y="282"/>
                      </a:lnTo>
                      <a:lnTo>
                        <a:pt x="106" y="246"/>
                      </a:lnTo>
                      <a:lnTo>
                        <a:pt x="84" y="170"/>
                      </a:lnTo>
                      <a:lnTo>
                        <a:pt x="74" y="174"/>
                      </a:lnTo>
                      <a:lnTo>
                        <a:pt x="90" y="238"/>
                      </a:lnTo>
                      <a:lnTo>
                        <a:pt x="90" y="238"/>
                      </a:lnTo>
                      <a:lnTo>
                        <a:pt x="54" y="220"/>
                      </a:lnTo>
                      <a:lnTo>
                        <a:pt x="14" y="206"/>
                      </a:lnTo>
                      <a:lnTo>
                        <a:pt x="12" y="204"/>
                      </a:lnTo>
                      <a:lnTo>
                        <a:pt x="10" y="208"/>
                      </a:lnTo>
                      <a:lnTo>
                        <a:pt x="10" y="208"/>
                      </a:lnTo>
                      <a:lnTo>
                        <a:pt x="2" y="222"/>
                      </a:lnTo>
                      <a:lnTo>
                        <a:pt x="2" y="222"/>
                      </a:lnTo>
                      <a:lnTo>
                        <a:pt x="0" y="224"/>
                      </a:lnTo>
                      <a:lnTo>
                        <a:pt x="2" y="226"/>
                      </a:lnTo>
                      <a:lnTo>
                        <a:pt x="2" y="226"/>
                      </a:lnTo>
                      <a:lnTo>
                        <a:pt x="36" y="254"/>
                      </a:lnTo>
                      <a:lnTo>
                        <a:pt x="70" y="278"/>
                      </a:lnTo>
                      <a:lnTo>
                        <a:pt x="4" y="296"/>
                      </a:lnTo>
                      <a:lnTo>
                        <a:pt x="6" y="306"/>
                      </a:lnTo>
                      <a:lnTo>
                        <a:pt x="86" y="288"/>
                      </a:lnTo>
                      <a:lnTo>
                        <a:pt x="86" y="288"/>
                      </a:lnTo>
                      <a:lnTo>
                        <a:pt x="114" y="304"/>
                      </a:lnTo>
                      <a:lnTo>
                        <a:pt x="144" y="318"/>
                      </a:lnTo>
                      <a:lnTo>
                        <a:pt x="16" y="356"/>
                      </a:lnTo>
                      <a:lnTo>
                        <a:pt x="20" y="366"/>
                      </a:lnTo>
                      <a:lnTo>
                        <a:pt x="168" y="330"/>
                      </a:lnTo>
                      <a:lnTo>
                        <a:pt x="168" y="330"/>
                      </a:lnTo>
                      <a:lnTo>
                        <a:pt x="180" y="336"/>
                      </a:lnTo>
                      <a:lnTo>
                        <a:pt x="180" y="336"/>
                      </a:lnTo>
                      <a:lnTo>
                        <a:pt x="220" y="356"/>
                      </a:lnTo>
                      <a:lnTo>
                        <a:pt x="258" y="376"/>
                      </a:lnTo>
                      <a:lnTo>
                        <a:pt x="296" y="400"/>
                      </a:lnTo>
                      <a:lnTo>
                        <a:pt x="334" y="426"/>
                      </a:lnTo>
                      <a:lnTo>
                        <a:pt x="334" y="426"/>
                      </a:lnTo>
                      <a:lnTo>
                        <a:pt x="296" y="454"/>
                      </a:lnTo>
                      <a:lnTo>
                        <a:pt x="258" y="478"/>
                      </a:lnTo>
                      <a:lnTo>
                        <a:pt x="218" y="498"/>
                      </a:lnTo>
                      <a:lnTo>
                        <a:pt x="178" y="520"/>
                      </a:lnTo>
                      <a:lnTo>
                        <a:pt x="178" y="520"/>
                      </a:lnTo>
                      <a:lnTo>
                        <a:pt x="164" y="526"/>
                      </a:lnTo>
                      <a:lnTo>
                        <a:pt x="20" y="490"/>
                      </a:lnTo>
                      <a:lnTo>
                        <a:pt x="16" y="502"/>
                      </a:lnTo>
                      <a:lnTo>
                        <a:pt x="142" y="538"/>
                      </a:lnTo>
                      <a:lnTo>
                        <a:pt x="142" y="538"/>
                      </a:lnTo>
                      <a:lnTo>
                        <a:pt x="112" y="554"/>
                      </a:lnTo>
                      <a:lnTo>
                        <a:pt x="82" y="570"/>
                      </a:lnTo>
                      <a:lnTo>
                        <a:pt x="6" y="552"/>
                      </a:lnTo>
                      <a:lnTo>
                        <a:pt x="4" y="560"/>
                      </a:lnTo>
                      <a:lnTo>
                        <a:pt x="68" y="580"/>
                      </a:lnTo>
                      <a:lnTo>
                        <a:pt x="68" y="580"/>
                      </a:lnTo>
                      <a:lnTo>
                        <a:pt x="34" y="602"/>
                      </a:lnTo>
                      <a:lnTo>
                        <a:pt x="2" y="628"/>
                      </a:lnTo>
                      <a:lnTo>
                        <a:pt x="0" y="630"/>
                      </a:lnTo>
                      <a:lnTo>
                        <a:pt x="6" y="644"/>
                      </a:lnTo>
                      <a:lnTo>
                        <a:pt x="8" y="648"/>
                      </a:lnTo>
                      <a:lnTo>
                        <a:pt x="8" y="648"/>
                      </a:lnTo>
                      <a:lnTo>
                        <a:pt x="10" y="650"/>
                      </a:lnTo>
                      <a:lnTo>
                        <a:pt x="14" y="650"/>
                      </a:lnTo>
                      <a:lnTo>
                        <a:pt x="14" y="650"/>
                      </a:lnTo>
                      <a:lnTo>
                        <a:pt x="54" y="636"/>
                      </a:lnTo>
                      <a:lnTo>
                        <a:pt x="92" y="618"/>
                      </a:lnTo>
                      <a:lnTo>
                        <a:pt x="74" y="684"/>
                      </a:lnTo>
                      <a:lnTo>
                        <a:pt x="84" y="686"/>
                      </a:lnTo>
                      <a:lnTo>
                        <a:pt x="108" y="608"/>
                      </a:lnTo>
                      <a:lnTo>
                        <a:pt x="108" y="608"/>
                      </a:lnTo>
                      <a:lnTo>
                        <a:pt x="136" y="592"/>
                      </a:lnTo>
                      <a:lnTo>
                        <a:pt x="164" y="574"/>
                      </a:lnTo>
                      <a:lnTo>
                        <a:pt x="132" y="702"/>
                      </a:lnTo>
                      <a:lnTo>
                        <a:pt x="144" y="706"/>
                      </a:lnTo>
                      <a:lnTo>
                        <a:pt x="186" y="558"/>
                      </a:lnTo>
                      <a:lnTo>
                        <a:pt x="186" y="558"/>
                      </a:lnTo>
                      <a:lnTo>
                        <a:pt x="196" y="552"/>
                      </a:lnTo>
                      <a:lnTo>
                        <a:pt x="196" y="552"/>
                      </a:lnTo>
                      <a:lnTo>
                        <a:pt x="234" y="526"/>
                      </a:lnTo>
                      <a:lnTo>
                        <a:pt x="272" y="504"/>
                      </a:lnTo>
                      <a:lnTo>
                        <a:pt x="310" y="482"/>
                      </a:lnTo>
                      <a:lnTo>
                        <a:pt x="352" y="464"/>
                      </a:lnTo>
                      <a:lnTo>
                        <a:pt x="352" y="464"/>
                      </a:lnTo>
                      <a:lnTo>
                        <a:pt x="356" y="508"/>
                      </a:lnTo>
                      <a:lnTo>
                        <a:pt x="358" y="554"/>
                      </a:lnTo>
                      <a:lnTo>
                        <a:pt x="356" y="600"/>
                      </a:lnTo>
                      <a:lnTo>
                        <a:pt x="354" y="644"/>
                      </a:lnTo>
                      <a:lnTo>
                        <a:pt x="354" y="644"/>
                      </a:lnTo>
                      <a:lnTo>
                        <a:pt x="354" y="660"/>
                      </a:lnTo>
                      <a:lnTo>
                        <a:pt x="250" y="768"/>
                      </a:lnTo>
                      <a:lnTo>
                        <a:pt x="258" y="776"/>
                      </a:lnTo>
                      <a:lnTo>
                        <a:pt x="352" y="686"/>
                      </a:lnTo>
                      <a:lnTo>
                        <a:pt x="352" y="686"/>
                      </a:lnTo>
                      <a:lnTo>
                        <a:pt x="352" y="718"/>
                      </a:lnTo>
                      <a:lnTo>
                        <a:pt x="352" y="752"/>
                      </a:lnTo>
                      <a:lnTo>
                        <a:pt x="296" y="808"/>
                      </a:lnTo>
                      <a:lnTo>
                        <a:pt x="304" y="816"/>
                      </a:lnTo>
                      <a:lnTo>
                        <a:pt x="352" y="770"/>
                      </a:lnTo>
                      <a:lnTo>
                        <a:pt x="352" y="770"/>
                      </a:lnTo>
                      <a:lnTo>
                        <a:pt x="354" y="812"/>
                      </a:lnTo>
                      <a:lnTo>
                        <a:pt x="362" y="852"/>
                      </a:lnTo>
                      <a:lnTo>
                        <a:pt x="362" y="856"/>
                      </a:lnTo>
                      <a:lnTo>
                        <a:pt x="366" y="856"/>
                      </a:lnTo>
                      <a:lnTo>
                        <a:pt x="382" y="856"/>
                      </a:lnTo>
                      <a:lnTo>
                        <a:pt x="386" y="856"/>
                      </a:lnTo>
                      <a:lnTo>
                        <a:pt x="386" y="852"/>
                      </a:lnTo>
                      <a:lnTo>
                        <a:pt x="386" y="852"/>
                      </a:lnTo>
                      <a:lnTo>
                        <a:pt x="394" y="810"/>
                      </a:lnTo>
                      <a:lnTo>
                        <a:pt x="396" y="768"/>
                      </a:lnTo>
                      <a:lnTo>
                        <a:pt x="446" y="816"/>
                      </a:lnTo>
                      <a:lnTo>
                        <a:pt x="452" y="808"/>
                      </a:lnTo>
                      <a:lnTo>
                        <a:pt x="396" y="750"/>
                      </a:lnTo>
                      <a:lnTo>
                        <a:pt x="396" y="750"/>
                      </a:lnTo>
                      <a:lnTo>
                        <a:pt x="396" y="716"/>
                      </a:lnTo>
                      <a:lnTo>
                        <a:pt x="394" y="682"/>
                      </a:lnTo>
                      <a:lnTo>
                        <a:pt x="490" y="776"/>
                      </a:lnTo>
                      <a:lnTo>
                        <a:pt x="498" y="768"/>
                      </a:lnTo>
                      <a:lnTo>
                        <a:pt x="392" y="656"/>
                      </a:lnTo>
                      <a:lnTo>
                        <a:pt x="392" y="656"/>
                      </a:lnTo>
                      <a:lnTo>
                        <a:pt x="392" y="644"/>
                      </a:lnTo>
                      <a:lnTo>
                        <a:pt x="392" y="644"/>
                      </a:lnTo>
                      <a:lnTo>
                        <a:pt x="390" y="600"/>
                      </a:lnTo>
                      <a:lnTo>
                        <a:pt x="388" y="556"/>
                      </a:lnTo>
                      <a:lnTo>
                        <a:pt x="388" y="510"/>
                      </a:lnTo>
                      <a:lnTo>
                        <a:pt x="394" y="466"/>
                      </a:lnTo>
                      <a:lnTo>
                        <a:pt x="394" y="466"/>
                      </a:lnTo>
                      <a:lnTo>
                        <a:pt x="436" y="484"/>
                      </a:lnTo>
                      <a:lnTo>
                        <a:pt x="476" y="506"/>
                      </a:lnTo>
                      <a:lnTo>
                        <a:pt x="514" y="530"/>
                      </a:lnTo>
                      <a:lnTo>
                        <a:pt x="552" y="554"/>
                      </a:lnTo>
                      <a:lnTo>
                        <a:pt x="552" y="554"/>
                      </a:lnTo>
                      <a:lnTo>
                        <a:pt x="564" y="562"/>
                      </a:lnTo>
                      <a:lnTo>
                        <a:pt x="606" y="706"/>
                      </a:lnTo>
                      <a:lnTo>
                        <a:pt x="618" y="702"/>
                      </a:lnTo>
                      <a:lnTo>
                        <a:pt x="586" y="576"/>
                      </a:lnTo>
                      <a:lnTo>
                        <a:pt x="586" y="576"/>
                      </a:lnTo>
                      <a:lnTo>
                        <a:pt x="614" y="594"/>
                      </a:lnTo>
                      <a:lnTo>
                        <a:pt x="642" y="610"/>
                      </a:lnTo>
                      <a:lnTo>
                        <a:pt x="664" y="686"/>
                      </a:lnTo>
                      <a:lnTo>
                        <a:pt x="674" y="684"/>
                      </a:lnTo>
                      <a:lnTo>
                        <a:pt x="658" y="620"/>
                      </a:lnTo>
                      <a:lnTo>
                        <a:pt x="658" y="620"/>
                      </a:lnTo>
                      <a:lnTo>
                        <a:pt x="696" y="636"/>
                      </a:lnTo>
                      <a:lnTo>
                        <a:pt x="734" y="652"/>
                      </a:lnTo>
                      <a:lnTo>
                        <a:pt x="738" y="652"/>
                      </a:lnTo>
                      <a:lnTo>
                        <a:pt x="746" y="638"/>
                      </a:lnTo>
                      <a:lnTo>
                        <a:pt x="746" y="636"/>
                      </a:lnTo>
                      <a:lnTo>
                        <a:pt x="750" y="632"/>
                      </a:lnTo>
                      <a:lnTo>
                        <a:pt x="746" y="630"/>
                      </a:lnTo>
                      <a:lnTo>
                        <a:pt x="746" y="630"/>
                      </a:lnTo>
                      <a:lnTo>
                        <a:pt x="714" y="604"/>
                      </a:lnTo>
                      <a:lnTo>
                        <a:pt x="680" y="580"/>
                      </a:lnTo>
                      <a:lnTo>
                        <a:pt x="680" y="580"/>
                      </a:lnTo>
                      <a:close/>
                    </a:path>
                  </a:pathLst>
                </a:custGeom>
                <a:solidFill>
                  <a:srgbClr val="FEFFFF">
                    <a:alpha val="76000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60" rtl="0" eaLnBrk="1" latinLnBrk="0" hangingPunct="1"/>
                  <a:endParaRPr lang="en-US" sz="180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226" name="Group 56"/>
              <p:cNvGrpSpPr/>
              <p:nvPr/>
            </p:nvGrpSpPr>
            <p:grpSpPr>
              <a:xfrm>
                <a:off x="7564131" y="154734"/>
                <a:ext cx="1470366" cy="5948886"/>
                <a:chOff x="7564131" y="154734"/>
                <a:chExt cx="1470366" cy="5948886"/>
              </a:xfrm>
            </p:grpSpPr>
            <p:sp>
              <p:nvSpPr>
                <p:cNvPr id="227" name="Freeform 69"/>
                <p:cNvSpPr>
                  <a:spLocks noChangeAspect="1" noEditPoints="1"/>
                </p:cNvSpPr>
                <p:nvPr/>
              </p:nvSpPr>
              <p:spPr bwMode="auto">
                <a:xfrm rot="474405">
                  <a:off x="8001987" y="4921668"/>
                  <a:ext cx="1032510" cy="1181952"/>
                </a:xfrm>
                <a:custGeom>
                  <a:avLst/>
                  <a:gdLst>
                    <a:gd name="T0" fmla="*/ 658 w 760"/>
                    <a:gd name="T1" fmla="*/ 586 h 870"/>
                    <a:gd name="T2" fmla="*/ 728 w 760"/>
                    <a:gd name="T3" fmla="*/ 526 h 870"/>
                    <a:gd name="T4" fmla="*/ 560 w 760"/>
                    <a:gd name="T5" fmla="*/ 466 h 870"/>
                    <a:gd name="T6" fmla="*/ 502 w 760"/>
                    <a:gd name="T7" fmla="*/ 436 h 870"/>
                    <a:gd name="T8" fmla="*/ 560 w 760"/>
                    <a:gd name="T9" fmla="*/ 406 h 870"/>
                    <a:gd name="T10" fmla="*/ 728 w 760"/>
                    <a:gd name="T11" fmla="*/ 346 h 870"/>
                    <a:gd name="T12" fmla="*/ 662 w 760"/>
                    <a:gd name="T13" fmla="*/ 286 h 870"/>
                    <a:gd name="T14" fmla="*/ 688 w 760"/>
                    <a:gd name="T15" fmla="*/ 272 h 870"/>
                    <a:gd name="T16" fmla="*/ 674 w 760"/>
                    <a:gd name="T17" fmla="*/ 256 h 870"/>
                    <a:gd name="T18" fmla="*/ 648 w 760"/>
                    <a:gd name="T19" fmla="*/ 270 h 870"/>
                    <a:gd name="T20" fmla="*/ 632 w 760"/>
                    <a:gd name="T21" fmla="*/ 178 h 870"/>
                    <a:gd name="T22" fmla="*/ 496 w 760"/>
                    <a:gd name="T23" fmla="*/ 296 h 870"/>
                    <a:gd name="T24" fmla="*/ 442 w 760"/>
                    <a:gd name="T25" fmla="*/ 336 h 870"/>
                    <a:gd name="T26" fmla="*/ 444 w 760"/>
                    <a:gd name="T27" fmla="*/ 266 h 870"/>
                    <a:gd name="T28" fmla="*/ 476 w 760"/>
                    <a:gd name="T29" fmla="*/ 90 h 870"/>
                    <a:gd name="T30" fmla="*/ 392 w 760"/>
                    <a:gd name="T31" fmla="*/ 116 h 870"/>
                    <a:gd name="T32" fmla="*/ 392 w 760"/>
                    <a:gd name="T33" fmla="*/ 86 h 870"/>
                    <a:gd name="T34" fmla="*/ 372 w 760"/>
                    <a:gd name="T35" fmla="*/ 90 h 870"/>
                    <a:gd name="T36" fmla="*/ 372 w 760"/>
                    <a:gd name="T37" fmla="*/ 120 h 870"/>
                    <a:gd name="T38" fmla="*/ 282 w 760"/>
                    <a:gd name="T39" fmla="*/ 90 h 870"/>
                    <a:gd name="T40" fmla="*/ 316 w 760"/>
                    <a:gd name="T41" fmla="*/ 266 h 870"/>
                    <a:gd name="T42" fmla="*/ 322 w 760"/>
                    <a:gd name="T43" fmla="*/ 336 h 870"/>
                    <a:gd name="T44" fmla="*/ 264 w 760"/>
                    <a:gd name="T45" fmla="*/ 296 h 870"/>
                    <a:gd name="T46" fmla="*/ 128 w 760"/>
                    <a:gd name="T47" fmla="*/ 178 h 870"/>
                    <a:gd name="T48" fmla="*/ 110 w 760"/>
                    <a:gd name="T49" fmla="*/ 266 h 870"/>
                    <a:gd name="T50" fmla="*/ 84 w 760"/>
                    <a:gd name="T51" fmla="*/ 252 h 870"/>
                    <a:gd name="T52" fmla="*/ 76 w 760"/>
                    <a:gd name="T53" fmla="*/ 270 h 870"/>
                    <a:gd name="T54" fmla="*/ 102 w 760"/>
                    <a:gd name="T55" fmla="*/ 286 h 870"/>
                    <a:gd name="T56" fmla="*/ 30 w 760"/>
                    <a:gd name="T57" fmla="*/ 346 h 870"/>
                    <a:gd name="T58" fmla="*/ 200 w 760"/>
                    <a:gd name="T59" fmla="*/ 406 h 870"/>
                    <a:gd name="T60" fmla="*/ 262 w 760"/>
                    <a:gd name="T61" fmla="*/ 436 h 870"/>
                    <a:gd name="T62" fmla="*/ 200 w 760"/>
                    <a:gd name="T63" fmla="*/ 466 h 870"/>
                    <a:gd name="T64" fmla="*/ 30 w 760"/>
                    <a:gd name="T65" fmla="*/ 526 h 870"/>
                    <a:gd name="T66" fmla="*/ 98 w 760"/>
                    <a:gd name="T67" fmla="*/ 586 h 870"/>
                    <a:gd name="T68" fmla="*/ 72 w 760"/>
                    <a:gd name="T69" fmla="*/ 600 h 870"/>
                    <a:gd name="T70" fmla="*/ 84 w 760"/>
                    <a:gd name="T71" fmla="*/ 616 h 870"/>
                    <a:gd name="T72" fmla="*/ 110 w 760"/>
                    <a:gd name="T73" fmla="*/ 602 h 870"/>
                    <a:gd name="T74" fmla="*/ 128 w 760"/>
                    <a:gd name="T75" fmla="*/ 694 h 870"/>
                    <a:gd name="T76" fmla="*/ 264 w 760"/>
                    <a:gd name="T77" fmla="*/ 576 h 870"/>
                    <a:gd name="T78" fmla="*/ 322 w 760"/>
                    <a:gd name="T79" fmla="*/ 536 h 870"/>
                    <a:gd name="T80" fmla="*/ 316 w 760"/>
                    <a:gd name="T81" fmla="*/ 606 h 870"/>
                    <a:gd name="T82" fmla="*/ 282 w 760"/>
                    <a:gd name="T83" fmla="*/ 782 h 870"/>
                    <a:gd name="T84" fmla="*/ 368 w 760"/>
                    <a:gd name="T85" fmla="*/ 754 h 870"/>
                    <a:gd name="T86" fmla="*/ 368 w 760"/>
                    <a:gd name="T87" fmla="*/ 784 h 870"/>
                    <a:gd name="T88" fmla="*/ 388 w 760"/>
                    <a:gd name="T89" fmla="*/ 780 h 870"/>
                    <a:gd name="T90" fmla="*/ 388 w 760"/>
                    <a:gd name="T91" fmla="*/ 752 h 870"/>
                    <a:gd name="T92" fmla="*/ 476 w 760"/>
                    <a:gd name="T93" fmla="*/ 782 h 870"/>
                    <a:gd name="T94" fmla="*/ 444 w 760"/>
                    <a:gd name="T95" fmla="*/ 606 h 870"/>
                    <a:gd name="T96" fmla="*/ 442 w 760"/>
                    <a:gd name="T97" fmla="*/ 536 h 870"/>
                    <a:gd name="T98" fmla="*/ 496 w 760"/>
                    <a:gd name="T99" fmla="*/ 576 h 870"/>
                    <a:gd name="T100" fmla="*/ 632 w 760"/>
                    <a:gd name="T101" fmla="*/ 694 h 870"/>
                    <a:gd name="T102" fmla="*/ 650 w 760"/>
                    <a:gd name="T103" fmla="*/ 606 h 870"/>
                    <a:gd name="T104" fmla="*/ 676 w 760"/>
                    <a:gd name="T105" fmla="*/ 620 h 870"/>
                    <a:gd name="T106" fmla="*/ 682 w 760"/>
                    <a:gd name="T107" fmla="*/ 602 h 870"/>
                    <a:gd name="T108" fmla="*/ 346 w 760"/>
                    <a:gd name="T109" fmla="*/ 496 h 870"/>
                    <a:gd name="T110" fmla="*/ 418 w 760"/>
                    <a:gd name="T111" fmla="*/ 376 h 8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760" h="870">
                      <a:moveTo>
                        <a:pt x="756" y="580"/>
                      </a:moveTo>
                      <a:lnTo>
                        <a:pt x="752" y="564"/>
                      </a:lnTo>
                      <a:lnTo>
                        <a:pt x="658" y="586"/>
                      </a:lnTo>
                      <a:lnTo>
                        <a:pt x="634" y="572"/>
                      </a:lnTo>
                      <a:lnTo>
                        <a:pt x="734" y="542"/>
                      </a:lnTo>
                      <a:lnTo>
                        <a:pt x="728" y="526"/>
                      </a:lnTo>
                      <a:lnTo>
                        <a:pt x="606" y="556"/>
                      </a:lnTo>
                      <a:lnTo>
                        <a:pt x="490" y="486"/>
                      </a:lnTo>
                      <a:lnTo>
                        <a:pt x="560" y="466"/>
                      </a:lnTo>
                      <a:lnTo>
                        <a:pt x="552" y="442"/>
                      </a:lnTo>
                      <a:lnTo>
                        <a:pt x="490" y="456"/>
                      </a:lnTo>
                      <a:lnTo>
                        <a:pt x="502" y="436"/>
                      </a:lnTo>
                      <a:lnTo>
                        <a:pt x="490" y="414"/>
                      </a:lnTo>
                      <a:lnTo>
                        <a:pt x="552" y="430"/>
                      </a:lnTo>
                      <a:lnTo>
                        <a:pt x="560" y="406"/>
                      </a:lnTo>
                      <a:lnTo>
                        <a:pt x="496" y="388"/>
                      </a:lnTo>
                      <a:lnTo>
                        <a:pt x="610" y="318"/>
                      </a:lnTo>
                      <a:lnTo>
                        <a:pt x="728" y="346"/>
                      </a:lnTo>
                      <a:lnTo>
                        <a:pt x="734" y="328"/>
                      </a:lnTo>
                      <a:lnTo>
                        <a:pt x="638" y="302"/>
                      </a:lnTo>
                      <a:lnTo>
                        <a:pt x="662" y="286"/>
                      </a:lnTo>
                      <a:lnTo>
                        <a:pt x="752" y="308"/>
                      </a:lnTo>
                      <a:lnTo>
                        <a:pt x="756" y="292"/>
                      </a:lnTo>
                      <a:lnTo>
                        <a:pt x="688" y="272"/>
                      </a:lnTo>
                      <a:lnTo>
                        <a:pt x="760" y="228"/>
                      </a:lnTo>
                      <a:lnTo>
                        <a:pt x="752" y="214"/>
                      </a:lnTo>
                      <a:lnTo>
                        <a:pt x="674" y="256"/>
                      </a:lnTo>
                      <a:lnTo>
                        <a:pt x="694" y="182"/>
                      </a:lnTo>
                      <a:lnTo>
                        <a:pt x="676" y="176"/>
                      </a:lnTo>
                      <a:lnTo>
                        <a:pt x="648" y="270"/>
                      </a:lnTo>
                      <a:lnTo>
                        <a:pt x="624" y="284"/>
                      </a:lnTo>
                      <a:lnTo>
                        <a:pt x="650" y="184"/>
                      </a:lnTo>
                      <a:lnTo>
                        <a:pt x="632" y="178"/>
                      </a:lnTo>
                      <a:lnTo>
                        <a:pt x="596" y="300"/>
                      </a:lnTo>
                      <a:lnTo>
                        <a:pt x="478" y="364"/>
                      </a:lnTo>
                      <a:lnTo>
                        <a:pt x="496" y="296"/>
                      </a:lnTo>
                      <a:lnTo>
                        <a:pt x="470" y="288"/>
                      </a:lnTo>
                      <a:lnTo>
                        <a:pt x="452" y="354"/>
                      </a:lnTo>
                      <a:lnTo>
                        <a:pt x="442" y="336"/>
                      </a:lnTo>
                      <a:lnTo>
                        <a:pt x="414" y="336"/>
                      </a:lnTo>
                      <a:lnTo>
                        <a:pt x="462" y="286"/>
                      </a:lnTo>
                      <a:lnTo>
                        <a:pt x="444" y="266"/>
                      </a:lnTo>
                      <a:lnTo>
                        <a:pt x="396" y="312"/>
                      </a:lnTo>
                      <a:lnTo>
                        <a:pt x="392" y="176"/>
                      </a:lnTo>
                      <a:lnTo>
                        <a:pt x="476" y="90"/>
                      </a:lnTo>
                      <a:lnTo>
                        <a:pt x="464" y="76"/>
                      </a:lnTo>
                      <a:lnTo>
                        <a:pt x="392" y="146"/>
                      </a:lnTo>
                      <a:lnTo>
                        <a:pt x="392" y="116"/>
                      </a:lnTo>
                      <a:lnTo>
                        <a:pt x="456" y="50"/>
                      </a:lnTo>
                      <a:lnTo>
                        <a:pt x="444" y="38"/>
                      </a:lnTo>
                      <a:lnTo>
                        <a:pt x="392" y="86"/>
                      </a:lnTo>
                      <a:lnTo>
                        <a:pt x="390" y="0"/>
                      </a:lnTo>
                      <a:lnTo>
                        <a:pt x="374" y="0"/>
                      </a:lnTo>
                      <a:lnTo>
                        <a:pt x="372" y="90"/>
                      </a:lnTo>
                      <a:lnTo>
                        <a:pt x="316" y="36"/>
                      </a:lnTo>
                      <a:lnTo>
                        <a:pt x="304" y="50"/>
                      </a:lnTo>
                      <a:lnTo>
                        <a:pt x="372" y="120"/>
                      </a:lnTo>
                      <a:lnTo>
                        <a:pt x="370" y="148"/>
                      </a:lnTo>
                      <a:lnTo>
                        <a:pt x="296" y="76"/>
                      </a:lnTo>
                      <a:lnTo>
                        <a:pt x="282" y="90"/>
                      </a:lnTo>
                      <a:lnTo>
                        <a:pt x="370" y="180"/>
                      </a:lnTo>
                      <a:lnTo>
                        <a:pt x="368" y="316"/>
                      </a:lnTo>
                      <a:lnTo>
                        <a:pt x="316" y="266"/>
                      </a:lnTo>
                      <a:lnTo>
                        <a:pt x="298" y="286"/>
                      </a:lnTo>
                      <a:lnTo>
                        <a:pt x="344" y="336"/>
                      </a:lnTo>
                      <a:lnTo>
                        <a:pt x="322" y="336"/>
                      </a:lnTo>
                      <a:lnTo>
                        <a:pt x="308" y="358"/>
                      </a:lnTo>
                      <a:lnTo>
                        <a:pt x="288" y="290"/>
                      </a:lnTo>
                      <a:lnTo>
                        <a:pt x="264" y="296"/>
                      </a:lnTo>
                      <a:lnTo>
                        <a:pt x="280" y="360"/>
                      </a:lnTo>
                      <a:lnTo>
                        <a:pt x="162" y="294"/>
                      </a:lnTo>
                      <a:lnTo>
                        <a:pt x="128" y="178"/>
                      </a:lnTo>
                      <a:lnTo>
                        <a:pt x="110" y="184"/>
                      </a:lnTo>
                      <a:lnTo>
                        <a:pt x="134" y="280"/>
                      </a:lnTo>
                      <a:lnTo>
                        <a:pt x="110" y="266"/>
                      </a:lnTo>
                      <a:lnTo>
                        <a:pt x="84" y="176"/>
                      </a:lnTo>
                      <a:lnTo>
                        <a:pt x="66" y="182"/>
                      </a:lnTo>
                      <a:lnTo>
                        <a:pt x="84" y="252"/>
                      </a:lnTo>
                      <a:lnTo>
                        <a:pt x="10" y="210"/>
                      </a:lnTo>
                      <a:lnTo>
                        <a:pt x="2" y="224"/>
                      </a:lnTo>
                      <a:lnTo>
                        <a:pt x="76" y="270"/>
                      </a:lnTo>
                      <a:lnTo>
                        <a:pt x="2" y="292"/>
                      </a:lnTo>
                      <a:lnTo>
                        <a:pt x="8" y="308"/>
                      </a:lnTo>
                      <a:lnTo>
                        <a:pt x="102" y="286"/>
                      </a:lnTo>
                      <a:lnTo>
                        <a:pt x="126" y="300"/>
                      </a:lnTo>
                      <a:lnTo>
                        <a:pt x="26" y="328"/>
                      </a:lnTo>
                      <a:lnTo>
                        <a:pt x="30" y="346"/>
                      </a:lnTo>
                      <a:lnTo>
                        <a:pt x="154" y="316"/>
                      </a:lnTo>
                      <a:lnTo>
                        <a:pt x="270" y="386"/>
                      </a:lnTo>
                      <a:lnTo>
                        <a:pt x="200" y="406"/>
                      </a:lnTo>
                      <a:lnTo>
                        <a:pt x="206" y="430"/>
                      </a:lnTo>
                      <a:lnTo>
                        <a:pt x="276" y="414"/>
                      </a:lnTo>
                      <a:lnTo>
                        <a:pt x="262" y="436"/>
                      </a:lnTo>
                      <a:lnTo>
                        <a:pt x="276" y="458"/>
                      </a:lnTo>
                      <a:lnTo>
                        <a:pt x="206" y="442"/>
                      </a:lnTo>
                      <a:lnTo>
                        <a:pt x="200" y="466"/>
                      </a:lnTo>
                      <a:lnTo>
                        <a:pt x="264" y="484"/>
                      </a:lnTo>
                      <a:lnTo>
                        <a:pt x="148" y="554"/>
                      </a:lnTo>
                      <a:lnTo>
                        <a:pt x="30" y="526"/>
                      </a:lnTo>
                      <a:lnTo>
                        <a:pt x="26" y="542"/>
                      </a:lnTo>
                      <a:lnTo>
                        <a:pt x="122" y="570"/>
                      </a:lnTo>
                      <a:lnTo>
                        <a:pt x="98" y="586"/>
                      </a:lnTo>
                      <a:lnTo>
                        <a:pt x="8" y="562"/>
                      </a:lnTo>
                      <a:lnTo>
                        <a:pt x="2" y="580"/>
                      </a:lnTo>
                      <a:lnTo>
                        <a:pt x="72" y="600"/>
                      </a:lnTo>
                      <a:lnTo>
                        <a:pt x="0" y="644"/>
                      </a:lnTo>
                      <a:lnTo>
                        <a:pt x="8" y="658"/>
                      </a:lnTo>
                      <a:lnTo>
                        <a:pt x="84" y="616"/>
                      </a:lnTo>
                      <a:lnTo>
                        <a:pt x="66" y="690"/>
                      </a:lnTo>
                      <a:lnTo>
                        <a:pt x="84" y="694"/>
                      </a:lnTo>
                      <a:lnTo>
                        <a:pt x="110" y="602"/>
                      </a:lnTo>
                      <a:lnTo>
                        <a:pt x="136" y="588"/>
                      </a:lnTo>
                      <a:lnTo>
                        <a:pt x="110" y="688"/>
                      </a:lnTo>
                      <a:lnTo>
                        <a:pt x="128" y="694"/>
                      </a:lnTo>
                      <a:lnTo>
                        <a:pt x="164" y="572"/>
                      </a:lnTo>
                      <a:lnTo>
                        <a:pt x="282" y="506"/>
                      </a:lnTo>
                      <a:lnTo>
                        <a:pt x="264" y="576"/>
                      </a:lnTo>
                      <a:lnTo>
                        <a:pt x="288" y="582"/>
                      </a:lnTo>
                      <a:lnTo>
                        <a:pt x="308" y="514"/>
                      </a:lnTo>
                      <a:lnTo>
                        <a:pt x="322" y="536"/>
                      </a:lnTo>
                      <a:lnTo>
                        <a:pt x="344" y="536"/>
                      </a:lnTo>
                      <a:lnTo>
                        <a:pt x="298" y="586"/>
                      </a:lnTo>
                      <a:lnTo>
                        <a:pt x="316" y="606"/>
                      </a:lnTo>
                      <a:lnTo>
                        <a:pt x="364" y="560"/>
                      </a:lnTo>
                      <a:lnTo>
                        <a:pt x="366" y="694"/>
                      </a:lnTo>
                      <a:lnTo>
                        <a:pt x="282" y="782"/>
                      </a:lnTo>
                      <a:lnTo>
                        <a:pt x="296" y="796"/>
                      </a:lnTo>
                      <a:lnTo>
                        <a:pt x="368" y="726"/>
                      </a:lnTo>
                      <a:lnTo>
                        <a:pt x="368" y="754"/>
                      </a:lnTo>
                      <a:lnTo>
                        <a:pt x="304" y="822"/>
                      </a:lnTo>
                      <a:lnTo>
                        <a:pt x="316" y="834"/>
                      </a:lnTo>
                      <a:lnTo>
                        <a:pt x="368" y="784"/>
                      </a:lnTo>
                      <a:lnTo>
                        <a:pt x="370" y="870"/>
                      </a:lnTo>
                      <a:lnTo>
                        <a:pt x="386" y="870"/>
                      </a:lnTo>
                      <a:lnTo>
                        <a:pt x="388" y="780"/>
                      </a:lnTo>
                      <a:lnTo>
                        <a:pt x="444" y="834"/>
                      </a:lnTo>
                      <a:lnTo>
                        <a:pt x="456" y="822"/>
                      </a:lnTo>
                      <a:lnTo>
                        <a:pt x="388" y="752"/>
                      </a:lnTo>
                      <a:lnTo>
                        <a:pt x="388" y="724"/>
                      </a:lnTo>
                      <a:lnTo>
                        <a:pt x="464" y="796"/>
                      </a:lnTo>
                      <a:lnTo>
                        <a:pt x="476" y="782"/>
                      </a:lnTo>
                      <a:lnTo>
                        <a:pt x="390" y="692"/>
                      </a:lnTo>
                      <a:lnTo>
                        <a:pt x="392" y="556"/>
                      </a:lnTo>
                      <a:lnTo>
                        <a:pt x="444" y="606"/>
                      </a:lnTo>
                      <a:lnTo>
                        <a:pt x="462" y="586"/>
                      </a:lnTo>
                      <a:lnTo>
                        <a:pt x="414" y="536"/>
                      </a:lnTo>
                      <a:lnTo>
                        <a:pt x="442" y="536"/>
                      </a:lnTo>
                      <a:lnTo>
                        <a:pt x="452" y="518"/>
                      </a:lnTo>
                      <a:lnTo>
                        <a:pt x="470" y="582"/>
                      </a:lnTo>
                      <a:lnTo>
                        <a:pt x="496" y="576"/>
                      </a:lnTo>
                      <a:lnTo>
                        <a:pt x="480" y="512"/>
                      </a:lnTo>
                      <a:lnTo>
                        <a:pt x="598" y="576"/>
                      </a:lnTo>
                      <a:lnTo>
                        <a:pt x="632" y="694"/>
                      </a:lnTo>
                      <a:lnTo>
                        <a:pt x="650" y="688"/>
                      </a:lnTo>
                      <a:lnTo>
                        <a:pt x="626" y="592"/>
                      </a:lnTo>
                      <a:lnTo>
                        <a:pt x="650" y="606"/>
                      </a:lnTo>
                      <a:lnTo>
                        <a:pt x="676" y="694"/>
                      </a:lnTo>
                      <a:lnTo>
                        <a:pt x="694" y="690"/>
                      </a:lnTo>
                      <a:lnTo>
                        <a:pt x="676" y="620"/>
                      </a:lnTo>
                      <a:lnTo>
                        <a:pt x="750" y="660"/>
                      </a:lnTo>
                      <a:lnTo>
                        <a:pt x="758" y="648"/>
                      </a:lnTo>
                      <a:lnTo>
                        <a:pt x="682" y="602"/>
                      </a:lnTo>
                      <a:lnTo>
                        <a:pt x="756" y="580"/>
                      </a:lnTo>
                      <a:close/>
                      <a:moveTo>
                        <a:pt x="418" y="496"/>
                      </a:moveTo>
                      <a:lnTo>
                        <a:pt x="346" y="496"/>
                      </a:lnTo>
                      <a:lnTo>
                        <a:pt x="308" y="436"/>
                      </a:lnTo>
                      <a:lnTo>
                        <a:pt x="346" y="376"/>
                      </a:lnTo>
                      <a:lnTo>
                        <a:pt x="418" y="376"/>
                      </a:lnTo>
                      <a:lnTo>
                        <a:pt x="456" y="436"/>
                      </a:lnTo>
                      <a:lnTo>
                        <a:pt x="418" y="496"/>
                      </a:lnTo>
                      <a:close/>
                    </a:path>
                  </a:pathLst>
                </a:custGeom>
                <a:solidFill>
                  <a:srgbClr val="FEFFFF">
                    <a:alpha val="76000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801"/>
                </a:p>
              </p:txBody>
            </p:sp>
            <p:sp>
              <p:nvSpPr>
                <p:cNvPr id="228" name="Freeform 73"/>
                <p:cNvSpPr>
                  <a:spLocks noChangeAspect="1" noEditPoints="1"/>
                </p:cNvSpPr>
                <p:nvPr/>
              </p:nvSpPr>
              <p:spPr bwMode="auto">
                <a:xfrm rot="20414437">
                  <a:off x="7564131" y="154734"/>
                  <a:ext cx="722936" cy="825205"/>
                </a:xfrm>
                <a:custGeom>
                  <a:avLst/>
                  <a:gdLst>
                    <a:gd name="T0" fmla="*/ 678 w 820"/>
                    <a:gd name="T1" fmla="*/ 610 h 936"/>
                    <a:gd name="T2" fmla="*/ 656 w 820"/>
                    <a:gd name="T3" fmla="*/ 598 h 936"/>
                    <a:gd name="T4" fmla="*/ 514 w 820"/>
                    <a:gd name="T5" fmla="*/ 512 h 936"/>
                    <a:gd name="T6" fmla="*/ 522 w 820"/>
                    <a:gd name="T7" fmla="*/ 468 h 936"/>
                    <a:gd name="T8" fmla="*/ 564 w 820"/>
                    <a:gd name="T9" fmla="*/ 414 h 936"/>
                    <a:gd name="T10" fmla="*/ 684 w 820"/>
                    <a:gd name="T11" fmla="*/ 324 h 936"/>
                    <a:gd name="T12" fmla="*/ 736 w 820"/>
                    <a:gd name="T13" fmla="*/ 292 h 936"/>
                    <a:gd name="T14" fmla="*/ 744 w 820"/>
                    <a:gd name="T15" fmla="*/ 196 h 936"/>
                    <a:gd name="T16" fmla="*/ 696 w 820"/>
                    <a:gd name="T17" fmla="*/ 198 h 936"/>
                    <a:gd name="T18" fmla="*/ 536 w 820"/>
                    <a:gd name="T19" fmla="*/ 364 h 936"/>
                    <a:gd name="T20" fmla="*/ 486 w 820"/>
                    <a:gd name="T21" fmla="*/ 384 h 936"/>
                    <a:gd name="T22" fmla="*/ 428 w 820"/>
                    <a:gd name="T23" fmla="*/ 356 h 936"/>
                    <a:gd name="T24" fmla="*/ 508 w 820"/>
                    <a:gd name="T25" fmla="*/ 92 h 936"/>
                    <a:gd name="T26" fmla="*/ 486 w 820"/>
                    <a:gd name="T27" fmla="*/ 50 h 936"/>
                    <a:gd name="T28" fmla="*/ 404 w 820"/>
                    <a:gd name="T29" fmla="*/ 0 h 936"/>
                    <a:gd name="T30" fmla="*/ 402 w 820"/>
                    <a:gd name="T31" fmla="*/ 120 h 936"/>
                    <a:gd name="T32" fmla="*/ 400 w 820"/>
                    <a:gd name="T33" fmla="*/ 184 h 936"/>
                    <a:gd name="T34" fmla="*/ 398 w 820"/>
                    <a:gd name="T35" fmla="*/ 356 h 936"/>
                    <a:gd name="T36" fmla="*/ 340 w 820"/>
                    <a:gd name="T37" fmla="*/ 382 h 936"/>
                    <a:gd name="T38" fmla="*/ 168 w 820"/>
                    <a:gd name="T39" fmla="*/ 312 h 936"/>
                    <a:gd name="T40" fmla="*/ 112 w 820"/>
                    <a:gd name="T41" fmla="*/ 280 h 936"/>
                    <a:gd name="T42" fmla="*/ 10 w 820"/>
                    <a:gd name="T43" fmla="*/ 224 h 936"/>
                    <a:gd name="T44" fmla="*/ 10 w 820"/>
                    <a:gd name="T45" fmla="*/ 324 h 936"/>
                    <a:gd name="T46" fmla="*/ 36 w 820"/>
                    <a:gd name="T47" fmla="*/ 364 h 936"/>
                    <a:gd name="T48" fmla="*/ 266 w 820"/>
                    <a:gd name="T49" fmla="*/ 398 h 936"/>
                    <a:gd name="T50" fmla="*/ 302 w 820"/>
                    <a:gd name="T51" fmla="*/ 468 h 936"/>
                    <a:gd name="T52" fmla="*/ 264 w 820"/>
                    <a:gd name="T53" fmla="*/ 532 h 936"/>
                    <a:gd name="T54" fmla="*/ 34 w 820"/>
                    <a:gd name="T55" fmla="*/ 580 h 936"/>
                    <a:gd name="T56" fmla="*/ 8 w 820"/>
                    <a:gd name="T57" fmla="*/ 620 h 936"/>
                    <a:gd name="T58" fmla="*/ 96 w 820"/>
                    <a:gd name="T59" fmla="*/ 658 h 936"/>
                    <a:gd name="T60" fmla="*/ 152 w 820"/>
                    <a:gd name="T61" fmla="*/ 628 h 936"/>
                    <a:gd name="T62" fmla="*/ 174 w 820"/>
                    <a:gd name="T63" fmla="*/ 616 h 936"/>
                    <a:gd name="T64" fmla="*/ 324 w 820"/>
                    <a:gd name="T65" fmla="*/ 532 h 936"/>
                    <a:gd name="T66" fmla="*/ 392 w 820"/>
                    <a:gd name="T67" fmla="*/ 574 h 936"/>
                    <a:gd name="T68" fmla="*/ 312 w 820"/>
                    <a:gd name="T69" fmla="*/ 842 h 936"/>
                    <a:gd name="T70" fmla="*/ 334 w 820"/>
                    <a:gd name="T71" fmla="*/ 884 h 936"/>
                    <a:gd name="T72" fmla="*/ 416 w 820"/>
                    <a:gd name="T73" fmla="*/ 936 h 936"/>
                    <a:gd name="T74" fmla="*/ 420 w 820"/>
                    <a:gd name="T75" fmla="*/ 814 h 936"/>
                    <a:gd name="T76" fmla="*/ 420 w 820"/>
                    <a:gd name="T77" fmla="*/ 750 h 936"/>
                    <a:gd name="T78" fmla="*/ 424 w 820"/>
                    <a:gd name="T79" fmla="*/ 576 h 936"/>
                    <a:gd name="T80" fmla="*/ 482 w 820"/>
                    <a:gd name="T81" fmla="*/ 552 h 936"/>
                    <a:gd name="T82" fmla="*/ 652 w 820"/>
                    <a:gd name="T83" fmla="*/ 622 h 936"/>
                    <a:gd name="T84" fmla="*/ 708 w 820"/>
                    <a:gd name="T85" fmla="*/ 654 h 936"/>
                    <a:gd name="T86" fmla="*/ 812 w 820"/>
                    <a:gd name="T87" fmla="*/ 710 h 936"/>
                    <a:gd name="T88" fmla="*/ 412 w 820"/>
                    <a:gd name="T89" fmla="*/ 546 h 936"/>
                    <a:gd name="T90" fmla="*/ 368 w 820"/>
                    <a:gd name="T91" fmla="*/ 532 h 936"/>
                    <a:gd name="T92" fmla="*/ 336 w 820"/>
                    <a:gd name="T93" fmla="*/ 482 h 936"/>
                    <a:gd name="T94" fmla="*/ 340 w 820"/>
                    <a:gd name="T95" fmla="*/ 436 h 936"/>
                    <a:gd name="T96" fmla="*/ 382 w 820"/>
                    <a:gd name="T97" fmla="*/ 394 h 936"/>
                    <a:gd name="T98" fmla="*/ 428 w 820"/>
                    <a:gd name="T99" fmla="*/ 390 h 936"/>
                    <a:gd name="T100" fmla="*/ 478 w 820"/>
                    <a:gd name="T101" fmla="*/ 424 h 936"/>
                    <a:gd name="T102" fmla="*/ 490 w 820"/>
                    <a:gd name="T103" fmla="*/ 468 h 936"/>
                    <a:gd name="T104" fmla="*/ 468 w 820"/>
                    <a:gd name="T105" fmla="*/ 522 h 936"/>
                    <a:gd name="T106" fmla="*/ 412 w 820"/>
                    <a:gd name="T107" fmla="*/ 546 h 9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</a:cxnLst>
                  <a:rect l="0" t="0" r="r" b="b"/>
                  <a:pathLst>
                    <a:path w="820" h="936">
                      <a:moveTo>
                        <a:pt x="812" y="620"/>
                      </a:moveTo>
                      <a:lnTo>
                        <a:pt x="810" y="610"/>
                      </a:lnTo>
                      <a:lnTo>
                        <a:pt x="716" y="634"/>
                      </a:lnTo>
                      <a:lnTo>
                        <a:pt x="678" y="610"/>
                      </a:lnTo>
                      <a:lnTo>
                        <a:pt x="788" y="580"/>
                      </a:lnTo>
                      <a:lnTo>
                        <a:pt x="784" y="570"/>
                      </a:lnTo>
                      <a:lnTo>
                        <a:pt x="660" y="600"/>
                      </a:lnTo>
                      <a:lnTo>
                        <a:pt x="656" y="598"/>
                      </a:lnTo>
                      <a:lnTo>
                        <a:pt x="562" y="524"/>
                      </a:lnTo>
                      <a:lnTo>
                        <a:pt x="556" y="536"/>
                      </a:lnTo>
                      <a:lnTo>
                        <a:pt x="514" y="512"/>
                      </a:lnTo>
                      <a:lnTo>
                        <a:pt x="514" y="512"/>
                      </a:lnTo>
                      <a:lnTo>
                        <a:pt x="520" y="490"/>
                      </a:lnTo>
                      <a:lnTo>
                        <a:pt x="522" y="478"/>
                      </a:lnTo>
                      <a:lnTo>
                        <a:pt x="522" y="468"/>
                      </a:lnTo>
                      <a:lnTo>
                        <a:pt x="522" y="468"/>
                      </a:lnTo>
                      <a:lnTo>
                        <a:pt x="520" y="446"/>
                      </a:lnTo>
                      <a:lnTo>
                        <a:pt x="516" y="426"/>
                      </a:lnTo>
                      <a:lnTo>
                        <a:pt x="558" y="402"/>
                      </a:lnTo>
                      <a:lnTo>
                        <a:pt x="564" y="414"/>
                      </a:lnTo>
                      <a:lnTo>
                        <a:pt x="666" y="336"/>
                      </a:lnTo>
                      <a:lnTo>
                        <a:pt x="784" y="364"/>
                      </a:lnTo>
                      <a:lnTo>
                        <a:pt x="788" y="354"/>
                      </a:lnTo>
                      <a:lnTo>
                        <a:pt x="684" y="324"/>
                      </a:lnTo>
                      <a:lnTo>
                        <a:pt x="720" y="302"/>
                      </a:lnTo>
                      <a:lnTo>
                        <a:pt x="810" y="324"/>
                      </a:lnTo>
                      <a:lnTo>
                        <a:pt x="812" y="314"/>
                      </a:lnTo>
                      <a:lnTo>
                        <a:pt x="736" y="292"/>
                      </a:lnTo>
                      <a:lnTo>
                        <a:pt x="820" y="242"/>
                      </a:lnTo>
                      <a:lnTo>
                        <a:pt x="812" y="228"/>
                      </a:lnTo>
                      <a:lnTo>
                        <a:pt x="724" y="276"/>
                      </a:lnTo>
                      <a:lnTo>
                        <a:pt x="744" y="196"/>
                      </a:lnTo>
                      <a:lnTo>
                        <a:pt x="734" y="192"/>
                      </a:lnTo>
                      <a:lnTo>
                        <a:pt x="706" y="286"/>
                      </a:lnTo>
                      <a:lnTo>
                        <a:pt x="670" y="306"/>
                      </a:lnTo>
                      <a:lnTo>
                        <a:pt x="696" y="198"/>
                      </a:lnTo>
                      <a:lnTo>
                        <a:pt x="686" y="194"/>
                      </a:lnTo>
                      <a:lnTo>
                        <a:pt x="650" y="318"/>
                      </a:lnTo>
                      <a:lnTo>
                        <a:pt x="646" y="320"/>
                      </a:lnTo>
                      <a:lnTo>
                        <a:pt x="536" y="364"/>
                      </a:lnTo>
                      <a:lnTo>
                        <a:pt x="542" y="376"/>
                      </a:lnTo>
                      <a:lnTo>
                        <a:pt x="500" y="400"/>
                      </a:lnTo>
                      <a:lnTo>
                        <a:pt x="500" y="400"/>
                      </a:lnTo>
                      <a:lnTo>
                        <a:pt x="486" y="384"/>
                      </a:lnTo>
                      <a:lnTo>
                        <a:pt x="468" y="372"/>
                      </a:lnTo>
                      <a:lnTo>
                        <a:pt x="450" y="362"/>
                      </a:lnTo>
                      <a:lnTo>
                        <a:pt x="438" y="358"/>
                      </a:lnTo>
                      <a:lnTo>
                        <a:pt x="428" y="356"/>
                      </a:lnTo>
                      <a:lnTo>
                        <a:pt x="426" y="304"/>
                      </a:lnTo>
                      <a:lnTo>
                        <a:pt x="442" y="304"/>
                      </a:lnTo>
                      <a:lnTo>
                        <a:pt x="424" y="178"/>
                      </a:lnTo>
                      <a:lnTo>
                        <a:pt x="508" y="92"/>
                      </a:lnTo>
                      <a:lnTo>
                        <a:pt x="502" y="84"/>
                      </a:lnTo>
                      <a:lnTo>
                        <a:pt x="424" y="158"/>
                      </a:lnTo>
                      <a:lnTo>
                        <a:pt x="422" y="116"/>
                      </a:lnTo>
                      <a:lnTo>
                        <a:pt x="486" y="50"/>
                      </a:lnTo>
                      <a:lnTo>
                        <a:pt x="478" y="42"/>
                      </a:lnTo>
                      <a:lnTo>
                        <a:pt x="422" y="98"/>
                      </a:lnTo>
                      <a:lnTo>
                        <a:pt x="420" y="0"/>
                      </a:lnTo>
                      <a:lnTo>
                        <a:pt x="404" y="0"/>
                      </a:lnTo>
                      <a:lnTo>
                        <a:pt x="402" y="102"/>
                      </a:lnTo>
                      <a:lnTo>
                        <a:pt x="342" y="42"/>
                      </a:lnTo>
                      <a:lnTo>
                        <a:pt x="334" y="50"/>
                      </a:lnTo>
                      <a:lnTo>
                        <a:pt x="402" y="120"/>
                      </a:lnTo>
                      <a:lnTo>
                        <a:pt x="400" y="162"/>
                      </a:lnTo>
                      <a:lnTo>
                        <a:pt x="320" y="84"/>
                      </a:lnTo>
                      <a:lnTo>
                        <a:pt x="312" y="92"/>
                      </a:lnTo>
                      <a:lnTo>
                        <a:pt x="400" y="184"/>
                      </a:lnTo>
                      <a:lnTo>
                        <a:pt x="400" y="188"/>
                      </a:lnTo>
                      <a:lnTo>
                        <a:pt x="384" y="304"/>
                      </a:lnTo>
                      <a:lnTo>
                        <a:pt x="398" y="304"/>
                      </a:lnTo>
                      <a:lnTo>
                        <a:pt x="398" y="356"/>
                      </a:lnTo>
                      <a:lnTo>
                        <a:pt x="398" y="356"/>
                      </a:lnTo>
                      <a:lnTo>
                        <a:pt x="376" y="362"/>
                      </a:lnTo>
                      <a:lnTo>
                        <a:pt x="358" y="370"/>
                      </a:lnTo>
                      <a:lnTo>
                        <a:pt x="340" y="382"/>
                      </a:lnTo>
                      <a:lnTo>
                        <a:pt x="326" y="398"/>
                      </a:lnTo>
                      <a:lnTo>
                        <a:pt x="280" y="372"/>
                      </a:lnTo>
                      <a:lnTo>
                        <a:pt x="286" y="360"/>
                      </a:lnTo>
                      <a:lnTo>
                        <a:pt x="168" y="312"/>
                      </a:lnTo>
                      <a:lnTo>
                        <a:pt x="134" y="194"/>
                      </a:lnTo>
                      <a:lnTo>
                        <a:pt x="124" y="198"/>
                      </a:lnTo>
                      <a:lnTo>
                        <a:pt x="150" y="302"/>
                      </a:lnTo>
                      <a:lnTo>
                        <a:pt x="112" y="280"/>
                      </a:lnTo>
                      <a:lnTo>
                        <a:pt x="86" y="192"/>
                      </a:lnTo>
                      <a:lnTo>
                        <a:pt x="76" y="196"/>
                      </a:lnTo>
                      <a:lnTo>
                        <a:pt x="96" y="272"/>
                      </a:lnTo>
                      <a:lnTo>
                        <a:pt x="10" y="224"/>
                      </a:lnTo>
                      <a:lnTo>
                        <a:pt x="2" y="238"/>
                      </a:lnTo>
                      <a:lnTo>
                        <a:pt x="88" y="292"/>
                      </a:lnTo>
                      <a:lnTo>
                        <a:pt x="8" y="314"/>
                      </a:lnTo>
                      <a:lnTo>
                        <a:pt x="10" y="324"/>
                      </a:lnTo>
                      <a:lnTo>
                        <a:pt x="104" y="300"/>
                      </a:lnTo>
                      <a:lnTo>
                        <a:pt x="142" y="324"/>
                      </a:lnTo>
                      <a:lnTo>
                        <a:pt x="34" y="354"/>
                      </a:lnTo>
                      <a:lnTo>
                        <a:pt x="36" y="364"/>
                      </a:lnTo>
                      <a:lnTo>
                        <a:pt x="160" y="334"/>
                      </a:lnTo>
                      <a:lnTo>
                        <a:pt x="164" y="336"/>
                      </a:lnTo>
                      <a:lnTo>
                        <a:pt x="258" y="410"/>
                      </a:lnTo>
                      <a:lnTo>
                        <a:pt x="266" y="398"/>
                      </a:lnTo>
                      <a:lnTo>
                        <a:pt x="310" y="424"/>
                      </a:lnTo>
                      <a:lnTo>
                        <a:pt x="310" y="424"/>
                      </a:lnTo>
                      <a:lnTo>
                        <a:pt x="304" y="446"/>
                      </a:lnTo>
                      <a:lnTo>
                        <a:pt x="302" y="468"/>
                      </a:lnTo>
                      <a:lnTo>
                        <a:pt x="302" y="468"/>
                      </a:lnTo>
                      <a:lnTo>
                        <a:pt x="304" y="486"/>
                      </a:lnTo>
                      <a:lnTo>
                        <a:pt x="310" y="506"/>
                      </a:lnTo>
                      <a:lnTo>
                        <a:pt x="264" y="532"/>
                      </a:lnTo>
                      <a:lnTo>
                        <a:pt x="256" y="520"/>
                      </a:lnTo>
                      <a:lnTo>
                        <a:pt x="154" y="598"/>
                      </a:lnTo>
                      <a:lnTo>
                        <a:pt x="36" y="570"/>
                      </a:lnTo>
                      <a:lnTo>
                        <a:pt x="34" y="580"/>
                      </a:lnTo>
                      <a:lnTo>
                        <a:pt x="136" y="610"/>
                      </a:lnTo>
                      <a:lnTo>
                        <a:pt x="100" y="632"/>
                      </a:lnTo>
                      <a:lnTo>
                        <a:pt x="10" y="610"/>
                      </a:lnTo>
                      <a:lnTo>
                        <a:pt x="8" y="620"/>
                      </a:lnTo>
                      <a:lnTo>
                        <a:pt x="84" y="642"/>
                      </a:lnTo>
                      <a:lnTo>
                        <a:pt x="0" y="692"/>
                      </a:lnTo>
                      <a:lnTo>
                        <a:pt x="8" y="708"/>
                      </a:lnTo>
                      <a:lnTo>
                        <a:pt x="96" y="658"/>
                      </a:lnTo>
                      <a:lnTo>
                        <a:pt x="76" y="738"/>
                      </a:lnTo>
                      <a:lnTo>
                        <a:pt x="86" y="742"/>
                      </a:lnTo>
                      <a:lnTo>
                        <a:pt x="114" y="648"/>
                      </a:lnTo>
                      <a:lnTo>
                        <a:pt x="152" y="628"/>
                      </a:lnTo>
                      <a:lnTo>
                        <a:pt x="124" y="738"/>
                      </a:lnTo>
                      <a:lnTo>
                        <a:pt x="134" y="740"/>
                      </a:lnTo>
                      <a:lnTo>
                        <a:pt x="170" y="618"/>
                      </a:lnTo>
                      <a:lnTo>
                        <a:pt x="174" y="616"/>
                      </a:lnTo>
                      <a:lnTo>
                        <a:pt x="284" y="570"/>
                      </a:lnTo>
                      <a:lnTo>
                        <a:pt x="278" y="558"/>
                      </a:lnTo>
                      <a:lnTo>
                        <a:pt x="324" y="532"/>
                      </a:lnTo>
                      <a:lnTo>
                        <a:pt x="324" y="532"/>
                      </a:lnTo>
                      <a:lnTo>
                        <a:pt x="338" y="548"/>
                      </a:lnTo>
                      <a:lnTo>
                        <a:pt x="354" y="560"/>
                      </a:lnTo>
                      <a:lnTo>
                        <a:pt x="372" y="568"/>
                      </a:lnTo>
                      <a:lnTo>
                        <a:pt x="392" y="574"/>
                      </a:lnTo>
                      <a:lnTo>
                        <a:pt x="394" y="624"/>
                      </a:lnTo>
                      <a:lnTo>
                        <a:pt x="380" y="624"/>
                      </a:lnTo>
                      <a:lnTo>
                        <a:pt x="396" y="752"/>
                      </a:lnTo>
                      <a:lnTo>
                        <a:pt x="312" y="842"/>
                      </a:lnTo>
                      <a:lnTo>
                        <a:pt x="320" y="850"/>
                      </a:lnTo>
                      <a:lnTo>
                        <a:pt x="396" y="774"/>
                      </a:lnTo>
                      <a:lnTo>
                        <a:pt x="398" y="818"/>
                      </a:lnTo>
                      <a:lnTo>
                        <a:pt x="334" y="884"/>
                      </a:lnTo>
                      <a:lnTo>
                        <a:pt x="342" y="892"/>
                      </a:lnTo>
                      <a:lnTo>
                        <a:pt x="398" y="838"/>
                      </a:lnTo>
                      <a:lnTo>
                        <a:pt x="400" y="936"/>
                      </a:lnTo>
                      <a:lnTo>
                        <a:pt x="416" y="936"/>
                      </a:lnTo>
                      <a:lnTo>
                        <a:pt x="418" y="834"/>
                      </a:lnTo>
                      <a:lnTo>
                        <a:pt x="478" y="892"/>
                      </a:lnTo>
                      <a:lnTo>
                        <a:pt x="486" y="884"/>
                      </a:lnTo>
                      <a:lnTo>
                        <a:pt x="420" y="814"/>
                      </a:lnTo>
                      <a:lnTo>
                        <a:pt x="420" y="772"/>
                      </a:lnTo>
                      <a:lnTo>
                        <a:pt x="502" y="850"/>
                      </a:lnTo>
                      <a:lnTo>
                        <a:pt x="508" y="842"/>
                      </a:lnTo>
                      <a:lnTo>
                        <a:pt x="420" y="750"/>
                      </a:lnTo>
                      <a:lnTo>
                        <a:pt x="420" y="744"/>
                      </a:lnTo>
                      <a:lnTo>
                        <a:pt x="436" y="624"/>
                      </a:lnTo>
                      <a:lnTo>
                        <a:pt x="422" y="624"/>
                      </a:lnTo>
                      <a:lnTo>
                        <a:pt x="424" y="576"/>
                      </a:lnTo>
                      <a:lnTo>
                        <a:pt x="424" y="576"/>
                      </a:lnTo>
                      <a:lnTo>
                        <a:pt x="444" y="570"/>
                      </a:lnTo>
                      <a:lnTo>
                        <a:pt x="464" y="564"/>
                      </a:lnTo>
                      <a:lnTo>
                        <a:pt x="482" y="552"/>
                      </a:lnTo>
                      <a:lnTo>
                        <a:pt x="498" y="536"/>
                      </a:lnTo>
                      <a:lnTo>
                        <a:pt x="540" y="562"/>
                      </a:lnTo>
                      <a:lnTo>
                        <a:pt x="534" y="574"/>
                      </a:lnTo>
                      <a:lnTo>
                        <a:pt x="652" y="622"/>
                      </a:lnTo>
                      <a:lnTo>
                        <a:pt x="686" y="740"/>
                      </a:lnTo>
                      <a:lnTo>
                        <a:pt x="696" y="738"/>
                      </a:lnTo>
                      <a:lnTo>
                        <a:pt x="670" y="632"/>
                      </a:lnTo>
                      <a:lnTo>
                        <a:pt x="708" y="654"/>
                      </a:lnTo>
                      <a:lnTo>
                        <a:pt x="734" y="742"/>
                      </a:lnTo>
                      <a:lnTo>
                        <a:pt x="744" y="738"/>
                      </a:lnTo>
                      <a:lnTo>
                        <a:pt x="724" y="662"/>
                      </a:lnTo>
                      <a:lnTo>
                        <a:pt x="812" y="710"/>
                      </a:lnTo>
                      <a:lnTo>
                        <a:pt x="820" y="696"/>
                      </a:lnTo>
                      <a:lnTo>
                        <a:pt x="732" y="644"/>
                      </a:lnTo>
                      <a:lnTo>
                        <a:pt x="812" y="620"/>
                      </a:lnTo>
                      <a:close/>
                      <a:moveTo>
                        <a:pt x="412" y="546"/>
                      </a:moveTo>
                      <a:lnTo>
                        <a:pt x="412" y="546"/>
                      </a:lnTo>
                      <a:lnTo>
                        <a:pt x="396" y="544"/>
                      </a:lnTo>
                      <a:lnTo>
                        <a:pt x="382" y="540"/>
                      </a:lnTo>
                      <a:lnTo>
                        <a:pt x="368" y="532"/>
                      </a:lnTo>
                      <a:lnTo>
                        <a:pt x="358" y="522"/>
                      </a:lnTo>
                      <a:lnTo>
                        <a:pt x="348" y="510"/>
                      </a:lnTo>
                      <a:lnTo>
                        <a:pt x="340" y="498"/>
                      </a:lnTo>
                      <a:lnTo>
                        <a:pt x="336" y="482"/>
                      </a:lnTo>
                      <a:lnTo>
                        <a:pt x="334" y="468"/>
                      </a:lnTo>
                      <a:lnTo>
                        <a:pt x="334" y="468"/>
                      </a:lnTo>
                      <a:lnTo>
                        <a:pt x="336" y="452"/>
                      </a:lnTo>
                      <a:lnTo>
                        <a:pt x="340" y="436"/>
                      </a:lnTo>
                      <a:lnTo>
                        <a:pt x="348" y="424"/>
                      </a:lnTo>
                      <a:lnTo>
                        <a:pt x="358" y="412"/>
                      </a:lnTo>
                      <a:lnTo>
                        <a:pt x="368" y="402"/>
                      </a:lnTo>
                      <a:lnTo>
                        <a:pt x="382" y="394"/>
                      </a:lnTo>
                      <a:lnTo>
                        <a:pt x="396" y="390"/>
                      </a:lnTo>
                      <a:lnTo>
                        <a:pt x="412" y="388"/>
                      </a:lnTo>
                      <a:lnTo>
                        <a:pt x="412" y="388"/>
                      </a:lnTo>
                      <a:lnTo>
                        <a:pt x="428" y="390"/>
                      </a:lnTo>
                      <a:lnTo>
                        <a:pt x="442" y="394"/>
                      </a:lnTo>
                      <a:lnTo>
                        <a:pt x="456" y="402"/>
                      </a:lnTo>
                      <a:lnTo>
                        <a:pt x="468" y="412"/>
                      </a:lnTo>
                      <a:lnTo>
                        <a:pt x="478" y="424"/>
                      </a:lnTo>
                      <a:lnTo>
                        <a:pt x="484" y="436"/>
                      </a:lnTo>
                      <a:lnTo>
                        <a:pt x="490" y="452"/>
                      </a:lnTo>
                      <a:lnTo>
                        <a:pt x="490" y="468"/>
                      </a:lnTo>
                      <a:lnTo>
                        <a:pt x="490" y="468"/>
                      </a:lnTo>
                      <a:lnTo>
                        <a:pt x="490" y="482"/>
                      </a:lnTo>
                      <a:lnTo>
                        <a:pt x="484" y="498"/>
                      </a:lnTo>
                      <a:lnTo>
                        <a:pt x="478" y="510"/>
                      </a:lnTo>
                      <a:lnTo>
                        <a:pt x="468" y="522"/>
                      </a:lnTo>
                      <a:lnTo>
                        <a:pt x="456" y="532"/>
                      </a:lnTo>
                      <a:lnTo>
                        <a:pt x="442" y="540"/>
                      </a:lnTo>
                      <a:lnTo>
                        <a:pt x="428" y="544"/>
                      </a:lnTo>
                      <a:lnTo>
                        <a:pt x="412" y="546"/>
                      </a:lnTo>
                      <a:lnTo>
                        <a:pt x="412" y="546"/>
                      </a:lnTo>
                      <a:close/>
                    </a:path>
                  </a:pathLst>
                </a:custGeom>
                <a:solidFill>
                  <a:srgbClr val="FEFFFF">
                    <a:alpha val="76000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801"/>
                </a:p>
              </p:txBody>
            </p:sp>
            <p:sp>
              <p:nvSpPr>
                <p:cNvPr id="229" name="Freeform 77"/>
                <p:cNvSpPr>
                  <a:spLocks noChangeAspect="1" noEditPoints="1"/>
                </p:cNvSpPr>
                <p:nvPr/>
              </p:nvSpPr>
              <p:spPr bwMode="auto">
                <a:xfrm rot="20957513">
                  <a:off x="7869058" y="3830515"/>
                  <a:ext cx="639682" cy="729516"/>
                </a:xfrm>
                <a:custGeom>
                  <a:avLst/>
                  <a:gdLst>
                    <a:gd name="T0" fmla="*/ 718 w 826"/>
                    <a:gd name="T1" fmla="*/ 634 h 942"/>
                    <a:gd name="T2" fmla="*/ 788 w 826"/>
                    <a:gd name="T3" fmla="*/ 570 h 942"/>
                    <a:gd name="T4" fmla="*/ 542 w 826"/>
                    <a:gd name="T5" fmla="*/ 472 h 942"/>
                    <a:gd name="T6" fmla="*/ 788 w 826"/>
                    <a:gd name="T7" fmla="*/ 376 h 942"/>
                    <a:gd name="T8" fmla="*/ 722 w 826"/>
                    <a:gd name="T9" fmla="*/ 314 h 942"/>
                    <a:gd name="T10" fmla="*/ 748 w 826"/>
                    <a:gd name="T11" fmla="*/ 298 h 942"/>
                    <a:gd name="T12" fmla="*/ 730 w 826"/>
                    <a:gd name="T13" fmla="*/ 276 h 942"/>
                    <a:gd name="T14" fmla="*/ 704 w 826"/>
                    <a:gd name="T15" fmla="*/ 290 h 942"/>
                    <a:gd name="T16" fmla="*/ 684 w 826"/>
                    <a:gd name="T17" fmla="*/ 196 h 942"/>
                    <a:gd name="T18" fmla="*/ 478 w 826"/>
                    <a:gd name="T19" fmla="*/ 360 h 942"/>
                    <a:gd name="T20" fmla="*/ 516 w 826"/>
                    <a:gd name="T21" fmla="*/ 100 h 942"/>
                    <a:gd name="T22" fmla="*/ 430 w 826"/>
                    <a:gd name="T23" fmla="*/ 124 h 942"/>
                    <a:gd name="T24" fmla="*/ 430 w 826"/>
                    <a:gd name="T25" fmla="*/ 94 h 942"/>
                    <a:gd name="T26" fmla="*/ 402 w 826"/>
                    <a:gd name="T27" fmla="*/ 98 h 942"/>
                    <a:gd name="T28" fmla="*/ 400 w 826"/>
                    <a:gd name="T29" fmla="*/ 128 h 942"/>
                    <a:gd name="T30" fmla="*/ 310 w 826"/>
                    <a:gd name="T31" fmla="*/ 100 h 942"/>
                    <a:gd name="T32" fmla="*/ 352 w 826"/>
                    <a:gd name="T33" fmla="*/ 360 h 942"/>
                    <a:gd name="T34" fmla="*/ 142 w 826"/>
                    <a:gd name="T35" fmla="*/ 196 h 942"/>
                    <a:gd name="T36" fmla="*/ 120 w 826"/>
                    <a:gd name="T37" fmla="*/ 284 h 942"/>
                    <a:gd name="T38" fmla="*/ 94 w 826"/>
                    <a:gd name="T39" fmla="*/ 270 h 942"/>
                    <a:gd name="T40" fmla="*/ 84 w 826"/>
                    <a:gd name="T41" fmla="*/ 296 h 942"/>
                    <a:gd name="T42" fmla="*/ 110 w 826"/>
                    <a:gd name="T43" fmla="*/ 312 h 942"/>
                    <a:gd name="T44" fmla="*/ 40 w 826"/>
                    <a:gd name="T45" fmla="*/ 376 h 942"/>
                    <a:gd name="T46" fmla="*/ 290 w 826"/>
                    <a:gd name="T47" fmla="*/ 472 h 942"/>
                    <a:gd name="T48" fmla="*/ 40 w 826"/>
                    <a:gd name="T49" fmla="*/ 570 h 942"/>
                    <a:gd name="T50" fmla="*/ 104 w 826"/>
                    <a:gd name="T51" fmla="*/ 632 h 942"/>
                    <a:gd name="T52" fmla="*/ 80 w 826"/>
                    <a:gd name="T53" fmla="*/ 648 h 942"/>
                    <a:gd name="T54" fmla="*/ 96 w 826"/>
                    <a:gd name="T55" fmla="*/ 670 h 942"/>
                    <a:gd name="T56" fmla="*/ 122 w 826"/>
                    <a:gd name="T57" fmla="*/ 656 h 942"/>
                    <a:gd name="T58" fmla="*/ 142 w 826"/>
                    <a:gd name="T59" fmla="*/ 748 h 942"/>
                    <a:gd name="T60" fmla="*/ 352 w 826"/>
                    <a:gd name="T61" fmla="*/ 584 h 942"/>
                    <a:gd name="T62" fmla="*/ 310 w 826"/>
                    <a:gd name="T63" fmla="*/ 846 h 942"/>
                    <a:gd name="T64" fmla="*/ 396 w 826"/>
                    <a:gd name="T65" fmla="*/ 820 h 942"/>
                    <a:gd name="T66" fmla="*/ 398 w 826"/>
                    <a:gd name="T67" fmla="*/ 850 h 942"/>
                    <a:gd name="T68" fmla="*/ 426 w 826"/>
                    <a:gd name="T69" fmla="*/ 846 h 942"/>
                    <a:gd name="T70" fmla="*/ 426 w 826"/>
                    <a:gd name="T71" fmla="*/ 816 h 942"/>
                    <a:gd name="T72" fmla="*/ 516 w 826"/>
                    <a:gd name="T73" fmla="*/ 844 h 942"/>
                    <a:gd name="T74" fmla="*/ 478 w 826"/>
                    <a:gd name="T75" fmla="*/ 584 h 942"/>
                    <a:gd name="T76" fmla="*/ 684 w 826"/>
                    <a:gd name="T77" fmla="*/ 748 h 942"/>
                    <a:gd name="T78" fmla="*/ 706 w 826"/>
                    <a:gd name="T79" fmla="*/ 660 h 942"/>
                    <a:gd name="T80" fmla="*/ 732 w 826"/>
                    <a:gd name="T81" fmla="*/ 674 h 942"/>
                    <a:gd name="T82" fmla="*/ 742 w 826"/>
                    <a:gd name="T83" fmla="*/ 648 h 942"/>
                    <a:gd name="T84" fmla="*/ 376 w 826"/>
                    <a:gd name="T85" fmla="*/ 544 h 942"/>
                    <a:gd name="T86" fmla="*/ 456 w 826"/>
                    <a:gd name="T87" fmla="*/ 400 h 9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</a:cxnLst>
                  <a:rect l="0" t="0" r="r" b="b"/>
                  <a:pathLst>
                    <a:path w="826" h="942">
                      <a:moveTo>
                        <a:pt x="818" y="628"/>
                      </a:moveTo>
                      <a:lnTo>
                        <a:pt x="814" y="610"/>
                      </a:lnTo>
                      <a:lnTo>
                        <a:pt x="718" y="634"/>
                      </a:lnTo>
                      <a:lnTo>
                        <a:pt x="690" y="616"/>
                      </a:lnTo>
                      <a:lnTo>
                        <a:pt x="792" y="588"/>
                      </a:lnTo>
                      <a:lnTo>
                        <a:pt x="788" y="570"/>
                      </a:lnTo>
                      <a:lnTo>
                        <a:pt x="662" y="600"/>
                      </a:lnTo>
                      <a:lnTo>
                        <a:pt x="518" y="514"/>
                      </a:lnTo>
                      <a:lnTo>
                        <a:pt x="542" y="472"/>
                      </a:lnTo>
                      <a:lnTo>
                        <a:pt x="520" y="436"/>
                      </a:lnTo>
                      <a:lnTo>
                        <a:pt x="668" y="346"/>
                      </a:lnTo>
                      <a:lnTo>
                        <a:pt x="788" y="376"/>
                      </a:lnTo>
                      <a:lnTo>
                        <a:pt x="792" y="358"/>
                      </a:lnTo>
                      <a:lnTo>
                        <a:pt x="694" y="330"/>
                      </a:lnTo>
                      <a:lnTo>
                        <a:pt x="722" y="314"/>
                      </a:lnTo>
                      <a:lnTo>
                        <a:pt x="814" y="336"/>
                      </a:lnTo>
                      <a:lnTo>
                        <a:pt x="818" y="318"/>
                      </a:lnTo>
                      <a:lnTo>
                        <a:pt x="748" y="298"/>
                      </a:lnTo>
                      <a:lnTo>
                        <a:pt x="826" y="250"/>
                      </a:lnTo>
                      <a:lnTo>
                        <a:pt x="814" y="228"/>
                      </a:lnTo>
                      <a:lnTo>
                        <a:pt x="730" y="276"/>
                      </a:lnTo>
                      <a:lnTo>
                        <a:pt x="750" y="200"/>
                      </a:lnTo>
                      <a:lnTo>
                        <a:pt x="732" y="196"/>
                      </a:lnTo>
                      <a:lnTo>
                        <a:pt x="704" y="290"/>
                      </a:lnTo>
                      <a:lnTo>
                        <a:pt x="676" y="306"/>
                      </a:lnTo>
                      <a:lnTo>
                        <a:pt x="702" y="202"/>
                      </a:lnTo>
                      <a:lnTo>
                        <a:pt x="684" y="196"/>
                      </a:lnTo>
                      <a:lnTo>
                        <a:pt x="648" y="320"/>
                      </a:lnTo>
                      <a:lnTo>
                        <a:pt x="502" y="400"/>
                      </a:lnTo>
                      <a:lnTo>
                        <a:pt x="478" y="360"/>
                      </a:lnTo>
                      <a:lnTo>
                        <a:pt x="434" y="360"/>
                      </a:lnTo>
                      <a:lnTo>
                        <a:pt x="432" y="188"/>
                      </a:lnTo>
                      <a:lnTo>
                        <a:pt x="516" y="100"/>
                      </a:lnTo>
                      <a:lnTo>
                        <a:pt x="504" y="86"/>
                      </a:lnTo>
                      <a:lnTo>
                        <a:pt x="430" y="158"/>
                      </a:lnTo>
                      <a:lnTo>
                        <a:pt x="430" y="124"/>
                      </a:lnTo>
                      <a:lnTo>
                        <a:pt x="494" y="58"/>
                      </a:lnTo>
                      <a:lnTo>
                        <a:pt x="482" y="46"/>
                      </a:lnTo>
                      <a:lnTo>
                        <a:pt x="430" y="94"/>
                      </a:lnTo>
                      <a:lnTo>
                        <a:pt x="428" y="0"/>
                      </a:lnTo>
                      <a:lnTo>
                        <a:pt x="402" y="0"/>
                      </a:lnTo>
                      <a:lnTo>
                        <a:pt x="402" y="98"/>
                      </a:lnTo>
                      <a:lnTo>
                        <a:pt x="346" y="44"/>
                      </a:lnTo>
                      <a:lnTo>
                        <a:pt x="332" y="58"/>
                      </a:lnTo>
                      <a:lnTo>
                        <a:pt x="400" y="128"/>
                      </a:lnTo>
                      <a:lnTo>
                        <a:pt x="400" y="160"/>
                      </a:lnTo>
                      <a:lnTo>
                        <a:pt x="324" y="86"/>
                      </a:lnTo>
                      <a:lnTo>
                        <a:pt x="310" y="100"/>
                      </a:lnTo>
                      <a:lnTo>
                        <a:pt x="400" y="192"/>
                      </a:lnTo>
                      <a:lnTo>
                        <a:pt x="396" y="360"/>
                      </a:lnTo>
                      <a:lnTo>
                        <a:pt x="352" y="360"/>
                      </a:lnTo>
                      <a:lnTo>
                        <a:pt x="332" y="398"/>
                      </a:lnTo>
                      <a:lnTo>
                        <a:pt x="178" y="314"/>
                      </a:lnTo>
                      <a:lnTo>
                        <a:pt x="142" y="196"/>
                      </a:lnTo>
                      <a:lnTo>
                        <a:pt x="124" y="202"/>
                      </a:lnTo>
                      <a:lnTo>
                        <a:pt x="150" y="300"/>
                      </a:lnTo>
                      <a:lnTo>
                        <a:pt x="120" y="284"/>
                      </a:lnTo>
                      <a:lnTo>
                        <a:pt x="94" y="194"/>
                      </a:lnTo>
                      <a:lnTo>
                        <a:pt x="78" y="200"/>
                      </a:lnTo>
                      <a:lnTo>
                        <a:pt x="94" y="270"/>
                      </a:lnTo>
                      <a:lnTo>
                        <a:pt x="14" y="226"/>
                      </a:lnTo>
                      <a:lnTo>
                        <a:pt x="2" y="246"/>
                      </a:lnTo>
                      <a:lnTo>
                        <a:pt x="84" y="296"/>
                      </a:lnTo>
                      <a:lnTo>
                        <a:pt x="10" y="318"/>
                      </a:lnTo>
                      <a:lnTo>
                        <a:pt x="14" y="336"/>
                      </a:lnTo>
                      <a:lnTo>
                        <a:pt x="110" y="312"/>
                      </a:lnTo>
                      <a:lnTo>
                        <a:pt x="136" y="328"/>
                      </a:lnTo>
                      <a:lnTo>
                        <a:pt x="34" y="358"/>
                      </a:lnTo>
                      <a:lnTo>
                        <a:pt x="40" y="376"/>
                      </a:lnTo>
                      <a:lnTo>
                        <a:pt x="164" y="346"/>
                      </a:lnTo>
                      <a:lnTo>
                        <a:pt x="312" y="434"/>
                      </a:lnTo>
                      <a:lnTo>
                        <a:pt x="290" y="472"/>
                      </a:lnTo>
                      <a:lnTo>
                        <a:pt x="310" y="508"/>
                      </a:lnTo>
                      <a:lnTo>
                        <a:pt x="160" y="598"/>
                      </a:lnTo>
                      <a:lnTo>
                        <a:pt x="40" y="570"/>
                      </a:lnTo>
                      <a:lnTo>
                        <a:pt x="34" y="588"/>
                      </a:lnTo>
                      <a:lnTo>
                        <a:pt x="132" y="616"/>
                      </a:lnTo>
                      <a:lnTo>
                        <a:pt x="104" y="632"/>
                      </a:lnTo>
                      <a:lnTo>
                        <a:pt x="14" y="610"/>
                      </a:lnTo>
                      <a:lnTo>
                        <a:pt x="10" y="628"/>
                      </a:lnTo>
                      <a:lnTo>
                        <a:pt x="80" y="648"/>
                      </a:lnTo>
                      <a:lnTo>
                        <a:pt x="0" y="696"/>
                      </a:lnTo>
                      <a:lnTo>
                        <a:pt x="12" y="716"/>
                      </a:lnTo>
                      <a:lnTo>
                        <a:pt x="96" y="670"/>
                      </a:lnTo>
                      <a:lnTo>
                        <a:pt x="78" y="746"/>
                      </a:lnTo>
                      <a:lnTo>
                        <a:pt x="94" y="750"/>
                      </a:lnTo>
                      <a:lnTo>
                        <a:pt x="122" y="656"/>
                      </a:lnTo>
                      <a:lnTo>
                        <a:pt x="150" y="640"/>
                      </a:lnTo>
                      <a:lnTo>
                        <a:pt x="124" y="744"/>
                      </a:lnTo>
                      <a:lnTo>
                        <a:pt x="142" y="748"/>
                      </a:lnTo>
                      <a:lnTo>
                        <a:pt x="178" y="624"/>
                      </a:lnTo>
                      <a:lnTo>
                        <a:pt x="328" y="542"/>
                      </a:lnTo>
                      <a:lnTo>
                        <a:pt x="352" y="584"/>
                      </a:lnTo>
                      <a:lnTo>
                        <a:pt x="392" y="584"/>
                      </a:lnTo>
                      <a:lnTo>
                        <a:pt x="396" y="756"/>
                      </a:lnTo>
                      <a:lnTo>
                        <a:pt x="310" y="846"/>
                      </a:lnTo>
                      <a:lnTo>
                        <a:pt x="324" y="858"/>
                      </a:lnTo>
                      <a:lnTo>
                        <a:pt x="396" y="788"/>
                      </a:lnTo>
                      <a:lnTo>
                        <a:pt x="396" y="820"/>
                      </a:lnTo>
                      <a:lnTo>
                        <a:pt x="332" y="888"/>
                      </a:lnTo>
                      <a:lnTo>
                        <a:pt x="346" y="900"/>
                      </a:lnTo>
                      <a:lnTo>
                        <a:pt x="398" y="850"/>
                      </a:lnTo>
                      <a:lnTo>
                        <a:pt x="400" y="942"/>
                      </a:lnTo>
                      <a:lnTo>
                        <a:pt x="424" y="942"/>
                      </a:lnTo>
                      <a:lnTo>
                        <a:pt x="426" y="846"/>
                      </a:lnTo>
                      <a:lnTo>
                        <a:pt x="482" y="900"/>
                      </a:lnTo>
                      <a:lnTo>
                        <a:pt x="494" y="888"/>
                      </a:lnTo>
                      <a:lnTo>
                        <a:pt x="426" y="816"/>
                      </a:lnTo>
                      <a:lnTo>
                        <a:pt x="426" y="784"/>
                      </a:lnTo>
                      <a:lnTo>
                        <a:pt x="504" y="858"/>
                      </a:lnTo>
                      <a:lnTo>
                        <a:pt x="516" y="844"/>
                      </a:lnTo>
                      <a:lnTo>
                        <a:pt x="428" y="752"/>
                      </a:lnTo>
                      <a:lnTo>
                        <a:pt x="430" y="584"/>
                      </a:lnTo>
                      <a:lnTo>
                        <a:pt x="478" y="584"/>
                      </a:lnTo>
                      <a:lnTo>
                        <a:pt x="500" y="548"/>
                      </a:lnTo>
                      <a:lnTo>
                        <a:pt x="650" y="630"/>
                      </a:lnTo>
                      <a:lnTo>
                        <a:pt x="684" y="748"/>
                      </a:lnTo>
                      <a:lnTo>
                        <a:pt x="702" y="744"/>
                      </a:lnTo>
                      <a:lnTo>
                        <a:pt x="678" y="646"/>
                      </a:lnTo>
                      <a:lnTo>
                        <a:pt x="706" y="660"/>
                      </a:lnTo>
                      <a:lnTo>
                        <a:pt x="732" y="750"/>
                      </a:lnTo>
                      <a:lnTo>
                        <a:pt x="750" y="746"/>
                      </a:lnTo>
                      <a:lnTo>
                        <a:pt x="732" y="674"/>
                      </a:lnTo>
                      <a:lnTo>
                        <a:pt x="812" y="720"/>
                      </a:lnTo>
                      <a:lnTo>
                        <a:pt x="826" y="698"/>
                      </a:lnTo>
                      <a:lnTo>
                        <a:pt x="742" y="648"/>
                      </a:lnTo>
                      <a:lnTo>
                        <a:pt x="818" y="628"/>
                      </a:lnTo>
                      <a:close/>
                      <a:moveTo>
                        <a:pt x="456" y="544"/>
                      </a:moveTo>
                      <a:lnTo>
                        <a:pt x="376" y="544"/>
                      </a:lnTo>
                      <a:lnTo>
                        <a:pt x="336" y="472"/>
                      </a:lnTo>
                      <a:lnTo>
                        <a:pt x="376" y="400"/>
                      </a:lnTo>
                      <a:lnTo>
                        <a:pt x="456" y="400"/>
                      </a:lnTo>
                      <a:lnTo>
                        <a:pt x="496" y="472"/>
                      </a:lnTo>
                      <a:lnTo>
                        <a:pt x="456" y="544"/>
                      </a:lnTo>
                      <a:close/>
                    </a:path>
                  </a:pathLst>
                </a:custGeom>
                <a:noFill/>
                <a:ln>
                  <a:solidFill>
                    <a:srgbClr val="FEFFFF">
                      <a:alpha val="26000"/>
                    </a:srgbClr>
                  </a:solidFill>
                </a:ln>
                <a:effectLst/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801"/>
                </a:p>
              </p:txBody>
            </p:sp>
            <p:sp>
              <p:nvSpPr>
                <p:cNvPr id="230" name="Freeform 81"/>
                <p:cNvSpPr>
                  <a:spLocks noChangeAspect="1" noEditPoints="1"/>
                </p:cNvSpPr>
                <p:nvPr/>
              </p:nvSpPr>
              <p:spPr bwMode="auto">
                <a:xfrm rot="924218">
                  <a:off x="8027251" y="1799143"/>
                  <a:ext cx="766532" cy="869062"/>
                </a:xfrm>
                <a:custGeom>
                  <a:avLst/>
                  <a:gdLst>
                    <a:gd name="T0" fmla="*/ 546 w 628"/>
                    <a:gd name="T1" fmla="*/ 480 h 712"/>
                    <a:gd name="T2" fmla="*/ 598 w 628"/>
                    <a:gd name="T3" fmla="*/ 430 h 712"/>
                    <a:gd name="T4" fmla="*/ 400 w 628"/>
                    <a:gd name="T5" fmla="*/ 374 h 712"/>
                    <a:gd name="T6" fmla="*/ 402 w 628"/>
                    <a:gd name="T7" fmla="*/ 354 h 712"/>
                    <a:gd name="T8" fmla="*/ 508 w 628"/>
                    <a:gd name="T9" fmla="*/ 254 h 712"/>
                    <a:gd name="T10" fmla="*/ 524 w 628"/>
                    <a:gd name="T11" fmla="*/ 246 h 712"/>
                    <a:gd name="T12" fmla="*/ 620 w 628"/>
                    <a:gd name="T13" fmla="*/ 236 h 712"/>
                    <a:gd name="T14" fmla="*/ 620 w 628"/>
                    <a:gd name="T15" fmla="*/ 170 h 712"/>
                    <a:gd name="T16" fmla="*/ 558 w 628"/>
                    <a:gd name="T17" fmla="*/ 144 h 712"/>
                    <a:gd name="T18" fmla="*/ 532 w 628"/>
                    <a:gd name="T19" fmla="*/ 148 h 712"/>
                    <a:gd name="T20" fmla="*/ 450 w 628"/>
                    <a:gd name="T21" fmla="*/ 264 h 712"/>
                    <a:gd name="T22" fmla="*/ 360 w 628"/>
                    <a:gd name="T23" fmla="*/ 278 h 712"/>
                    <a:gd name="T24" fmla="*/ 324 w 628"/>
                    <a:gd name="T25" fmla="*/ 136 h 712"/>
                    <a:gd name="T26" fmla="*/ 324 w 628"/>
                    <a:gd name="T27" fmla="*/ 118 h 712"/>
                    <a:gd name="T28" fmla="*/ 366 w 628"/>
                    <a:gd name="T29" fmla="*/ 30 h 712"/>
                    <a:gd name="T30" fmla="*/ 308 w 628"/>
                    <a:gd name="T31" fmla="*/ 0 h 712"/>
                    <a:gd name="T32" fmla="*/ 254 w 628"/>
                    <a:gd name="T33" fmla="*/ 36 h 712"/>
                    <a:gd name="T34" fmla="*/ 244 w 628"/>
                    <a:gd name="T35" fmla="*/ 62 h 712"/>
                    <a:gd name="T36" fmla="*/ 304 w 628"/>
                    <a:gd name="T37" fmla="*/ 190 h 712"/>
                    <a:gd name="T38" fmla="*/ 272 w 628"/>
                    <a:gd name="T39" fmla="*/ 278 h 712"/>
                    <a:gd name="T40" fmla="*/ 130 w 628"/>
                    <a:gd name="T41" fmla="*/ 234 h 712"/>
                    <a:gd name="T42" fmla="*/ 114 w 628"/>
                    <a:gd name="T43" fmla="*/ 226 h 712"/>
                    <a:gd name="T44" fmla="*/ 58 w 628"/>
                    <a:gd name="T45" fmla="*/ 146 h 712"/>
                    <a:gd name="T46" fmla="*/ 0 w 628"/>
                    <a:gd name="T47" fmla="*/ 180 h 712"/>
                    <a:gd name="T48" fmla="*/ 8 w 628"/>
                    <a:gd name="T49" fmla="*/ 246 h 712"/>
                    <a:gd name="T50" fmla="*/ 26 w 628"/>
                    <a:gd name="T51" fmla="*/ 268 h 712"/>
                    <a:gd name="T52" fmla="*/ 166 w 628"/>
                    <a:gd name="T53" fmla="*/ 280 h 712"/>
                    <a:gd name="T54" fmla="*/ 228 w 628"/>
                    <a:gd name="T55" fmla="*/ 354 h 712"/>
                    <a:gd name="T56" fmla="*/ 162 w 628"/>
                    <a:gd name="T57" fmla="*/ 426 h 712"/>
                    <a:gd name="T58" fmla="*/ 26 w 628"/>
                    <a:gd name="T59" fmla="*/ 440 h 712"/>
                    <a:gd name="T60" fmla="*/ 8 w 628"/>
                    <a:gd name="T61" fmla="*/ 462 h 712"/>
                    <a:gd name="T62" fmla="*/ 0 w 628"/>
                    <a:gd name="T63" fmla="*/ 526 h 712"/>
                    <a:gd name="T64" fmla="*/ 58 w 628"/>
                    <a:gd name="T65" fmla="*/ 562 h 712"/>
                    <a:gd name="T66" fmla="*/ 114 w 628"/>
                    <a:gd name="T67" fmla="*/ 478 h 712"/>
                    <a:gd name="T68" fmla="*/ 132 w 628"/>
                    <a:gd name="T69" fmla="*/ 468 h 712"/>
                    <a:gd name="T70" fmla="*/ 256 w 628"/>
                    <a:gd name="T71" fmla="*/ 418 h 712"/>
                    <a:gd name="T72" fmla="*/ 300 w 628"/>
                    <a:gd name="T73" fmla="*/ 522 h 712"/>
                    <a:gd name="T74" fmla="*/ 244 w 628"/>
                    <a:gd name="T75" fmla="*/ 646 h 712"/>
                    <a:gd name="T76" fmla="*/ 254 w 628"/>
                    <a:gd name="T77" fmla="*/ 672 h 712"/>
                    <a:gd name="T78" fmla="*/ 304 w 628"/>
                    <a:gd name="T79" fmla="*/ 712 h 712"/>
                    <a:gd name="T80" fmla="*/ 366 w 628"/>
                    <a:gd name="T81" fmla="*/ 678 h 712"/>
                    <a:gd name="T82" fmla="*/ 322 w 628"/>
                    <a:gd name="T83" fmla="*/ 588 h 712"/>
                    <a:gd name="T84" fmla="*/ 322 w 628"/>
                    <a:gd name="T85" fmla="*/ 568 h 712"/>
                    <a:gd name="T86" fmla="*/ 340 w 628"/>
                    <a:gd name="T87" fmla="*/ 438 h 712"/>
                    <a:gd name="T88" fmla="*/ 452 w 628"/>
                    <a:gd name="T89" fmla="*/ 448 h 712"/>
                    <a:gd name="T90" fmla="*/ 532 w 628"/>
                    <a:gd name="T91" fmla="*/ 560 h 712"/>
                    <a:gd name="T92" fmla="*/ 558 w 628"/>
                    <a:gd name="T93" fmla="*/ 564 h 712"/>
                    <a:gd name="T94" fmla="*/ 618 w 628"/>
                    <a:gd name="T95" fmla="*/ 540 h 712"/>
                    <a:gd name="T96" fmla="*/ 620 w 628"/>
                    <a:gd name="T97" fmla="*/ 470 h 712"/>
                    <a:gd name="T98" fmla="*/ 304 w 628"/>
                    <a:gd name="T99" fmla="*/ 408 h 712"/>
                    <a:gd name="T100" fmla="*/ 276 w 628"/>
                    <a:gd name="T101" fmla="*/ 394 h 712"/>
                    <a:gd name="T102" fmla="*/ 260 w 628"/>
                    <a:gd name="T103" fmla="*/ 364 h 712"/>
                    <a:gd name="T104" fmla="*/ 260 w 628"/>
                    <a:gd name="T105" fmla="*/ 342 h 712"/>
                    <a:gd name="T106" fmla="*/ 276 w 628"/>
                    <a:gd name="T107" fmla="*/ 314 h 712"/>
                    <a:gd name="T108" fmla="*/ 304 w 628"/>
                    <a:gd name="T109" fmla="*/ 300 h 712"/>
                    <a:gd name="T110" fmla="*/ 326 w 628"/>
                    <a:gd name="T111" fmla="*/ 300 h 712"/>
                    <a:gd name="T112" fmla="*/ 354 w 628"/>
                    <a:gd name="T113" fmla="*/ 314 h 712"/>
                    <a:gd name="T114" fmla="*/ 370 w 628"/>
                    <a:gd name="T115" fmla="*/ 342 h 712"/>
                    <a:gd name="T116" fmla="*/ 370 w 628"/>
                    <a:gd name="T117" fmla="*/ 364 h 712"/>
                    <a:gd name="T118" fmla="*/ 354 w 628"/>
                    <a:gd name="T119" fmla="*/ 394 h 712"/>
                    <a:gd name="T120" fmla="*/ 326 w 628"/>
                    <a:gd name="T121" fmla="*/ 408 h 7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</a:cxnLst>
                  <a:rect l="0" t="0" r="r" b="b"/>
                  <a:pathLst>
                    <a:path w="628" h="712">
                      <a:moveTo>
                        <a:pt x="620" y="470"/>
                      </a:moveTo>
                      <a:lnTo>
                        <a:pt x="618" y="462"/>
                      </a:lnTo>
                      <a:lnTo>
                        <a:pt x="546" y="480"/>
                      </a:lnTo>
                      <a:lnTo>
                        <a:pt x="520" y="464"/>
                      </a:lnTo>
                      <a:lnTo>
                        <a:pt x="602" y="440"/>
                      </a:lnTo>
                      <a:lnTo>
                        <a:pt x="598" y="430"/>
                      </a:lnTo>
                      <a:lnTo>
                        <a:pt x="504" y="454"/>
                      </a:lnTo>
                      <a:lnTo>
                        <a:pt x="460" y="428"/>
                      </a:lnTo>
                      <a:lnTo>
                        <a:pt x="400" y="374"/>
                      </a:lnTo>
                      <a:lnTo>
                        <a:pt x="400" y="374"/>
                      </a:lnTo>
                      <a:lnTo>
                        <a:pt x="402" y="354"/>
                      </a:lnTo>
                      <a:lnTo>
                        <a:pt x="402" y="354"/>
                      </a:lnTo>
                      <a:lnTo>
                        <a:pt x="402" y="338"/>
                      </a:lnTo>
                      <a:lnTo>
                        <a:pt x="464" y="282"/>
                      </a:lnTo>
                      <a:lnTo>
                        <a:pt x="508" y="254"/>
                      </a:lnTo>
                      <a:lnTo>
                        <a:pt x="598" y="278"/>
                      </a:lnTo>
                      <a:lnTo>
                        <a:pt x="602" y="268"/>
                      </a:lnTo>
                      <a:lnTo>
                        <a:pt x="524" y="246"/>
                      </a:lnTo>
                      <a:lnTo>
                        <a:pt x="550" y="230"/>
                      </a:lnTo>
                      <a:lnTo>
                        <a:pt x="618" y="246"/>
                      </a:lnTo>
                      <a:lnTo>
                        <a:pt x="620" y="236"/>
                      </a:lnTo>
                      <a:lnTo>
                        <a:pt x="564" y="220"/>
                      </a:lnTo>
                      <a:lnTo>
                        <a:pt x="628" y="182"/>
                      </a:lnTo>
                      <a:lnTo>
                        <a:pt x="620" y="170"/>
                      </a:lnTo>
                      <a:lnTo>
                        <a:pt x="554" y="206"/>
                      </a:lnTo>
                      <a:lnTo>
                        <a:pt x="568" y="146"/>
                      </a:lnTo>
                      <a:lnTo>
                        <a:pt x="558" y="144"/>
                      </a:lnTo>
                      <a:lnTo>
                        <a:pt x="538" y="214"/>
                      </a:lnTo>
                      <a:lnTo>
                        <a:pt x="512" y="230"/>
                      </a:lnTo>
                      <a:lnTo>
                        <a:pt x="532" y="148"/>
                      </a:lnTo>
                      <a:lnTo>
                        <a:pt x="522" y="144"/>
                      </a:lnTo>
                      <a:lnTo>
                        <a:pt x="494" y="238"/>
                      </a:lnTo>
                      <a:lnTo>
                        <a:pt x="450" y="264"/>
                      </a:lnTo>
                      <a:lnTo>
                        <a:pt x="374" y="288"/>
                      </a:lnTo>
                      <a:lnTo>
                        <a:pt x="374" y="288"/>
                      </a:lnTo>
                      <a:lnTo>
                        <a:pt x="360" y="278"/>
                      </a:lnTo>
                      <a:lnTo>
                        <a:pt x="344" y="272"/>
                      </a:lnTo>
                      <a:lnTo>
                        <a:pt x="326" y="186"/>
                      </a:lnTo>
                      <a:lnTo>
                        <a:pt x="324" y="136"/>
                      </a:lnTo>
                      <a:lnTo>
                        <a:pt x="390" y="68"/>
                      </a:lnTo>
                      <a:lnTo>
                        <a:pt x="382" y="62"/>
                      </a:lnTo>
                      <a:lnTo>
                        <a:pt x="324" y="118"/>
                      </a:lnTo>
                      <a:lnTo>
                        <a:pt x="324" y="86"/>
                      </a:lnTo>
                      <a:lnTo>
                        <a:pt x="372" y="36"/>
                      </a:lnTo>
                      <a:lnTo>
                        <a:pt x="366" y="30"/>
                      </a:lnTo>
                      <a:lnTo>
                        <a:pt x="324" y="72"/>
                      </a:lnTo>
                      <a:lnTo>
                        <a:pt x="322" y="0"/>
                      </a:lnTo>
                      <a:lnTo>
                        <a:pt x="308" y="0"/>
                      </a:lnTo>
                      <a:lnTo>
                        <a:pt x="306" y="74"/>
                      </a:lnTo>
                      <a:lnTo>
                        <a:pt x="260" y="30"/>
                      </a:lnTo>
                      <a:lnTo>
                        <a:pt x="254" y="36"/>
                      </a:lnTo>
                      <a:lnTo>
                        <a:pt x="306" y="90"/>
                      </a:lnTo>
                      <a:lnTo>
                        <a:pt x="304" y="120"/>
                      </a:lnTo>
                      <a:lnTo>
                        <a:pt x="244" y="62"/>
                      </a:lnTo>
                      <a:lnTo>
                        <a:pt x="236" y="68"/>
                      </a:lnTo>
                      <a:lnTo>
                        <a:pt x="304" y="138"/>
                      </a:lnTo>
                      <a:lnTo>
                        <a:pt x="304" y="190"/>
                      </a:lnTo>
                      <a:lnTo>
                        <a:pt x="286" y="270"/>
                      </a:lnTo>
                      <a:lnTo>
                        <a:pt x="286" y="270"/>
                      </a:lnTo>
                      <a:lnTo>
                        <a:pt x="272" y="278"/>
                      </a:lnTo>
                      <a:lnTo>
                        <a:pt x="258" y="286"/>
                      </a:lnTo>
                      <a:lnTo>
                        <a:pt x="174" y="260"/>
                      </a:lnTo>
                      <a:lnTo>
                        <a:pt x="130" y="234"/>
                      </a:lnTo>
                      <a:lnTo>
                        <a:pt x="104" y="144"/>
                      </a:lnTo>
                      <a:lnTo>
                        <a:pt x="94" y="148"/>
                      </a:lnTo>
                      <a:lnTo>
                        <a:pt x="114" y="226"/>
                      </a:lnTo>
                      <a:lnTo>
                        <a:pt x="86" y="212"/>
                      </a:lnTo>
                      <a:lnTo>
                        <a:pt x="68" y="144"/>
                      </a:lnTo>
                      <a:lnTo>
                        <a:pt x="58" y="146"/>
                      </a:lnTo>
                      <a:lnTo>
                        <a:pt x="72" y="204"/>
                      </a:lnTo>
                      <a:lnTo>
                        <a:pt x="8" y="168"/>
                      </a:lnTo>
                      <a:lnTo>
                        <a:pt x="0" y="180"/>
                      </a:lnTo>
                      <a:lnTo>
                        <a:pt x="66" y="220"/>
                      </a:lnTo>
                      <a:lnTo>
                        <a:pt x="6" y="236"/>
                      </a:lnTo>
                      <a:lnTo>
                        <a:pt x="8" y="246"/>
                      </a:lnTo>
                      <a:lnTo>
                        <a:pt x="80" y="228"/>
                      </a:lnTo>
                      <a:lnTo>
                        <a:pt x="106" y="244"/>
                      </a:lnTo>
                      <a:lnTo>
                        <a:pt x="26" y="268"/>
                      </a:lnTo>
                      <a:lnTo>
                        <a:pt x="28" y="278"/>
                      </a:lnTo>
                      <a:lnTo>
                        <a:pt x="122" y="254"/>
                      </a:lnTo>
                      <a:lnTo>
                        <a:pt x="166" y="280"/>
                      </a:lnTo>
                      <a:lnTo>
                        <a:pt x="228" y="336"/>
                      </a:lnTo>
                      <a:lnTo>
                        <a:pt x="228" y="336"/>
                      </a:lnTo>
                      <a:lnTo>
                        <a:pt x="228" y="354"/>
                      </a:lnTo>
                      <a:lnTo>
                        <a:pt x="228" y="354"/>
                      </a:lnTo>
                      <a:lnTo>
                        <a:pt x="228" y="366"/>
                      </a:lnTo>
                      <a:lnTo>
                        <a:pt x="162" y="426"/>
                      </a:lnTo>
                      <a:lnTo>
                        <a:pt x="118" y="452"/>
                      </a:lnTo>
                      <a:lnTo>
                        <a:pt x="28" y="430"/>
                      </a:lnTo>
                      <a:lnTo>
                        <a:pt x="26" y="440"/>
                      </a:lnTo>
                      <a:lnTo>
                        <a:pt x="102" y="462"/>
                      </a:lnTo>
                      <a:lnTo>
                        <a:pt x="76" y="478"/>
                      </a:lnTo>
                      <a:lnTo>
                        <a:pt x="8" y="462"/>
                      </a:lnTo>
                      <a:lnTo>
                        <a:pt x="6" y="470"/>
                      </a:lnTo>
                      <a:lnTo>
                        <a:pt x="62" y="488"/>
                      </a:lnTo>
                      <a:lnTo>
                        <a:pt x="0" y="526"/>
                      </a:lnTo>
                      <a:lnTo>
                        <a:pt x="6" y="538"/>
                      </a:lnTo>
                      <a:lnTo>
                        <a:pt x="74" y="500"/>
                      </a:lnTo>
                      <a:lnTo>
                        <a:pt x="58" y="562"/>
                      </a:lnTo>
                      <a:lnTo>
                        <a:pt x="68" y="564"/>
                      </a:lnTo>
                      <a:lnTo>
                        <a:pt x="88" y="492"/>
                      </a:lnTo>
                      <a:lnTo>
                        <a:pt x="114" y="478"/>
                      </a:lnTo>
                      <a:lnTo>
                        <a:pt x="94" y="560"/>
                      </a:lnTo>
                      <a:lnTo>
                        <a:pt x="104" y="562"/>
                      </a:lnTo>
                      <a:lnTo>
                        <a:pt x="132" y="468"/>
                      </a:lnTo>
                      <a:lnTo>
                        <a:pt x="176" y="444"/>
                      </a:lnTo>
                      <a:lnTo>
                        <a:pt x="256" y="418"/>
                      </a:lnTo>
                      <a:lnTo>
                        <a:pt x="256" y="418"/>
                      </a:lnTo>
                      <a:lnTo>
                        <a:pt x="268" y="428"/>
                      </a:lnTo>
                      <a:lnTo>
                        <a:pt x="282" y="436"/>
                      </a:lnTo>
                      <a:lnTo>
                        <a:pt x="300" y="522"/>
                      </a:lnTo>
                      <a:lnTo>
                        <a:pt x="302" y="572"/>
                      </a:lnTo>
                      <a:lnTo>
                        <a:pt x="236" y="640"/>
                      </a:lnTo>
                      <a:lnTo>
                        <a:pt x="244" y="646"/>
                      </a:lnTo>
                      <a:lnTo>
                        <a:pt x="302" y="590"/>
                      </a:lnTo>
                      <a:lnTo>
                        <a:pt x="302" y="620"/>
                      </a:lnTo>
                      <a:lnTo>
                        <a:pt x="254" y="672"/>
                      </a:lnTo>
                      <a:lnTo>
                        <a:pt x="260" y="678"/>
                      </a:lnTo>
                      <a:lnTo>
                        <a:pt x="304" y="638"/>
                      </a:lnTo>
                      <a:lnTo>
                        <a:pt x="304" y="712"/>
                      </a:lnTo>
                      <a:lnTo>
                        <a:pt x="320" y="712"/>
                      </a:lnTo>
                      <a:lnTo>
                        <a:pt x="320" y="636"/>
                      </a:lnTo>
                      <a:lnTo>
                        <a:pt x="366" y="678"/>
                      </a:lnTo>
                      <a:lnTo>
                        <a:pt x="372" y="672"/>
                      </a:lnTo>
                      <a:lnTo>
                        <a:pt x="320" y="618"/>
                      </a:lnTo>
                      <a:lnTo>
                        <a:pt x="322" y="588"/>
                      </a:lnTo>
                      <a:lnTo>
                        <a:pt x="382" y="646"/>
                      </a:lnTo>
                      <a:lnTo>
                        <a:pt x="390" y="640"/>
                      </a:lnTo>
                      <a:lnTo>
                        <a:pt x="322" y="568"/>
                      </a:lnTo>
                      <a:lnTo>
                        <a:pt x="322" y="518"/>
                      </a:lnTo>
                      <a:lnTo>
                        <a:pt x="340" y="438"/>
                      </a:lnTo>
                      <a:lnTo>
                        <a:pt x="340" y="438"/>
                      </a:lnTo>
                      <a:lnTo>
                        <a:pt x="356" y="432"/>
                      </a:lnTo>
                      <a:lnTo>
                        <a:pt x="370" y="422"/>
                      </a:lnTo>
                      <a:lnTo>
                        <a:pt x="452" y="448"/>
                      </a:lnTo>
                      <a:lnTo>
                        <a:pt x="496" y="472"/>
                      </a:lnTo>
                      <a:lnTo>
                        <a:pt x="522" y="562"/>
                      </a:lnTo>
                      <a:lnTo>
                        <a:pt x="532" y="560"/>
                      </a:lnTo>
                      <a:lnTo>
                        <a:pt x="512" y="482"/>
                      </a:lnTo>
                      <a:lnTo>
                        <a:pt x="540" y="496"/>
                      </a:lnTo>
                      <a:lnTo>
                        <a:pt x="558" y="564"/>
                      </a:lnTo>
                      <a:lnTo>
                        <a:pt x="568" y="562"/>
                      </a:lnTo>
                      <a:lnTo>
                        <a:pt x="554" y="504"/>
                      </a:lnTo>
                      <a:lnTo>
                        <a:pt x="618" y="540"/>
                      </a:lnTo>
                      <a:lnTo>
                        <a:pt x="626" y="528"/>
                      </a:lnTo>
                      <a:lnTo>
                        <a:pt x="560" y="488"/>
                      </a:lnTo>
                      <a:lnTo>
                        <a:pt x="620" y="470"/>
                      </a:lnTo>
                      <a:close/>
                      <a:moveTo>
                        <a:pt x="314" y="410"/>
                      </a:moveTo>
                      <a:lnTo>
                        <a:pt x="314" y="410"/>
                      </a:lnTo>
                      <a:lnTo>
                        <a:pt x="304" y="408"/>
                      </a:lnTo>
                      <a:lnTo>
                        <a:pt x="294" y="406"/>
                      </a:lnTo>
                      <a:lnTo>
                        <a:pt x="284" y="400"/>
                      </a:lnTo>
                      <a:lnTo>
                        <a:pt x="276" y="394"/>
                      </a:lnTo>
                      <a:lnTo>
                        <a:pt x="268" y="384"/>
                      </a:lnTo>
                      <a:lnTo>
                        <a:pt x="264" y="376"/>
                      </a:lnTo>
                      <a:lnTo>
                        <a:pt x="260" y="364"/>
                      </a:lnTo>
                      <a:lnTo>
                        <a:pt x="260" y="354"/>
                      </a:lnTo>
                      <a:lnTo>
                        <a:pt x="260" y="354"/>
                      </a:lnTo>
                      <a:lnTo>
                        <a:pt x="260" y="342"/>
                      </a:lnTo>
                      <a:lnTo>
                        <a:pt x="264" y="332"/>
                      </a:lnTo>
                      <a:lnTo>
                        <a:pt x="268" y="322"/>
                      </a:lnTo>
                      <a:lnTo>
                        <a:pt x="276" y="314"/>
                      </a:lnTo>
                      <a:lnTo>
                        <a:pt x="284" y="308"/>
                      </a:lnTo>
                      <a:lnTo>
                        <a:pt x="294" y="302"/>
                      </a:lnTo>
                      <a:lnTo>
                        <a:pt x="304" y="300"/>
                      </a:lnTo>
                      <a:lnTo>
                        <a:pt x="314" y="298"/>
                      </a:lnTo>
                      <a:lnTo>
                        <a:pt x="314" y="298"/>
                      </a:lnTo>
                      <a:lnTo>
                        <a:pt x="326" y="300"/>
                      </a:lnTo>
                      <a:lnTo>
                        <a:pt x="336" y="302"/>
                      </a:lnTo>
                      <a:lnTo>
                        <a:pt x="346" y="308"/>
                      </a:lnTo>
                      <a:lnTo>
                        <a:pt x="354" y="314"/>
                      </a:lnTo>
                      <a:lnTo>
                        <a:pt x="362" y="322"/>
                      </a:lnTo>
                      <a:lnTo>
                        <a:pt x="366" y="332"/>
                      </a:lnTo>
                      <a:lnTo>
                        <a:pt x="370" y="342"/>
                      </a:lnTo>
                      <a:lnTo>
                        <a:pt x="370" y="354"/>
                      </a:lnTo>
                      <a:lnTo>
                        <a:pt x="370" y="354"/>
                      </a:lnTo>
                      <a:lnTo>
                        <a:pt x="370" y="364"/>
                      </a:lnTo>
                      <a:lnTo>
                        <a:pt x="366" y="376"/>
                      </a:lnTo>
                      <a:lnTo>
                        <a:pt x="362" y="384"/>
                      </a:lnTo>
                      <a:lnTo>
                        <a:pt x="354" y="394"/>
                      </a:lnTo>
                      <a:lnTo>
                        <a:pt x="346" y="400"/>
                      </a:lnTo>
                      <a:lnTo>
                        <a:pt x="336" y="406"/>
                      </a:lnTo>
                      <a:lnTo>
                        <a:pt x="326" y="408"/>
                      </a:lnTo>
                      <a:lnTo>
                        <a:pt x="314" y="410"/>
                      </a:lnTo>
                      <a:lnTo>
                        <a:pt x="314" y="410"/>
                      </a:lnTo>
                      <a:close/>
                    </a:path>
                  </a:pathLst>
                </a:custGeom>
                <a:solidFill>
                  <a:srgbClr val="FEFFFF">
                    <a:alpha val="76000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801"/>
                </a:p>
              </p:txBody>
            </p:sp>
          </p:grpSp>
        </p:grpSp>
        <p:sp>
          <p:nvSpPr>
            <p:cNvPr id="221" name="Freeform 8"/>
            <p:cNvSpPr>
              <a:spLocks noChangeAspect="1" noEditPoints="1"/>
            </p:cNvSpPr>
            <p:nvPr/>
          </p:nvSpPr>
          <p:spPr bwMode="auto">
            <a:xfrm>
              <a:off x="8267911" y="2855927"/>
              <a:ext cx="865764" cy="1172389"/>
            </a:xfrm>
            <a:custGeom>
              <a:avLst/>
              <a:gdLst>
                <a:gd name="T0" fmla="*/ 562 w 672"/>
                <a:gd name="T1" fmla="*/ 532 h 910"/>
                <a:gd name="T2" fmla="*/ 624 w 672"/>
                <a:gd name="T3" fmla="*/ 522 h 910"/>
                <a:gd name="T4" fmla="*/ 640 w 672"/>
                <a:gd name="T5" fmla="*/ 514 h 910"/>
                <a:gd name="T6" fmla="*/ 636 w 672"/>
                <a:gd name="T7" fmla="*/ 502 h 910"/>
                <a:gd name="T8" fmla="*/ 594 w 672"/>
                <a:gd name="T9" fmla="*/ 460 h 910"/>
                <a:gd name="T10" fmla="*/ 588 w 672"/>
                <a:gd name="T11" fmla="*/ 422 h 910"/>
                <a:gd name="T12" fmla="*/ 610 w 672"/>
                <a:gd name="T13" fmla="*/ 364 h 910"/>
                <a:gd name="T14" fmla="*/ 614 w 672"/>
                <a:gd name="T15" fmla="*/ 352 h 910"/>
                <a:gd name="T16" fmla="*/ 604 w 672"/>
                <a:gd name="T17" fmla="*/ 342 h 910"/>
                <a:gd name="T18" fmla="*/ 560 w 672"/>
                <a:gd name="T19" fmla="*/ 374 h 910"/>
                <a:gd name="T20" fmla="*/ 672 w 672"/>
                <a:gd name="T21" fmla="*/ 156 h 910"/>
                <a:gd name="T22" fmla="*/ 672 w 672"/>
                <a:gd name="T23" fmla="*/ 104 h 910"/>
                <a:gd name="T24" fmla="*/ 644 w 672"/>
                <a:gd name="T25" fmla="*/ 0 h 910"/>
                <a:gd name="T26" fmla="*/ 596 w 672"/>
                <a:gd name="T27" fmla="*/ 120 h 910"/>
                <a:gd name="T28" fmla="*/ 570 w 672"/>
                <a:gd name="T29" fmla="*/ 182 h 910"/>
                <a:gd name="T30" fmla="*/ 476 w 672"/>
                <a:gd name="T31" fmla="*/ 342 h 910"/>
                <a:gd name="T32" fmla="*/ 468 w 672"/>
                <a:gd name="T33" fmla="*/ 296 h 910"/>
                <a:gd name="T34" fmla="*/ 468 w 672"/>
                <a:gd name="T35" fmla="*/ 294 h 910"/>
                <a:gd name="T36" fmla="*/ 468 w 672"/>
                <a:gd name="T37" fmla="*/ 290 h 910"/>
                <a:gd name="T38" fmla="*/ 464 w 672"/>
                <a:gd name="T39" fmla="*/ 288 h 910"/>
                <a:gd name="T40" fmla="*/ 460 w 672"/>
                <a:gd name="T41" fmla="*/ 288 h 910"/>
                <a:gd name="T42" fmla="*/ 450 w 672"/>
                <a:gd name="T43" fmla="*/ 288 h 910"/>
                <a:gd name="T44" fmla="*/ 444 w 672"/>
                <a:gd name="T45" fmla="*/ 300 h 910"/>
                <a:gd name="T46" fmla="*/ 450 w 672"/>
                <a:gd name="T47" fmla="*/ 346 h 910"/>
                <a:gd name="T48" fmla="*/ 320 w 672"/>
                <a:gd name="T49" fmla="*/ 90 h 910"/>
                <a:gd name="T50" fmla="*/ 276 w 672"/>
                <a:gd name="T51" fmla="*/ 70 h 910"/>
                <a:gd name="T52" fmla="*/ 168 w 672"/>
                <a:gd name="T53" fmla="*/ 88 h 910"/>
                <a:gd name="T54" fmla="*/ 246 w 672"/>
                <a:gd name="T55" fmla="*/ 188 h 910"/>
                <a:gd name="T56" fmla="*/ 288 w 672"/>
                <a:gd name="T57" fmla="*/ 240 h 910"/>
                <a:gd name="T58" fmla="*/ 380 w 672"/>
                <a:gd name="T59" fmla="*/ 404 h 910"/>
                <a:gd name="T60" fmla="*/ 328 w 672"/>
                <a:gd name="T61" fmla="*/ 388 h 910"/>
                <a:gd name="T62" fmla="*/ 322 w 672"/>
                <a:gd name="T63" fmla="*/ 398 h 910"/>
                <a:gd name="T64" fmla="*/ 372 w 672"/>
                <a:gd name="T65" fmla="*/ 426 h 910"/>
                <a:gd name="T66" fmla="*/ 188 w 672"/>
                <a:gd name="T67" fmla="*/ 482 h 910"/>
                <a:gd name="T68" fmla="*/ 122 w 672"/>
                <a:gd name="T69" fmla="*/ 494 h 910"/>
                <a:gd name="T70" fmla="*/ 0 w 672"/>
                <a:gd name="T71" fmla="*/ 516 h 910"/>
                <a:gd name="T72" fmla="*/ 54 w 672"/>
                <a:gd name="T73" fmla="*/ 594 h 910"/>
                <a:gd name="T74" fmla="*/ 100 w 672"/>
                <a:gd name="T75" fmla="*/ 610 h 910"/>
                <a:gd name="T76" fmla="*/ 374 w 672"/>
                <a:gd name="T77" fmla="*/ 490 h 910"/>
                <a:gd name="T78" fmla="*/ 352 w 672"/>
                <a:gd name="T79" fmla="*/ 544 h 910"/>
                <a:gd name="T80" fmla="*/ 350 w 672"/>
                <a:gd name="T81" fmla="*/ 562 h 910"/>
                <a:gd name="T82" fmla="*/ 362 w 672"/>
                <a:gd name="T83" fmla="*/ 566 h 910"/>
                <a:gd name="T84" fmla="*/ 420 w 672"/>
                <a:gd name="T85" fmla="*/ 548 h 910"/>
                <a:gd name="T86" fmla="*/ 346 w 672"/>
                <a:gd name="T87" fmla="*/ 752 h 910"/>
                <a:gd name="T88" fmla="*/ 324 w 672"/>
                <a:gd name="T89" fmla="*/ 812 h 910"/>
                <a:gd name="T90" fmla="*/ 352 w 672"/>
                <a:gd name="T91" fmla="*/ 820 h 910"/>
                <a:gd name="T92" fmla="*/ 376 w 672"/>
                <a:gd name="T93" fmla="*/ 760 h 910"/>
                <a:gd name="T94" fmla="*/ 456 w 672"/>
                <a:gd name="T95" fmla="*/ 564 h 910"/>
                <a:gd name="T96" fmla="*/ 494 w 672"/>
                <a:gd name="T97" fmla="*/ 612 h 910"/>
                <a:gd name="T98" fmla="*/ 498 w 672"/>
                <a:gd name="T99" fmla="*/ 620 h 910"/>
                <a:gd name="T100" fmla="*/ 514 w 672"/>
                <a:gd name="T101" fmla="*/ 620 h 910"/>
                <a:gd name="T102" fmla="*/ 512 w 672"/>
                <a:gd name="T103" fmla="*/ 562 h 910"/>
                <a:gd name="T104" fmla="*/ 638 w 672"/>
                <a:gd name="T105" fmla="*/ 822 h 910"/>
                <a:gd name="T106" fmla="*/ 672 w 672"/>
                <a:gd name="T107" fmla="*/ 672 h 910"/>
                <a:gd name="T108" fmla="*/ 504 w 672"/>
                <a:gd name="T109" fmla="*/ 532 h 910"/>
                <a:gd name="T110" fmla="*/ 442 w 672"/>
                <a:gd name="T111" fmla="*/ 526 h 910"/>
                <a:gd name="T112" fmla="*/ 410 w 672"/>
                <a:gd name="T113" fmla="*/ 492 h 910"/>
                <a:gd name="T114" fmla="*/ 404 w 672"/>
                <a:gd name="T115" fmla="*/ 430 h 910"/>
                <a:gd name="T116" fmla="*/ 430 w 672"/>
                <a:gd name="T117" fmla="*/ 392 h 910"/>
                <a:gd name="T118" fmla="*/ 490 w 672"/>
                <a:gd name="T119" fmla="*/ 374 h 910"/>
                <a:gd name="T120" fmla="*/ 544 w 672"/>
                <a:gd name="T121" fmla="*/ 404 h 910"/>
                <a:gd name="T122" fmla="*/ 562 w 672"/>
                <a:gd name="T123" fmla="*/ 448 h 910"/>
                <a:gd name="T124" fmla="*/ 544 w 672"/>
                <a:gd name="T125" fmla="*/ 506 h 9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672" h="910">
                  <a:moveTo>
                    <a:pt x="672" y="672"/>
                  </a:moveTo>
                  <a:lnTo>
                    <a:pt x="670" y="672"/>
                  </a:lnTo>
                  <a:lnTo>
                    <a:pt x="562" y="532"/>
                  </a:lnTo>
                  <a:lnTo>
                    <a:pt x="562" y="532"/>
                  </a:lnTo>
                  <a:lnTo>
                    <a:pt x="572" y="520"/>
                  </a:lnTo>
                  <a:lnTo>
                    <a:pt x="582" y="506"/>
                  </a:lnTo>
                  <a:lnTo>
                    <a:pt x="624" y="522"/>
                  </a:lnTo>
                  <a:lnTo>
                    <a:pt x="624" y="522"/>
                  </a:lnTo>
                  <a:lnTo>
                    <a:pt x="630" y="522"/>
                  </a:lnTo>
                  <a:lnTo>
                    <a:pt x="636" y="520"/>
                  </a:lnTo>
                  <a:lnTo>
                    <a:pt x="636" y="520"/>
                  </a:lnTo>
                  <a:lnTo>
                    <a:pt x="640" y="514"/>
                  </a:lnTo>
                  <a:lnTo>
                    <a:pt x="640" y="514"/>
                  </a:lnTo>
                  <a:lnTo>
                    <a:pt x="640" y="510"/>
                  </a:lnTo>
                  <a:lnTo>
                    <a:pt x="640" y="504"/>
                  </a:lnTo>
                  <a:lnTo>
                    <a:pt x="636" y="502"/>
                  </a:lnTo>
                  <a:lnTo>
                    <a:pt x="632" y="498"/>
                  </a:lnTo>
                  <a:lnTo>
                    <a:pt x="590" y="482"/>
                  </a:lnTo>
                  <a:lnTo>
                    <a:pt x="590" y="482"/>
                  </a:lnTo>
                  <a:lnTo>
                    <a:pt x="594" y="460"/>
                  </a:lnTo>
                  <a:lnTo>
                    <a:pt x="672" y="446"/>
                  </a:lnTo>
                  <a:lnTo>
                    <a:pt x="672" y="410"/>
                  </a:lnTo>
                  <a:lnTo>
                    <a:pt x="588" y="422"/>
                  </a:lnTo>
                  <a:lnTo>
                    <a:pt x="588" y="422"/>
                  </a:lnTo>
                  <a:lnTo>
                    <a:pt x="582" y="406"/>
                  </a:lnTo>
                  <a:lnTo>
                    <a:pt x="576" y="392"/>
                  </a:lnTo>
                  <a:lnTo>
                    <a:pt x="610" y="364"/>
                  </a:lnTo>
                  <a:lnTo>
                    <a:pt x="610" y="364"/>
                  </a:lnTo>
                  <a:lnTo>
                    <a:pt x="614" y="360"/>
                  </a:lnTo>
                  <a:lnTo>
                    <a:pt x="614" y="356"/>
                  </a:lnTo>
                  <a:lnTo>
                    <a:pt x="614" y="356"/>
                  </a:lnTo>
                  <a:lnTo>
                    <a:pt x="614" y="352"/>
                  </a:lnTo>
                  <a:lnTo>
                    <a:pt x="612" y="348"/>
                  </a:lnTo>
                  <a:lnTo>
                    <a:pt x="612" y="348"/>
                  </a:lnTo>
                  <a:lnTo>
                    <a:pt x="608" y="344"/>
                  </a:lnTo>
                  <a:lnTo>
                    <a:pt x="604" y="342"/>
                  </a:lnTo>
                  <a:lnTo>
                    <a:pt x="600" y="344"/>
                  </a:lnTo>
                  <a:lnTo>
                    <a:pt x="594" y="346"/>
                  </a:lnTo>
                  <a:lnTo>
                    <a:pt x="560" y="374"/>
                  </a:lnTo>
                  <a:lnTo>
                    <a:pt x="560" y="374"/>
                  </a:lnTo>
                  <a:lnTo>
                    <a:pt x="550" y="366"/>
                  </a:lnTo>
                  <a:lnTo>
                    <a:pt x="540" y="358"/>
                  </a:lnTo>
                  <a:lnTo>
                    <a:pt x="602" y="190"/>
                  </a:lnTo>
                  <a:lnTo>
                    <a:pt x="672" y="156"/>
                  </a:lnTo>
                  <a:lnTo>
                    <a:pt x="672" y="134"/>
                  </a:lnTo>
                  <a:lnTo>
                    <a:pt x="612" y="160"/>
                  </a:lnTo>
                  <a:lnTo>
                    <a:pt x="624" y="128"/>
                  </a:lnTo>
                  <a:lnTo>
                    <a:pt x="672" y="104"/>
                  </a:lnTo>
                  <a:lnTo>
                    <a:pt x="672" y="84"/>
                  </a:lnTo>
                  <a:lnTo>
                    <a:pt x="634" y="100"/>
                  </a:lnTo>
                  <a:lnTo>
                    <a:pt x="666" y="10"/>
                  </a:lnTo>
                  <a:lnTo>
                    <a:pt x="644" y="0"/>
                  </a:lnTo>
                  <a:lnTo>
                    <a:pt x="606" y="92"/>
                  </a:lnTo>
                  <a:lnTo>
                    <a:pt x="572" y="18"/>
                  </a:lnTo>
                  <a:lnTo>
                    <a:pt x="556" y="26"/>
                  </a:lnTo>
                  <a:lnTo>
                    <a:pt x="596" y="120"/>
                  </a:lnTo>
                  <a:lnTo>
                    <a:pt x="582" y="152"/>
                  </a:lnTo>
                  <a:lnTo>
                    <a:pt x="536" y="52"/>
                  </a:lnTo>
                  <a:lnTo>
                    <a:pt x="518" y="58"/>
                  </a:lnTo>
                  <a:lnTo>
                    <a:pt x="570" y="182"/>
                  </a:lnTo>
                  <a:lnTo>
                    <a:pt x="504" y="344"/>
                  </a:lnTo>
                  <a:lnTo>
                    <a:pt x="504" y="344"/>
                  </a:lnTo>
                  <a:lnTo>
                    <a:pt x="490" y="342"/>
                  </a:lnTo>
                  <a:lnTo>
                    <a:pt x="476" y="342"/>
                  </a:lnTo>
                  <a:lnTo>
                    <a:pt x="468" y="298"/>
                  </a:lnTo>
                  <a:lnTo>
                    <a:pt x="468" y="298"/>
                  </a:lnTo>
                  <a:lnTo>
                    <a:pt x="468" y="296"/>
                  </a:lnTo>
                  <a:lnTo>
                    <a:pt x="468" y="296"/>
                  </a:lnTo>
                  <a:lnTo>
                    <a:pt x="468" y="294"/>
                  </a:lnTo>
                  <a:lnTo>
                    <a:pt x="468" y="294"/>
                  </a:lnTo>
                  <a:lnTo>
                    <a:pt x="468" y="294"/>
                  </a:lnTo>
                  <a:lnTo>
                    <a:pt x="468" y="294"/>
                  </a:lnTo>
                  <a:lnTo>
                    <a:pt x="470" y="290"/>
                  </a:lnTo>
                  <a:lnTo>
                    <a:pt x="470" y="290"/>
                  </a:lnTo>
                  <a:lnTo>
                    <a:pt x="468" y="290"/>
                  </a:lnTo>
                  <a:lnTo>
                    <a:pt x="468" y="290"/>
                  </a:lnTo>
                  <a:lnTo>
                    <a:pt x="464" y="288"/>
                  </a:lnTo>
                  <a:lnTo>
                    <a:pt x="464" y="288"/>
                  </a:lnTo>
                  <a:lnTo>
                    <a:pt x="464" y="288"/>
                  </a:lnTo>
                  <a:lnTo>
                    <a:pt x="464" y="288"/>
                  </a:lnTo>
                  <a:lnTo>
                    <a:pt x="458" y="286"/>
                  </a:lnTo>
                  <a:lnTo>
                    <a:pt x="458" y="286"/>
                  </a:lnTo>
                  <a:lnTo>
                    <a:pt x="460" y="288"/>
                  </a:lnTo>
                  <a:lnTo>
                    <a:pt x="460" y="288"/>
                  </a:lnTo>
                  <a:lnTo>
                    <a:pt x="456" y="288"/>
                  </a:lnTo>
                  <a:lnTo>
                    <a:pt x="454" y="288"/>
                  </a:lnTo>
                  <a:lnTo>
                    <a:pt x="454" y="288"/>
                  </a:lnTo>
                  <a:lnTo>
                    <a:pt x="450" y="288"/>
                  </a:lnTo>
                  <a:lnTo>
                    <a:pt x="446" y="290"/>
                  </a:lnTo>
                  <a:lnTo>
                    <a:pt x="444" y="298"/>
                  </a:lnTo>
                  <a:lnTo>
                    <a:pt x="444" y="298"/>
                  </a:lnTo>
                  <a:lnTo>
                    <a:pt x="444" y="300"/>
                  </a:lnTo>
                  <a:lnTo>
                    <a:pt x="444" y="300"/>
                  </a:lnTo>
                  <a:lnTo>
                    <a:pt x="444" y="302"/>
                  </a:lnTo>
                  <a:lnTo>
                    <a:pt x="450" y="346"/>
                  </a:lnTo>
                  <a:lnTo>
                    <a:pt x="450" y="346"/>
                  </a:lnTo>
                  <a:lnTo>
                    <a:pt x="438" y="350"/>
                  </a:lnTo>
                  <a:lnTo>
                    <a:pt x="426" y="356"/>
                  </a:lnTo>
                  <a:lnTo>
                    <a:pt x="310" y="216"/>
                  </a:lnTo>
                  <a:lnTo>
                    <a:pt x="320" y="90"/>
                  </a:lnTo>
                  <a:lnTo>
                    <a:pt x="302" y="88"/>
                  </a:lnTo>
                  <a:lnTo>
                    <a:pt x="288" y="192"/>
                  </a:lnTo>
                  <a:lnTo>
                    <a:pt x="266" y="166"/>
                  </a:lnTo>
                  <a:lnTo>
                    <a:pt x="276" y="70"/>
                  </a:lnTo>
                  <a:lnTo>
                    <a:pt x="258" y="68"/>
                  </a:lnTo>
                  <a:lnTo>
                    <a:pt x="248" y="144"/>
                  </a:lnTo>
                  <a:lnTo>
                    <a:pt x="188" y="72"/>
                  </a:lnTo>
                  <a:lnTo>
                    <a:pt x="168" y="88"/>
                  </a:lnTo>
                  <a:lnTo>
                    <a:pt x="228" y="164"/>
                  </a:lnTo>
                  <a:lnTo>
                    <a:pt x="148" y="158"/>
                  </a:lnTo>
                  <a:lnTo>
                    <a:pt x="146" y="174"/>
                  </a:lnTo>
                  <a:lnTo>
                    <a:pt x="246" y="188"/>
                  </a:lnTo>
                  <a:lnTo>
                    <a:pt x="268" y="214"/>
                  </a:lnTo>
                  <a:lnTo>
                    <a:pt x="156" y="204"/>
                  </a:lnTo>
                  <a:lnTo>
                    <a:pt x="154" y="222"/>
                  </a:lnTo>
                  <a:lnTo>
                    <a:pt x="288" y="240"/>
                  </a:lnTo>
                  <a:lnTo>
                    <a:pt x="396" y="380"/>
                  </a:lnTo>
                  <a:lnTo>
                    <a:pt x="396" y="380"/>
                  </a:lnTo>
                  <a:lnTo>
                    <a:pt x="388" y="392"/>
                  </a:lnTo>
                  <a:lnTo>
                    <a:pt x="380" y="404"/>
                  </a:lnTo>
                  <a:lnTo>
                    <a:pt x="338" y="386"/>
                  </a:lnTo>
                  <a:lnTo>
                    <a:pt x="338" y="386"/>
                  </a:lnTo>
                  <a:lnTo>
                    <a:pt x="334" y="386"/>
                  </a:lnTo>
                  <a:lnTo>
                    <a:pt x="328" y="388"/>
                  </a:lnTo>
                  <a:lnTo>
                    <a:pt x="326" y="390"/>
                  </a:lnTo>
                  <a:lnTo>
                    <a:pt x="322" y="394"/>
                  </a:lnTo>
                  <a:lnTo>
                    <a:pt x="322" y="394"/>
                  </a:lnTo>
                  <a:lnTo>
                    <a:pt x="322" y="398"/>
                  </a:lnTo>
                  <a:lnTo>
                    <a:pt x="322" y="404"/>
                  </a:lnTo>
                  <a:lnTo>
                    <a:pt x="326" y="408"/>
                  </a:lnTo>
                  <a:lnTo>
                    <a:pt x="330" y="410"/>
                  </a:lnTo>
                  <a:lnTo>
                    <a:pt x="372" y="426"/>
                  </a:lnTo>
                  <a:lnTo>
                    <a:pt x="372" y="426"/>
                  </a:lnTo>
                  <a:lnTo>
                    <a:pt x="370" y="438"/>
                  </a:lnTo>
                  <a:lnTo>
                    <a:pt x="368" y="450"/>
                  </a:lnTo>
                  <a:lnTo>
                    <a:pt x="188" y="482"/>
                  </a:lnTo>
                  <a:lnTo>
                    <a:pt x="82" y="410"/>
                  </a:lnTo>
                  <a:lnTo>
                    <a:pt x="72" y="424"/>
                  </a:lnTo>
                  <a:lnTo>
                    <a:pt x="156" y="488"/>
                  </a:lnTo>
                  <a:lnTo>
                    <a:pt x="122" y="494"/>
                  </a:lnTo>
                  <a:lnTo>
                    <a:pt x="44" y="440"/>
                  </a:lnTo>
                  <a:lnTo>
                    <a:pt x="32" y="454"/>
                  </a:lnTo>
                  <a:lnTo>
                    <a:pt x="92" y="500"/>
                  </a:lnTo>
                  <a:lnTo>
                    <a:pt x="0" y="516"/>
                  </a:lnTo>
                  <a:lnTo>
                    <a:pt x="0" y="528"/>
                  </a:lnTo>
                  <a:lnTo>
                    <a:pt x="2" y="540"/>
                  </a:lnTo>
                  <a:lnTo>
                    <a:pt x="100" y="528"/>
                  </a:lnTo>
                  <a:lnTo>
                    <a:pt x="54" y="594"/>
                  </a:lnTo>
                  <a:lnTo>
                    <a:pt x="68" y="604"/>
                  </a:lnTo>
                  <a:lnTo>
                    <a:pt x="130" y="524"/>
                  </a:lnTo>
                  <a:lnTo>
                    <a:pt x="164" y="518"/>
                  </a:lnTo>
                  <a:lnTo>
                    <a:pt x="100" y="610"/>
                  </a:lnTo>
                  <a:lnTo>
                    <a:pt x="116" y="620"/>
                  </a:lnTo>
                  <a:lnTo>
                    <a:pt x="196" y="514"/>
                  </a:lnTo>
                  <a:lnTo>
                    <a:pt x="374" y="490"/>
                  </a:lnTo>
                  <a:lnTo>
                    <a:pt x="374" y="490"/>
                  </a:lnTo>
                  <a:lnTo>
                    <a:pt x="380" y="502"/>
                  </a:lnTo>
                  <a:lnTo>
                    <a:pt x="386" y="516"/>
                  </a:lnTo>
                  <a:lnTo>
                    <a:pt x="352" y="544"/>
                  </a:lnTo>
                  <a:lnTo>
                    <a:pt x="352" y="544"/>
                  </a:lnTo>
                  <a:lnTo>
                    <a:pt x="348" y="548"/>
                  </a:lnTo>
                  <a:lnTo>
                    <a:pt x="346" y="552"/>
                  </a:lnTo>
                  <a:lnTo>
                    <a:pt x="348" y="558"/>
                  </a:lnTo>
                  <a:lnTo>
                    <a:pt x="350" y="562"/>
                  </a:lnTo>
                  <a:lnTo>
                    <a:pt x="350" y="562"/>
                  </a:lnTo>
                  <a:lnTo>
                    <a:pt x="354" y="564"/>
                  </a:lnTo>
                  <a:lnTo>
                    <a:pt x="358" y="566"/>
                  </a:lnTo>
                  <a:lnTo>
                    <a:pt x="362" y="566"/>
                  </a:lnTo>
                  <a:lnTo>
                    <a:pt x="366" y="564"/>
                  </a:lnTo>
                  <a:lnTo>
                    <a:pt x="402" y="534"/>
                  </a:lnTo>
                  <a:lnTo>
                    <a:pt x="402" y="534"/>
                  </a:lnTo>
                  <a:lnTo>
                    <a:pt x="420" y="548"/>
                  </a:lnTo>
                  <a:lnTo>
                    <a:pt x="356" y="722"/>
                  </a:lnTo>
                  <a:lnTo>
                    <a:pt x="240" y="776"/>
                  </a:lnTo>
                  <a:lnTo>
                    <a:pt x="248" y="794"/>
                  </a:lnTo>
                  <a:lnTo>
                    <a:pt x="346" y="752"/>
                  </a:lnTo>
                  <a:lnTo>
                    <a:pt x="334" y="784"/>
                  </a:lnTo>
                  <a:lnTo>
                    <a:pt x="246" y="826"/>
                  </a:lnTo>
                  <a:lnTo>
                    <a:pt x="254" y="842"/>
                  </a:lnTo>
                  <a:lnTo>
                    <a:pt x="324" y="812"/>
                  </a:lnTo>
                  <a:lnTo>
                    <a:pt x="292" y="902"/>
                  </a:lnTo>
                  <a:lnTo>
                    <a:pt x="310" y="910"/>
                  </a:lnTo>
                  <a:lnTo>
                    <a:pt x="314" y="910"/>
                  </a:lnTo>
                  <a:lnTo>
                    <a:pt x="352" y="820"/>
                  </a:lnTo>
                  <a:lnTo>
                    <a:pt x="386" y="892"/>
                  </a:lnTo>
                  <a:lnTo>
                    <a:pt x="402" y="886"/>
                  </a:lnTo>
                  <a:lnTo>
                    <a:pt x="364" y="792"/>
                  </a:lnTo>
                  <a:lnTo>
                    <a:pt x="376" y="760"/>
                  </a:lnTo>
                  <a:lnTo>
                    <a:pt x="422" y="860"/>
                  </a:lnTo>
                  <a:lnTo>
                    <a:pt x="440" y="852"/>
                  </a:lnTo>
                  <a:lnTo>
                    <a:pt x="388" y="730"/>
                  </a:lnTo>
                  <a:lnTo>
                    <a:pt x="456" y="564"/>
                  </a:lnTo>
                  <a:lnTo>
                    <a:pt x="456" y="564"/>
                  </a:lnTo>
                  <a:lnTo>
                    <a:pt x="472" y="566"/>
                  </a:lnTo>
                  <a:lnTo>
                    <a:pt x="486" y="566"/>
                  </a:lnTo>
                  <a:lnTo>
                    <a:pt x="494" y="612"/>
                  </a:lnTo>
                  <a:lnTo>
                    <a:pt x="494" y="612"/>
                  </a:lnTo>
                  <a:lnTo>
                    <a:pt x="496" y="616"/>
                  </a:lnTo>
                  <a:lnTo>
                    <a:pt x="498" y="620"/>
                  </a:lnTo>
                  <a:lnTo>
                    <a:pt x="498" y="620"/>
                  </a:lnTo>
                  <a:lnTo>
                    <a:pt x="504" y="622"/>
                  </a:lnTo>
                  <a:lnTo>
                    <a:pt x="508" y="622"/>
                  </a:lnTo>
                  <a:lnTo>
                    <a:pt x="508" y="622"/>
                  </a:lnTo>
                  <a:lnTo>
                    <a:pt x="514" y="620"/>
                  </a:lnTo>
                  <a:lnTo>
                    <a:pt x="514" y="620"/>
                  </a:lnTo>
                  <a:lnTo>
                    <a:pt x="518" y="614"/>
                  </a:lnTo>
                  <a:lnTo>
                    <a:pt x="518" y="608"/>
                  </a:lnTo>
                  <a:lnTo>
                    <a:pt x="512" y="562"/>
                  </a:lnTo>
                  <a:lnTo>
                    <a:pt x="512" y="562"/>
                  </a:lnTo>
                  <a:lnTo>
                    <a:pt x="530" y="556"/>
                  </a:lnTo>
                  <a:lnTo>
                    <a:pt x="648" y="694"/>
                  </a:lnTo>
                  <a:lnTo>
                    <a:pt x="638" y="822"/>
                  </a:lnTo>
                  <a:lnTo>
                    <a:pt x="656" y="824"/>
                  </a:lnTo>
                  <a:lnTo>
                    <a:pt x="670" y="720"/>
                  </a:lnTo>
                  <a:lnTo>
                    <a:pt x="672" y="722"/>
                  </a:lnTo>
                  <a:lnTo>
                    <a:pt x="672" y="672"/>
                  </a:lnTo>
                  <a:close/>
                  <a:moveTo>
                    <a:pt x="532" y="518"/>
                  </a:moveTo>
                  <a:lnTo>
                    <a:pt x="532" y="518"/>
                  </a:lnTo>
                  <a:lnTo>
                    <a:pt x="518" y="526"/>
                  </a:lnTo>
                  <a:lnTo>
                    <a:pt x="504" y="532"/>
                  </a:lnTo>
                  <a:lnTo>
                    <a:pt x="488" y="534"/>
                  </a:lnTo>
                  <a:lnTo>
                    <a:pt x="472" y="534"/>
                  </a:lnTo>
                  <a:lnTo>
                    <a:pt x="458" y="532"/>
                  </a:lnTo>
                  <a:lnTo>
                    <a:pt x="442" y="526"/>
                  </a:lnTo>
                  <a:lnTo>
                    <a:pt x="430" y="516"/>
                  </a:lnTo>
                  <a:lnTo>
                    <a:pt x="418" y="504"/>
                  </a:lnTo>
                  <a:lnTo>
                    <a:pt x="418" y="504"/>
                  </a:lnTo>
                  <a:lnTo>
                    <a:pt x="410" y="492"/>
                  </a:lnTo>
                  <a:lnTo>
                    <a:pt x="404" y="476"/>
                  </a:lnTo>
                  <a:lnTo>
                    <a:pt x="400" y="462"/>
                  </a:lnTo>
                  <a:lnTo>
                    <a:pt x="400" y="446"/>
                  </a:lnTo>
                  <a:lnTo>
                    <a:pt x="404" y="430"/>
                  </a:lnTo>
                  <a:lnTo>
                    <a:pt x="410" y="416"/>
                  </a:lnTo>
                  <a:lnTo>
                    <a:pt x="418" y="402"/>
                  </a:lnTo>
                  <a:lnTo>
                    <a:pt x="430" y="392"/>
                  </a:lnTo>
                  <a:lnTo>
                    <a:pt x="430" y="392"/>
                  </a:lnTo>
                  <a:lnTo>
                    <a:pt x="444" y="382"/>
                  </a:lnTo>
                  <a:lnTo>
                    <a:pt x="458" y="376"/>
                  </a:lnTo>
                  <a:lnTo>
                    <a:pt x="474" y="374"/>
                  </a:lnTo>
                  <a:lnTo>
                    <a:pt x="490" y="374"/>
                  </a:lnTo>
                  <a:lnTo>
                    <a:pt x="504" y="378"/>
                  </a:lnTo>
                  <a:lnTo>
                    <a:pt x="520" y="384"/>
                  </a:lnTo>
                  <a:lnTo>
                    <a:pt x="532" y="392"/>
                  </a:lnTo>
                  <a:lnTo>
                    <a:pt x="544" y="404"/>
                  </a:lnTo>
                  <a:lnTo>
                    <a:pt x="544" y="404"/>
                  </a:lnTo>
                  <a:lnTo>
                    <a:pt x="552" y="418"/>
                  </a:lnTo>
                  <a:lnTo>
                    <a:pt x="558" y="432"/>
                  </a:lnTo>
                  <a:lnTo>
                    <a:pt x="562" y="448"/>
                  </a:lnTo>
                  <a:lnTo>
                    <a:pt x="562" y="462"/>
                  </a:lnTo>
                  <a:lnTo>
                    <a:pt x="558" y="478"/>
                  </a:lnTo>
                  <a:lnTo>
                    <a:pt x="552" y="492"/>
                  </a:lnTo>
                  <a:lnTo>
                    <a:pt x="544" y="506"/>
                  </a:lnTo>
                  <a:lnTo>
                    <a:pt x="532" y="518"/>
                  </a:lnTo>
                  <a:lnTo>
                    <a:pt x="532" y="518"/>
                  </a:lnTo>
                  <a:close/>
                </a:path>
              </a:pathLst>
            </a:custGeom>
            <a:solidFill>
              <a:srgbClr val="FEFFFF">
                <a:alpha val="4000"/>
              </a:srgbClr>
            </a:solidFill>
            <a:ln>
              <a:solidFill>
                <a:srgbClr val="FEFFFF">
                  <a:alpha val="8000"/>
                </a:srgbClr>
              </a:solidFill>
            </a:ln>
            <a:effectLst>
              <a:glow rad="88900">
                <a:srgbClr val="FEFFFF">
                  <a:alpha val="10000"/>
                </a:srgbClr>
              </a:glow>
              <a:softEdge rad="12700"/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algn="l" defTabSz="457260" rtl="0" eaLnBrk="1" latinLnBrk="0" hangingPunct="1"/>
              <a:endParaRPr lang="en-US" sz="1801" kern="1200">
                <a:solidFill>
                  <a:schemeClr val="tx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22" name="Freeform 12"/>
            <p:cNvSpPr>
              <a:spLocks noChangeAspect="1" noEditPoints="1"/>
            </p:cNvSpPr>
            <p:nvPr/>
          </p:nvSpPr>
          <p:spPr bwMode="auto">
            <a:xfrm>
              <a:off x="6558164" y="5996260"/>
              <a:ext cx="1289035" cy="867126"/>
            </a:xfrm>
            <a:custGeom>
              <a:avLst/>
              <a:gdLst>
                <a:gd name="T0" fmla="*/ 1036 w 1106"/>
                <a:gd name="T1" fmla="*/ 350 h 744"/>
                <a:gd name="T2" fmla="*/ 772 w 1106"/>
                <a:gd name="T3" fmla="*/ 472 h 744"/>
                <a:gd name="T4" fmla="*/ 736 w 1106"/>
                <a:gd name="T5" fmla="*/ 478 h 744"/>
                <a:gd name="T6" fmla="*/ 660 w 1106"/>
                <a:gd name="T7" fmla="*/ 472 h 744"/>
                <a:gd name="T8" fmla="*/ 638 w 1106"/>
                <a:gd name="T9" fmla="*/ 446 h 744"/>
                <a:gd name="T10" fmla="*/ 604 w 1106"/>
                <a:gd name="T11" fmla="*/ 424 h 744"/>
                <a:gd name="T12" fmla="*/ 848 w 1106"/>
                <a:gd name="T13" fmla="*/ 226 h 744"/>
                <a:gd name="T14" fmla="*/ 792 w 1106"/>
                <a:gd name="T15" fmla="*/ 92 h 744"/>
                <a:gd name="T16" fmla="*/ 738 w 1106"/>
                <a:gd name="T17" fmla="*/ 8 h 744"/>
                <a:gd name="T18" fmla="*/ 630 w 1106"/>
                <a:gd name="T19" fmla="*/ 26 h 744"/>
                <a:gd name="T20" fmla="*/ 604 w 1106"/>
                <a:gd name="T21" fmla="*/ 316 h 744"/>
                <a:gd name="T22" fmla="*/ 592 w 1106"/>
                <a:gd name="T23" fmla="*/ 350 h 744"/>
                <a:gd name="T24" fmla="*/ 544 w 1106"/>
                <a:gd name="T25" fmla="*/ 410 h 744"/>
                <a:gd name="T26" fmla="*/ 474 w 1106"/>
                <a:gd name="T27" fmla="*/ 432 h 744"/>
                <a:gd name="T28" fmla="*/ 430 w 1106"/>
                <a:gd name="T29" fmla="*/ 126 h 744"/>
                <a:gd name="T30" fmla="*/ 284 w 1106"/>
                <a:gd name="T31" fmla="*/ 108 h 744"/>
                <a:gd name="T32" fmla="*/ 182 w 1106"/>
                <a:gd name="T33" fmla="*/ 110 h 744"/>
                <a:gd name="T34" fmla="*/ 146 w 1106"/>
                <a:gd name="T35" fmla="*/ 214 h 744"/>
                <a:gd name="T36" fmla="*/ 384 w 1106"/>
                <a:gd name="T37" fmla="*/ 384 h 744"/>
                <a:gd name="T38" fmla="*/ 408 w 1106"/>
                <a:gd name="T39" fmla="*/ 412 h 744"/>
                <a:gd name="T40" fmla="*/ 438 w 1106"/>
                <a:gd name="T41" fmla="*/ 468 h 744"/>
                <a:gd name="T42" fmla="*/ 420 w 1106"/>
                <a:gd name="T43" fmla="*/ 504 h 744"/>
                <a:gd name="T44" fmla="*/ 414 w 1106"/>
                <a:gd name="T45" fmla="*/ 542 h 744"/>
                <a:gd name="T46" fmla="*/ 142 w 1106"/>
                <a:gd name="T47" fmla="*/ 426 h 744"/>
                <a:gd name="T48" fmla="*/ 136 w 1106"/>
                <a:gd name="T49" fmla="*/ 616 h 744"/>
                <a:gd name="T50" fmla="*/ 114 w 1106"/>
                <a:gd name="T51" fmla="*/ 620 h 744"/>
                <a:gd name="T52" fmla="*/ 2 w 1106"/>
                <a:gd name="T53" fmla="*/ 664 h 744"/>
                <a:gd name="T54" fmla="*/ 80 w 1106"/>
                <a:gd name="T55" fmla="*/ 736 h 744"/>
                <a:gd name="T56" fmla="*/ 246 w 1106"/>
                <a:gd name="T57" fmla="*/ 744 h 744"/>
                <a:gd name="T58" fmla="*/ 422 w 1106"/>
                <a:gd name="T59" fmla="*/ 592 h 744"/>
                <a:gd name="T60" fmla="*/ 446 w 1106"/>
                <a:gd name="T61" fmla="*/ 632 h 744"/>
                <a:gd name="T62" fmla="*/ 470 w 1106"/>
                <a:gd name="T63" fmla="*/ 652 h 744"/>
                <a:gd name="T64" fmla="*/ 480 w 1106"/>
                <a:gd name="T65" fmla="*/ 720 h 744"/>
                <a:gd name="T66" fmla="*/ 514 w 1106"/>
                <a:gd name="T67" fmla="*/ 728 h 744"/>
                <a:gd name="T68" fmla="*/ 546 w 1106"/>
                <a:gd name="T69" fmla="*/ 678 h 744"/>
                <a:gd name="T70" fmla="*/ 584 w 1106"/>
                <a:gd name="T71" fmla="*/ 672 h 744"/>
                <a:gd name="T72" fmla="*/ 620 w 1106"/>
                <a:gd name="T73" fmla="*/ 656 h 744"/>
                <a:gd name="T74" fmla="*/ 670 w 1106"/>
                <a:gd name="T75" fmla="*/ 744 h 744"/>
                <a:gd name="T76" fmla="*/ 720 w 1106"/>
                <a:gd name="T77" fmla="*/ 744 h 744"/>
                <a:gd name="T78" fmla="*/ 934 w 1106"/>
                <a:gd name="T79" fmla="*/ 706 h 744"/>
                <a:gd name="T80" fmla="*/ 656 w 1106"/>
                <a:gd name="T81" fmla="*/ 620 h 744"/>
                <a:gd name="T82" fmla="*/ 676 w 1106"/>
                <a:gd name="T83" fmla="*/ 574 h 744"/>
                <a:gd name="T84" fmla="*/ 746 w 1106"/>
                <a:gd name="T85" fmla="*/ 512 h 744"/>
                <a:gd name="T86" fmla="*/ 778 w 1106"/>
                <a:gd name="T87" fmla="*/ 504 h 744"/>
                <a:gd name="T88" fmla="*/ 1068 w 1106"/>
                <a:gd name="T89" fmla="*/ 512 h 744"/>
                <a:gd name="T90" fmla="*/ 1102 w 1106"/>
                <a:gd name="T91" fmla="*/ 414 h 744"/>
                <a:gd name="T92" fmla="*/ 592 w 1106"/>
                <a:gd name="T93" fmla="*/ 626 h 744"/>
                <a:gd name="T94" fmla="*/ 540 w 1106"/>
                <a:gd name="T95" fmla="*/ 638 h 744"/>
                <a:gd name="T96" fmla="*/ 490 w 1106"/>
                <a:gd name="T97" fmla="*/ 618 h 744"/>
                <a:gd name="T98" fmla="*/ 466 w 1106"/>
                <a:gd name="T99" fmla="*/ 590 h 744"/>
                <a:gd name="T100" fmla="*/ 454 w 1106"/>
                <a:gd name="T101" fmla="*/ 538 h 744"/>
                <a:gd name="T102" fmla="*/ 472 w 1106"/>
                <a:gd name="T103" fmla="*/ 488 h 744"/>
                <a:gd name="T104" fmla="*/ 502 w 1106"/>
                <a:gd name="T105" fmla="*/ 462 h 744"/>
                <a:gd name="T106" fmla="*/ 554 w 1106"/>
                <a:gd name="T107" fmla="*/ 452 h 744"/>
                <a:gd name="T108" fmla="*/ 604 w 1106"/>
                <a:gd name="T109" fmla="*/ 470 h 744"/>
                <a:gd name="T110" fmla="*/ 628 w 1106"/>
                <a:gd name="T111" fmla="*/ 498 h 744"/>
                <a:gd name="T112" fmla="*/ 640 w 1106"/>
                <a:gd name="T113" fmla="*/ 550 h 744"/>
                <a:gd name="T114" fmla="*/ 622 w 1106"/>
                <a:gd name="T115" fmla="*/ 600 h 7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106" h="744">
                  <a:moveTo>
                    <a:pt x="1102" y="414"/>
                  </a:moveTo>
                  <a:lnTo>
                    <a:pt x="982" y="434"/>
                  </a:lnTo>
                  <a:lnTo>
                    <a:pt x="1036" y="350"/>
                  </a:lnTo>
                  <a:lnTo>
                    <a:pt x="1026" y="344"/>
                  </a:lnTo>
                  <a:lnTo>
                    <a:pt x="958" y="440"/>
                  </a:lnTo>
                  <a:lnTo>
                    <a:pt x="772" y="472"/>
                  </a:lnTo>
                  <a:lnTo>
                    <a:pt x="886" y="292"/>
                  </a:lnTo>
                  <a:lnTo>
                    <a:pt x="874" y="284"/>
                  </a:lnTo>
                  <a:lnTo>
                    <a:pt x="736" y="478"/>
                  </a:lnTo>
                  <a:lnTo>
                    <a:pt x="668" y="490"/>
                  </a:lnTo>
                  <a:lnTo>
                    <a:pt x="668" y="490"/>
                  </a:lnTo>
                  <a:lnTo>
                    <a:pt x="660" y="472"/>
                  </a:lnTo>
                  <a:lnTo>
                    <a:pt x="648" y="456"/>
                  </a:lnTo>
                  <a:lnTo>
                    <a:pt x="648" y="456"/>
                  </a:lnTo>
                  <a:lnTo>
                    <a:pt x="638" y="446"/>
                  </a:lnTo>
                  <a:lnTo>
                    <a:pt x="628" y="438"/>
                  </a:lnTo>
                  <a:lnTo>
                    <a:pt x="616" y="430"/>
                  </a:lnTo>
                  <a:lnTo>
                    <a:pt x="604" y="424"/>
                  </a:lnTo>
                  <a:lnTo>
                    <a:pt x="626" y="358"/>
                  </a:lnTo>
                  <a:lnTo>
                    <a:pt x="856" y="240"/>
                  </a:lnTo>
                  <a:lnTo>
                    <a:pt x="848" y="226"/>
                  </a:lnTo>
                  <a:lnTo>
                    <a:pt x="636" y="326"/>
                  </a:lnTo>
                  <a:lnTo>
                    <a:pt x="694" y="142"/>
                  </a:lnTo>
                  <a:lnTo>
                    <a:pt x="792" y="92"/>
                  </a:lnTo>
                  <a:lnTo>
                    <a:pt x="786" y="80"/>
                  </a:lnTo>
                  <a:lnTo>
                    <a:pt x="702" y="120"/>
                  </a:lnTo>
                  <a:lnTo>
                    <a:pt x="738" y="8"/>
                  </a:lnTo>
                  <a:lnTo>
                    <a:pt x="718" y="0"/>
                  </a:lnTo>
                  <a:lnTo>
                    <a:pt x="676" y="116"/>
                  </a:lnTo>
                  <a:lnTo>
                    <a:pt x="630" y="26"/>
                  </a:lnTo>
                  <a:lnTo>
                    <a:pt x="620" y="32"/>
                  </a:lnTo>
                  <a:lnTo>
                    <a:pt x="668" y="138"/>
                  </a:lnTo>
                  <a:lnTo>
                    <a:pt x="604" y="316"/>
                  </a:lnTo>
                  <a:lnTo>
                    <a:pt x="506" y="126"/>
                  </a:lnTo>
                  <a:lnTo>
                    <a:pt x="492" y="134"/>
                  </a:lnTo>
                  <a:lnTo>
                    <a:pt x="592" y="350"/>
                  </a:lnTo>
                  <a:lnTo>
                    <a:pt x="568" y="412"/>
                  </a:lnTo>
                  <a:lnTo>
                    <a:pt x="568" y="412"/>
                  </a:lnTo>
                  <a:lnTo>
                    <a:pt x="544" y="410"/>
                  </a:lnTo>
                  <a:lnTo>
                    <a:pt x="520" y="414"/>
                  </a:lnTo>
                  <a:lnTo>
                    <a:pt x="496" y="420"/>
                  </a:lnTo>
                  <a:lnTo>
                    <a:pt x="474" y="432"/>
                  </a:lnTo>
                  <a:lnTo>
                    <a:pt x="432" y="386"/>
                  </a:lnTo>
                  <a:lnTo>
                    <a:pt x="446" y="128"/>
                  </a:lnTo>
                  <a:lnTo>
                    <a:pt x="430" y="126"/>
                  </a:lnTo>
                  <a:lnTo>
                    <a:pt x="410" y="362"/>
                  </a:lnTo>
                  <a:lnTo>
                    <a:pt x="278" y="218"/>
                  </a:lnTo>
                  <a:lnTo>
                    <a:pt x="284" y="108"/>
                  </a:lnTo>
                  <a:lnTo>
                    <a:pt x="272" y="106"/>
                  </a:lnTo>
                  <a:lnTo>
                    <a:pt x="262" y="200"/>
                  </a:lnTo>
                  <a:lnTo>
                    <a:pt x="182" y="110"/>
                  </a:lnTo>
                  <a:lnTo>
                    <a:pt x="166" y="124"/>
                  </a:lnTo>
                  <a:lnTo>
                    <a:pt x="246" y="218"/>
                  </a:lnTo>
                  <a:lnTo>
                    <a:pt x="146" y="214"/>
                  </a:lnTo>
                  <a:lnTo>
                    <a:pt x="146" y="228"/>
                  </a:lnTo>
                  <a:lnTo>
                    <a:pt x="262" y="238"/>
                  </a:lnTo>
                  <a:lnTo>
                    <a:pt x="384" y="384"/>
                  </a:lnTo>
                  <a:lnTo>
                    <a:pt x="172" y="374"/>
                  </a:lnTo>
                  <a:lnTo>
                    <a:pt x="170" y="390"/>
                  </a:lnTo>
                  <a:lnTo>
                    <a:pt x="408" y="412"/>
                  </a:lnTo>
                  <a:lnTo>
                    <a:pt x="446" y="458"/>
                  </a:lnTo>
                  <a:lnTo>
                    <a:pt x="446" y="458"/>
                  </a:lnTo>
                  <a:lnTo>
                    <a:pt x="438" y="468"/>
                  </a:lnTo>
                  <a:lnTo>
                    <a:pt x="430" y="480"/>
                  </a:lnTo>
                  <a:lnTo>
                    <a:pt x="424" y="490"/>
                  </a:lnTo>
                  <a:lnTo>
                    <a:pt x="420" y="504"/>
                  </a:lnTo>
                  <a:lnTo>
                    <a:pt x="416" y="516"/>
                  </a:lnTo>
                  <a:lnTo>
                    <a:pt x="414" y="528"/>
                  </a:lnTo>
                  <a:lnTo>
                    <a:pt x="414" y="542"/>
                  </a:lnTo>
                  <a:lnTo>
                    <a:pt x="414" y="554"/>
                  </a:lnTo>
                  <a:lnTo>
                    <a:pt x="360" y="566"/>
                  </a:lnTo>
                  <a:lnTo>
                    <a:pt x="142" y="426"/>
                  </a:lnTo>
                  <a:lnTo>
                    <a:pt x="134" y="440"/>
                  </a:lnTo>
                  <a:lnTo>
                    <a:pt x="326" y="574"/>
                  </a:lnTo>
                  <a:lnTo>
                    <a:pt x="136" y="616"/>
                  </a:lnTo>
                  <a:lnTo>
                    <a:pt x="44" y="556"/>
                  </a:lnTo>
                  <a:lnTo>
                    <a:pt x="38" y="566"/>
                  </a:lnTo>
                  <a:lnTo>
                    <a:pt x="114" y="620"/>
                  </a:lnTo>
                  <a:lnTo>
                    <a:pt x="0" y="646"/>
                  </a:lnTo>
                  <a:lnTo>
                    <a:pt x="0" y="650"/>
                  </a:lnTo>
                  <a:lnTo>
                    <a:pt x="2" y="664"/>
                  </a:lnTo>
                  <a:lnTo>
                    <a:pt x="124" y="644"/>
                  </a:lnTo>
                  <a:lnTo>
                    <a:pt x="68" y="728"/>
                  </a:lnTo>
                  <a:lnTo>
                    <a:pt x="80" y="736"/>
                  </a:lnTo>
                  <a:lnTo>
                    <a:pt x="146" y="640"/>
                  </a:lnTo>
                  <a:lnTo>
                    <a:pt x="334" y="606"/>
                  </a:lnTo>
                  <a:lnTo>
                    <a:pt x="246" y="744"/>
                  </a:lnTo>
                  <a:lnTo>
                    <a:pt x="268" y="744"/>
                  </a:lnTo>
                  <a:lnTo>
                    <a:pt x="370" y="600"/>
                  </a:lnTo>
                  <a:lnTo>
                    <a:pt x="422" y="592"/>
                  </a:lnTo>
                  <a:lnTo>
                    <a:pt x="422" y="592"/>
                  </a:lnTo>
                  <a:lnTo>
                    <a:pt x="432" y="612"/>
                  </a:lnTo>
                  <a:lnTo>
                    <a:pt x="446" y="632"/>
                  </a:lnTo>
                  <a:lnTo>
                    <a:pt x="446" y="632"/>
                  </a:lnTo>
                  <a:lnTo>
                    <a:pt x="458" y="644"/>
                  </a:lnTo>
                  <a:lnTo>
                    <a:pt x="470" y="652"/>
                  </a:lnTo>
                  <a:lnTo>
                    <a:pt x="482" y="660"/>
                  </a:lnTo>
                  <a:lnTo>
                    <a:pt x="496" y="668"/>
                  </a:lnTo>
                  <a:lnTo>
                    <a:pt x="480" y="720"/>
                  </a:lnTo>
                  <a:lnTo>
                    <a:pt x="434" y="744"/>
                  </a:lnTo>
                  <a:lnTo>
                    <a:pt x="520" y="744"/>
                  </a:lnTo>
                  <a:lnTo>
                    <a:pt x="514" y="728"/>
                  </a:lnTo>
                  <a:lnTo>
                    <a:pt x="532" y="676"/>
                  </a:lnTo>
                  <a:lnTo>
                    <a:pt x="532" y="676"/>
                  </a:lnTo>
                  <a:lnTo>
                    <a:pt x="546" y="678"/>
                  </a:lnTo>
                  <a:lnTo>
                    <a:pt x="558" y="676"/>
                  </a:lnTo>
                  <a:lnTo>
                    <a:pt x="572" y="674"/>
                  </a:lnTo>
                  <a:lnTo>
                    <a:pt x="584" y="672"/>
                  </a:lnTo>
                  <a:lnTo>
                    <a:pt x="596" y="668"/>
                  </a:lnTo>
                  <a:lnTo>
                    <a:pt x="608" y="662"/>
                  </a:lnTo>
                  <a:lnTo>
                    <a:pt x="620" y="656"/>
                  </a:lnTo>
                  <a:lnTo>
                    <a:pt x="632" y="648"/>
                  </a:lnTo>
                  <a:lnTo>
                    <a:pt x="672" y="692"/>
                  </a:lnTo>
                  <a:lnTo>
                    <a:pt x="670" y="744"/>
                  </a:lnTo>
                  <a:lnTo>
                    <a:pt x="692" y="744"/>
                  </a:lnTo>
                  <a:lnTo>
                    <a:pt x="696" y="718"/>
                  </a:lnTo>
                  <a:lnTo>
                    <a:pt x="720" y="744"/>
                  </a:lnTo>
                  <a:lnTo>
                    <a:pt x="762" y="744"/>
                  </a:lnTo>
                  <a:lnTo>
                    <a:pt x="720" y="696"/>
                  </a:lnTo>
                  <a:lnTo>
                    <a:pt x="934" y="706"/>
                  </a:lnTo>
                  <a:lnTo>
                    <a:pt x="934" y="690"/>
                  </a:lnTo>
                  <a:lnTo>
                    <a:pt x="696" y="668"/>
                  </a:lnTo>
                  <a:lnTo>
                    <a:pt x="656" y="620"/>
                  </a:lnTo>
                  <a:lnTo>
                    <a:pt x="656" y="620"/>
                  </a:lnTo>
                  <a:lnTo>
                    <a:pt x="668" y="598"/>
                  </a:lnTo>
                  <a:lnTo>
                    <a:pt x="676" y="574"/>
                  </a:lnTo>
                  <a:lnTo>
                    <a:pt x="680" y="550"/>
                  </a:lnTo>
                  <a:lnTo>
                    <a:pt x="678" y="526"/>
                  </a:lnTo>
                  <a:lnTo>
                    <a:pt x="746" y="512"/>
                  </a:lnTo>
                  <a:lnTo>
                    <a:pt x="962" y="652"/>
                  </a:lnTo>
                  <a:lnTo>
                    <a:pt x="972" y="640"/>
                  </a:lnTo>
                  <a:lnTo>
                    <a:pt x="778" y="504"/>
                  </a:lnTo>
                  <a:lnTo>
                    <a:pt x="968" y="464"/>
                  </a:lnTo>
                  <a:lnTo>
                    <a:pt x="1060" y="524"/>
                  </a:lnTo>
                  <a:lnTo>
                    <a:pt x="1068" y="512"/>
                  </a:lnTo>
                  <a:lnTo>
                    <a:pt x="990" y="458"/>
                  </a:lnTo>
                  <a:lnTo>
                    <a:pt x="1106" y="434"/>
                  </a:lnTo>
                  <a:lnTo>
                    <a:pt x="1102" y="414"/>
                  </a:lnTo>
                  <a:close/>
                  <a:moveTo>
                    <a:pt x="608" y="614"/>
                  </a:moveTo>
                  <a:lnTo>
                    <a:pt x="608" y="614"/>
                  </a:lnTo>
                  <a:lnTo>
                    <a:pt x="592" y="626"/>
                  </a:lnTo>
                  <a:lnTo>
                    <a:pt x="576" y="632"/>
                  </a:lnTo>
                  <a:lnTo>
                    <a:pt x="558" y="636"/>
                  </a:lnTo>
                  <a:lnTo>
                    <a:pt x="540" y="638"/>
                  </a:lnTo>
                  <a:lnTo>
                    <a:pt x="522" y="634"/>
                  </a:lnTo>
                  <a:lnTo>
                    <a:pt x="506" y="628"/>
                  </a:lnTo>
                  <a:lnTo>
                    <a:pt x="490" y="618"/>
                  </a:lnTo>
                  <a:lnTo>
                    <a:pt x="476" y="606"/>
                  </a:lnTo>
                  <a:lnTo>
                    <a:pt x="476" y="606"/>
                  </a:lnTo>
                  <a:lnTo>
                    <a:pt x="466" y="590"/>
                  </a:lnTo>
                  <a:lnTo>
                    <a:pt x="458" y="574"/>
                  </a:lnTo>
                  <a:lnTo>
                    <a:pt x="454" y="556"/>
                  </a:lnTo>
                  <a:lnTo>
                    <a:pt x="454" y="538"/>
                  </a:lnTo>
                  <a:lnTo>
                    <a:pt x="456" y="520"/>
                  </a:lnTo>
                  <a:lnTo>
                    <a:pt x="464" y="504"/>
                  </a:lnTo>
                  <a:lnTo>
                    <a:pt x="472" y="488"/>
                  </a:lnTo>
                  <a:lnTo>
                    <a:pt x="486" y="474"/>
                  </a:lnTo>
                  <a:lnTo>
                    <a:pt x="486" y="474"/>
                  </a:lnTo>
                  <a:lnTo>
                    <a:pt x="502" y="462"/>
                  </a:lnTo>
                  <a:lnTo>
                    <a:pt x="518" y="456"/>
                  </a:lnTo>
                  <a:lnTo>
                    <a:pt x="536" y="452"/>
                  </a:lnTo>
                  <a:lnTo>
                    <a:pt x="554" y="452"/>
                  </a:lnTo>
                  <a:lnTo>
                    <a:pt x="572" y="454"/>
                  </a:lnTo>
                  <a:lnTo>
                    <a:pt x="588" y="460"/>
                  </a:lnTo>
                  <a:lnTo>
                    <a:pt x="604" y="470"/>
                  </a:lnTo>
                  <a:lnTo>
                    <a:pt x="618" y="482"/>
                  </a:lnTo>
                  <a:lnTo>
                    <a:pt x="618" y="482"/>
                  </a:lnTo>
                  <a:lnTo>
                    <a:pt x="628" y="498"/>
                  </a:lnTo>
                  <a:lnTo>
                    <a:pt x="636" y="516"/>
                  </a:lnTo>
                  <a:lnTo>
                    <a:pt x="640" y="532"/>
                  </a:lnTo>
                  <a:lnTo>
                    <a:pt x="640" y="550"/>
                  </a:lnTo>
                  <a:lnTo>
                    <a:pt x="638" y="568"/>
                  </a:lnTo>
                  <a:lnTo>
                    <a:pt x="630" y="586"/>
                  </a:lnTo>
                  <a:lnTo>
                    <a:pt x="622" y="600"/>
                  </a:lnTo>
                  <a:lnTo>
                    <a:pt x="608" y="614"/>
                  </a:lnTo>
                  <a:lnTo>
                    <a:pt x="608" y="614"/>
                  </a:lnTo>
                  <a:close/>
                </a:path>
              </a:pathLst>
            </a:custGeom>
            <a:solidFill>
              <a:srgbClr val="FEFFFF">
                <a:alpha val="4000"/>
              </a:srgbClr>
            </a:solidFill>
            <a:ln>
              <a:solidFill>
                <a:srgbClr val="FEFFFF">
                  <a:alpha val="13000"/>
                </a:srgbClr>
              </a:solidFill>
            </a:ln>
            <a:effectLst>
              <a:glow rad="101600">
                <a:srgbClr val="FEFFFF">
                  <a:alpha val="13000"/>
                </a:srgbClr>
              </a:glo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1"/>
            </a:p>
          </p:txBody>
        </p:sp>
        <p:sp>
          <p:nvSpPr>
            <p:cNvPr id="223" name="Freeform 16"/>
            <p:cNvSpPr>
              <a:spLocks noChangeAspect="1"/>
            </p:cNvSpPr>
            <p:nvPr/>
          </p:nvSpPr>
          <p:spPr bwMode="auto">
            <a:xfrm>
              <a:off x="8126715" y="6307559"/>
              <a:ext cx="976330" cy="550441"/>
            </a:xfrm>
            <a:custGeom>
              <a:avLst/>
              <a:gdLst>
                <a:gd name="T0" fmla="*/ 962 w 972"/>
                <a:gd name="T1" fmla="*/ 344 h 548"/>
                <a:gd name="T2" fmla="*/ 860 w 972"/>
                <a:gd name="T3" fmla="*/ 232 h 548"/>
                <a:gd name="T4" fmla="*/ 972 w 972"/>
                <a:gd name="T5" fmla="*/ 210 h 548"/>
                <a:gd name="T6" fmla="*/ 954 w 972"/>
                <a:gd name="T7" fmla="*/ 122 h 548"/>
                <a:gd name="T8" fmla="*/ 854 w 972"/>
                <a:gd name="T9" fmla="*/ 200 h 548"/>
                <a:gd name="T10" fmla="*/ 834 w 972"/>
                <a:gd name="T11" fmla="*/ 98 h 548"/>
                <a:gd name="T12" fmla="*/ 742 w 972"/>
                <a:gd name="T13" fmla="*/ 320 h 548"/>
                <a:gd name="T14" fmla="*/ 714 w 972"/>
                <a:gd name="T15" fmla="*/ 122 h 548"/>
                <a:gd name="T16" fmla="*/ 636 w 972"/>
                <a:gd name="T17" fmla="*/ 434 h 548"/>
                <a:gd name="T18" fmla="*/ 614 w 972"/>
                <a:gd name="T19" fmla="*/ 422 h 548"/>
                <a:gd name="T20" fmla="*/ 576 w 972"/>
                <a:gd name="T21" fmla="*/ 412 h 548"/>
                <a:gd name="T22" fmla="*/ 552 w 972"/>
                <a:gd name="T23" fmla="*/ 412 h 548"/>
                <a:gd name="T24" fmla="*/ 502 w 972"/>
                <a:gd name="T25" fmla="*/ 312 h 548"/>
                <a:gd name="T26" fmla="*/ 588 w 972"/>
                <a:gd name="T27" fmla="*/ 100 h 548"/>
                <a:gd name="T28" fmla="*/ 440 w 972"/>
                <a:gd name="T29" fmla="*/ 132 h 548"/>
                <a:gd name="T30" fmla="*/ 478 w 972"/>
                <a:gd name="T31" fmla="*/ 24 h 548"/>
                <a:gd name="T32" fmla="*/ 394 w 972"/>
                <a:gd name="T33" fmla="*/ 0 h 548"/>
                <a:gd name="T34" fmla="*/ 410 w 972"/>
                <a:gd name="T35" fmla="*/ 124 h 548"/>
                <a:gd name="T36" fmla="*/ 312 w 972"/>
                <a:gd name="T37" fmla="*/ 88 h 548"/>
                <a:gd name="T38" fmla="*/ 458 w 972"/>
                <a:gd name="T39" fmla="*/ 278 h 548"/>
                <a:gd name="T40" fmla="*/ 272 w 972"/>
                <a:gd name="T41" fmla="*/ 204 h 548"/>
                <a:gd name="T42" fmla="*/ 502 w 972"/>
                <a:gd name="T43" fmla="*/ 426 h 548"/>
                <a:gd name="T44" fmla="*/ 490 w 972"/>
                <a:gd name="T45" fmla="*/ 432 h 548"/>
                <a:gd name="T46" fmla="*/ 470 w 972"/>
                <a:gd name="T47" fmla="*/ 448 h 548"/>
                <a:gd name="T48" fmla="*/ 452 w 972"/>
                <a:gd name="T49" fmla="*/ 468 h 548"/>
                <a:gd name="T50" fmla="*/ 440 w 972"/>
                <a:gd name="T51" fmla="*/ 490 h 548"/>
                <a:gd name="T52" fmla="*/ 332 w 972"/>
                <a:gd name="T53" fmla="*/ 482 h 548"/>
                <a:gd name="T54" fmla="*/ 190 w 972"/>
                <a:gd name="T55" fmla="*/ 302 h 548"/>
                <a:gd name="T56" fmla="*/ 142 w 972"/>
                <a:gd name="T57" fmla="*/ 446 h 548"/>
                <a:gd name="T58" fmla="*/ 70 w 972"/>
                <a:gd name="T59" fmla="*/ 360 h 548"/>
                <a:gd name="T60" fmla="*/ 2 w 972"/>
                <a:gd name="T61" fmla="*/ 420 h 548"/>
                <a:gd name="T62" fmla="*/ 0 w 972"/>
                <a:gd name="T63" fmla="*/ 440 h 548"/>
                <a:gd name="T64" fmla="*/ 34 w 972"/>
                <a:gd name="T65" fmla="*/ 526 h 548"/>
                <a:gd name="T66" fmla="*/ 142 w 972"/>
                <a:gd name="T67" fmla="*/ 472 h 548"/>
                <a:gd name="T68" fmla="*/ 214 w 972"/>
                <a:gd name="T69" fmla="*/ 548 h 548"/>
                <a:gd name="T70" fmla="*/ 310 w 972"/>
                <a:gd name="T71" fmla="*/ 512 h 548"/>
                <a:gd name="T72" fmla="*/ 428 w 972"/>
                <a:gd name="T73" fmla="*/ 538 h 548"/>
                <a:gd name="T74" fmla="*/ 464 w 972"/>
                <a:gd name="T75" fmla="*/ 548 h 548"/>
                <a:gd name="T76" fmla="*/ 466 w 972"/>
                <a:gd name="T77" fmla="*/ 532 h 548"/>
                <a:gd name="T78" fmla="*/ 474 w 972"/>
                <a:gd name="T79" fmla="*/ 504 h 548"/>
                <a:gd name="T80" fmla="*/ 492 w 972"/>
                <a:gd name="T81" fmla="*/ 478 h 548"/>
                <a:gd name="T82" fmla="*/ 516 w 972"/>
                <a:gd name="T83" fmla="*/ 460 h 548"/>
                <a:gd name="T84" fmla="*/ 532 w 972"/>
                <a:gd name="T85" fmla="*/ 454 h 548"/>
                <a:gd name="T86" fmla="*/ 570 w 972"/>
                <a:gd name="T87" fmla="*/ 450 h 548"/>
                <a:gd name="T88" fmla="*/ 606 w 972"/>
                <a:gd name="T89" fmla="*/ 460 h 548"/>
                <a:gd name="T90" fmla="*/ 634 w 972"/>
                <a:gd name="T91" fmla="*/ 482 h 548"/>
                <a:gd name="T92" fmla="*/ 654 w 972"/>
                <a:gd name="T93" fmla="*/ 516 h 548"/>
                <a:gd name="T94" fmla="*/ 658 w 972"/>
                <a:gd name="T95" fmla="*/ 532 h 548"/>
                <a:gd name="T96" fmla="*/ 696 w 972"/>
                <a:gd name="T97" fmla="*/ 548 h 548"/>
                <a:gd name="T98" fmla="*/ 694 w 972"/>
                <a:gd name="T99" fmla="*/ 526 h 548"/>
                <a:gd name="T100" fmla="*/ 690 w 972"/>
                <a:gd name="T101" fmla="*/ 504 h 548"/>
                <a:gd name="T102" fmla="*/ 680 w 972"/>
                <a:gd name="T103" fmla="*/ 480 h 548"/>
                <a:gd name="T104" fmla="*/ 664 w 972"/>
                <a:gd name="T105" fmla="*/ 458 h 548"/>
                <a:gd name="T106" fmla="*/ 962 w 972"/>
                <a:gd name="T107" fmla="*/ 360 h 5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972" h="548">
                  <a:moveTo>
                    <a:pt x="962" y="360"/>
                  </a:moveTo>
                  <a:lnTo>
                    <a:pt x="962" y="344"/>
                  </a:lnTo>
                  <a:lnTo>
                    <a:pt x="756" y="352"/>
                  </a:lnTo>
                  <a:lnTo>
                    <a:pt x="860" y="232"/>
                  </a:lnTo>
                  <a:lnTo>
                    <a:pt x="972" y="222"/>
                  </a:lnTo>
                  <a:lnTo>
                    <a:pt x="972" y="210"/>
                  </a:lnTo>
                  <a:lnTo>
                    <a:pt x="874" y="214"/>
                  </a:lnTo>
                  <a:lnTo>
                    <a:pt x="954" y="122"/>
                  </a:lnTo>
                  <a:lnTo>
                    <a:pt x="940" y="108"/>
                  </a:lnTo>
                  <a:lnTo>
                    <a:pt x="854" y="200"/>
                  </a:lnTo>
                  <a:lnTo>
                    <a:pt x="846" y="98"/>
                  </a:lnTo>
                  <a:lnTo>
                    <a:pt x="834" y="98"/>
                  </a:lnTo>
                  <a:lnTo>
                    <a:pt x="838" y="218"/>
                  </a:lnTo>
                  <a:lnTo>
                    <a:pt x="742" y="320"/>
                  </a:lnTo>
                  <a:lnTo>
                    <a:pt x="728" y="122"/>
                  </a:lnTo>
                  <a:lnTo>
                    <a:pt x="714" y="122"/>
                  </a:lnTo>
                  <a:lnTo>
                    <a:pt x="720" y="344"/>
                  </a:lnTo>
                  <a:lnTo>
                    <a:pt x="636" y="434"/>
                  </a:lnTo>
                  <a:lnTo>
                    <a:pt x="636" y="434"/>
                  </a:lnTo>
                  <a:lnTo>
                    <a:pt x="614" y="422"/>
                  </a:lnTo>
                  <a:lnTo>
                    <a:pt x="590" y="414"/>
                  </a:lnTo>
                  <a:lnTo>
                    <a:pt x="576" y="412"/>
                  </a:lnTo>
                  <a:lnTo>
                    <a:pt x="564" y="412"/>
                  </a:lnTo>
                  <a:lnTo>
                    <a:pt x="552" y="412"/>
                  </a:lnTo>
                  <a:lnTo>
                    <a:pt x="538" y="414"/>
                  </a:lnTo>
                  <a:lnTo>
                    <a:pt x="502" y="312"/>
                  </a:lnTo>
                  <a:lnTo>
                    <a:pt x="602" y="108"/>
                  </a:lnTo>
                  <a:lnTo>
                    <a:pt x="588" y="100"/>
                  </a:lnTo>
                  <a:lnTo>
                    <a:pt x="492" y="282"/>
                  </a:lnTo>
                  <a:lnTo>
                    <a:pt x="440" y="132"/>
                  </a:lnTo>
                  <a:lnTo>
                    <a:pt x="488" y="30"/>
                  </a:lnTo>
                  <a:lnTo>
                    <a:pt x="478" y="24"/>
                  </a:lnTo>
                  <a:lnTo>
                    <a:pt x="432" y="112"/>
                  </a:lnTo>
                  <a:lnTo>
                    <a:pt x="394" y="0"/>
                  </a:lnTo>
                  <a:lnTo>
                    <a:pt x="374" y="6"/>
                  </a:lnTo>
                  <a:lnTo>
                    <a:pt x="410" y="124"/>
                  </a:lnTo>
                  <a:lnTo>
                    <a:pt x="318" y="78"/>
                  </a:lnTo>
                  <a:lnTo>
                    <a:pt x="312" y="88"/>
                  </a:lnTo>
                  <a:lnTo>
                    <a:pt x="416" y="144"/>
                  </a:lnTo>
                  <a:lnTo>
                    <a:pt x="458" y="278"/>
                  </a:lnTo>
                  <a:lnTo>
                    <a:pt x="278" y="192"/>
                  </a:lnTo>
                  <a:lnTo>
                    <a:pt x="272" y="204"/>
                  </a:lnTo>
                  <a:lnTo>
                    <a:pt x="466" y="308"/>
                  </a:lnTo>
                  <a:lnTo>
                    <a:pt x="502" y="426"/>
                  </a:lnTo>
                  <a:lnTo>
                    <a:pt x="502" y="426"/>
                  </a:lnTo>
                  <a:lnTo>
                    <a:pt x="490" y="432"/>
                  </a:lnTo>
                  <a:lnTo>
                    <a:pt x="480" y="440"/>
                  </a:lnTo>
                  <a:lnTo>
                    <a:pt x="470" y="448"/>
                  </a:lnTo>
                  <a:lnTo>
                    <a:pt x="460" y="458"/>
                  </a:lnTo>
                  <a:lnTo>
                    <a:pt x="452" y="468"/>
                  </a:lnTo>
                  <a:lnTo>
                    <a:pt x="446" y="478"/>
                  </a:lnTo>
                  <a:lnTo>
                    <a:pt x="440" y="490"/>
                  </a:lnTo>
                  <a:lnTo>
                    <a:pt x="434" y="502"/>
                  </a:lnTo>
                  <a:lnTo>
                    <a:pt x="332" y="482"/>
                  </a:lnTo>
                  <a:lnTo>
                    <a:pt x="202" y="294"/>
                  </a:lnTo>
                  <a:lnTo>
                    <a:pt x="190" y="302"/>
                  </a:lnTo>
                  <a:lnTo>
                    <a:pt x="298" y="476"/>
                  </a:lnTo>
                  <a:lnTo>
                    <a:pt x="142" y="446"/>
                  </a:lnTo>
                  <a:lnTo>
                    <a:pt x="80" y="354"/>
                  </a:lnTo>
                  <a:lnTo>
                    <a:pt x="70" y="360"/>
                  </a:lnTo>
                  <a:lnTo>
                    <a:pt x="120" y="442"/>
                  </a:lnTo>
                  <a:lnTo>
                    <a:pt x="2" y="420"/>
                  </a:lnTo>
                  <a:lnTo>
                    <a:pt x="0" y="426"/>
                  </a:lnTo>
                  <a:lnTo>
                    <a:pt x="0" y="440"/>
                  </a:lnTo>
                  <a:lnTo>
                    <a:pt x="120" y="468"/>
                  </a:lnTo>
                  <a:lnTo>
                    <a:pt x="34" y="526"/>
                  </a:lnTo>
                  <a:lnTo>
                    <a:pt x="40" y="536"/>
                  </a:lnTo>
                  <a:lnTo>
                    <a:pt x="142" y="472"/>
                  </a:lnTo>
                  <a:lnTo>
                    <a:pt x="280" y="504"/>
                  </a:lnTo>
                  <a:lnTo>
                    <a:pt x="214" y="548"/>
                  </a:lnTo>
                  <a:lnTo>
                    <a:pt x="250" y="548"/>
                  </a:lnTo>
                  <a:lnTo>
                    <a:pt x="310" y="512"/>
                  </a:lnTo>
                  <a:lnTo>
                    <a:pt x="428" y="538"/>
                  </a:lnTo>
                  <a:lnTo>
                    <a:pt x="428" y="538"/>
                  </a:lnTo>
                  <a:lnTo>
                    <a:pt x="426" y="548"/>
                  </a:lnTo>
                  <a:lnTo>
                    <a:pt x="464" y="548"/>
                  </a:lnTo>
                  <a:lnTo>
                    <a:pt x="464" y="548"/>
                  </a:lnTo>
                  <a:lnTo>
                    <a:pt x="466" y="532"/>
                  </a:lnTo>
                  <a:lnTo>
                    <a:pt x="468" y="518"/>
                  </a:lnTo>
                  <a:lnTo>
                    <a:pt x="474" y="504"/>
                  </a:lnTo>
                  <a:lnTo>
                    <a:pt x="482" y="490"/>
                  </a:lnTo>
                  <a:lnTo>
                    <a:pt x="492" y="478"/>
                  </a:lnTo>
                  <a:lnTo>
                    <a:pt x="504" y="468"/>
                  </a:lnTo>
                  <a:lnTo>
                    <a:pt x="516" y="460"/>
                  </a:lnTo>
                  <a:lnTo>
                    <a:pt x="532" y="454"/>
                  </a:lnTo>
                  <a:lnTo>
                    <a:pt x="532" y="454"/>
                  </a:lnTo>
                  <a:lnTo>
                    <a:pt x="550" y="450"/>
                  </a:lnTo>
                  <a:lnTo>
                    <a:pt x="570" y="450"/>
                  </a:lnTo>
                  <a:lnTo>
                    <a:pt x="588" y="454"/>
                  </a:lnTo>
                  <a:lnTo>
                    <a:pt x="606" y="460"/>
                  </a:lnTo>
                  <a:lnTo>
                    <a:pt x="622" y="470"/>
                  </a:lnTo>
                  <a:lnTo>
                    <a:pt x="634" y="482"/>
                  </a:lnTo>
                  <a:lnTo>
                    <a:pt x="646" y="498"/>
                  </a:lnTo>
                  <a:lnTo>
                    <a:pt x="654" y="516"/>
                  </a:lnTo>
                  <a:lnTo>
                    <a:pt x="654" y="516"/>
                  </a:lnTo>
                  <a:lnTo>
                    <a:pt x="658" y="532"/>
                  </a:lnTo>
                  <a:lnTo>
                    <a:pt x="658" y="548"/>
                  </a:lnTo>
                  <a:lnTo>
                    <a:pt x="696" y="548"/>
                  </a:lnTo>
                  <a:lnTo>
                    <a:pt x="696" y="548"/>
                  </a:lnTo>
                  <a:lnTo>
                    <a:pt x="694" y="526"/>
                  </a:lnTo>
                  <a:lnTo>
                    <a:pt x="690" y="504"/>
                  </a:lnTo>
                  <a:lnTo>
                    <a:pt x="690" y="504"/>
                  </a:lnTo>
                  <a:lnTo>
                    <a:pt x="686" y="492"/>
                  </a:lnTo>
                  <a:lnTo>
                    <a:pt x="680" y="480"/>
                  </a:lnTo>
                  <a:lnTo>
                    <a:pt x="672" y="470"/>
                  </a:lnTo>
                  <a:lnTo>
                    <a:pt x="664" y="458"/>
                  </a:lnTo>
                  <a:lnTo>
                    <a:pt x="736" y="376"/>
                  </a:lnTo>
                  <a:lnTo>
                    <a:pt x="962" y="360"/>
                  </a:lnTo>
                  <a:close/>
                </a:path>
              </a:pathLst>
            </a:custGeom>
            <a:solidFill>
              <a:srgbClr val="FEFFFF">
                <a:alpha val="7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1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09444" y="675726"/>
            <a:ext cx="7125112" cy="9244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4" y="1807361"/>
            <a:ext cx="7125112" cy="40514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37345" y="595181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9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4AFD9B-9C3C-4395-B332-F56B2A4A6DC1}" type="datetimeFigureOut">
              <a:rPr lang="ru-RU" smtClean="0"/>
              <a:pPr/>
              <a:t>08.07.2022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80946" y="5951812"/>
            <a:ext cx="5256399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89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72659" y="5951812"/>
            <a:ext cx="608287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80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975062-5B7A-42C2-9169-C77101F0A26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72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  <p:sldLayoutId id="2147483671" r:id="rId12"/>
  </p:sldLayoutIdLst>
  <p:txStyles>
    <p:titleStyle>
      <a:lvl1pPr algn="l" defTabSz="457260" rtl="0" eaLnBrk="1" latinLnBrk="0" hangingPunct="1">
        <a:spcBef>
          <a:spcPct val="0"/>
        </a:spcBef>
        <a:buNone/>
        <a:defRPr sz="3200" kern="1200">
          <a:solidFill>
            <a:schemeClr val="tx1"/>
          </a:solidFill>
          <a:latin typeface="+mj-lt"/>
          <a:ea typeface="+mj-ea"/>
          <a:cs typeface="Trebuchet M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46" indent="-342946" algn="l" defTabSz="457260" rtl="0" eaLnBrk="1" latinLnBrk="0" hangingPunct="1">
        <a:spcBef>
          <a:spcPct val="20000"/>
        </a:spcBef>
        <a:spcAft>
          <a:spcPts val="599"/>
        </a:spcAft>
        <a:buClr>
          <a:schemeClr val="tx2"/>
        </a:buClr>
        <a:buFont typeface="Wingdings 2" charset="2"/>
        <a:buChar char=""/>
        <a:defRPr sz="1801" kern="1200">
          <a:solidFill>
            <a:schemeClr val="tx1"/>
          </a:solidFill>
          <a:latin typeface="+mn-lt"/>
          <a:ea typeface="+mn-ea"/>
          <a:cs typeface="+mn-cs"/>
        </a:defRPr>
      </a:lvl1pPr>
      <a:lvl2pPr marL="743050" indent="-285787" algn="l" defTabSz="457260" rtl="0" eaLnBrk="1" latinLnBrk="0" hangingPunct="1">
        <a:spcBef>
          <a:spcPct val="20000"/>
        </a:spcBef>
        <a:spcAft>
          <a:spcPts val="599"/>
        </a:spcAft>
        <a:buClr>
          <a:schemeClr val="tx2"/>
        </a:buClr>
        <a:buFont typeface="Wingdings 2" charset="2"/>
        <a:buChar char="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152" indent="-228631" algn="l" defTabSz="457260" rtl="0" eaLnBrk="1" latinLnBrk="0" hangingPunct="1">
        <a:spcBef>
          <a:spcPct val="20000"/>
        </a:spcBef>
        <a:spcAft>
          <a:spcPts val="599"/>
        </a:spcAft>
        <a:buClr>
          <a:schemeClr val="tx2"/>
        </a:buClr>
        <a:buFont typeface="Wingdings 2" charset="2"/>
        <a:buChar char=""/>
        <a:defRPr sz="1399" kern="1200">
          <a:solidFill>
            <a:schemeClr val="tx1"/>
          </a:solidFill>
          <a:latin typeface="+mn-lt"/>
          <a:ea typeface="+mn-ea"/>
          <a:cs typeface="+mn-cs"/>
        </a:defRPr>
      </a:lvl3pPr>
      <a:lvl4pPr marL="1600415" indent="-228631" algn="l" defTabSz="457260" rtl="0" eaLnBrk="1" latinLnBrk="0" hangingPunct="1">
        <a:spcBef>
          <a:spcPct val="20000"/>
        </a:spcBef>
        <a:spcAft>
          <a:spcPts val="599"/>
        </a:spcAft>
        <a:buClr>
          <a:schemeClr val="tx2"/>
        </a:buClr>
        <a:buFont typeface="Wingdings 2" charset="2"/>
        <a:buChar char=""/>
        <a:defRPr sz="1201" kern="1200">
          <a:solidFill>
            <a:schemeClr val="tx1"/>
          </a:solidFill>
          <a:latin typeface="+mn-lt"/>
          <a:ea typeface="+mn-ea"/>
          <a:cs typeface="+mn-cs"/>
        </a:defRPr>
      </a:lvl4pPr>
      <a:lvl5pPr marL="2057675" indent="-228631" algn="l" defTabSz="457260" rtl="0" eaLnBrk="1" latinLnBrk="0" hangingPunct="1">
        <a:spcBef>
          <a:spcPct val="20000"/>
        </a:spcBef>
        <a:spcAft>
          <a:spcPts val="599"/>
        </a:spcAft>
        <a:buClr>
          <a:schemeClr val="tx2"/>
        </a:buClr>
        <a:buFont typeface="Wingdings 2" charset="2"/>
        <a:buChar char=""/>
        <a:defRPr sz="1201" kern="1200">
          <a:solidFill>
            <a:schemeClr val="tx1"/>
          </a:solidFill>
          <a:latin typeface="+mn-lt"/>
          <a:ea typeface="+mn-ea"/>
          <a:cs typeface="+mn-cs"/>
        </a:defRPr>
      </a:lvl5pPr>
      <a:lvl6pPr marL="2514935" indent="-228631" algn="l" defTabSz="457260" rtl="0" eaLnBrk="1" latinLnBrk="0" hangingPunct="1">
        <a:spcBef>
          <a:spcPct val="20000"/>
        </a:spcBef>
        <a:buFont typeface="Arial"/>
        <a:buChar char="•"/>
        <a:defRPr sz="2001" kern="1200">
          <a:solidFill>
            <a:schemeClr val="tx1"/>
          </a:solidFill>
          <a:latin typeface="+mn-lt"/>
          <a:ea typeface="+mn-ea"/>
          <a:cs typeface="+mn-cs"/>
        </a:defRPr>
      </a:lvl6pPr>
      <a:lvl7pPr marL="2972198" indent="-228631" algn="l" defTabSz="457260" rtl="0" eaLnBrk="1" latinLnBrk="0" hangingPunct="1">
        <a:spcBef>
          <a:spcPct val="20000"/>
        </a:spcBef>
        <a:buFont typeface="Arial"/>
        <a:buChar char="•"/>
        <a:defRPr sz="2001" kern="1200">
          <a:solidFill>
            <a:schemeClr val="tx1"/>
          </a:solidFill>
          <a:latin typeface="+mn-lt"/>
          <a:ea typeface="+mn-ea"/>
          <a:cs typeface="+mn-cs"/>
        </a:defRPr>
      </a:lvl7pPr>
      <a:lvl8pPr marL="3429458" indent="-228631" algn="l" defTabSz="457260" rtl="0" eaLnBrk="1" latinLnBrk="0" hangingPunct="1">
        <a:spcBef>
          <a:spcPct val="20000"/>
        </a:spcBef>
        <a:buFont typeface="Arial"/>
        <a:buChar char="•"/>
        <a:defRPr sz="2001" kern="1200">
          <a:solidFill>
            <a:schemeClr val="tx1"/>
          </a:solidFill>
          <a:latin typeface="+mn-lt"/>
          <a:ea typeface="+mn-ea"/>
          <a:cs typeface="+mn-cs"/>
        </a:defRPr>
      </a:lvl8pPr>
      <a:lvl9pPr marL="3886721" indent="-228631" algn="l" defTabSz="457260" rtl="0" eaLnBrk="1" latinLnBrk="0" hangingPunct="1">
        <a:spcBef>
          <a:spcPct val="20000"/>
        </a:spcBef>
        <a:buFont typeface="Arial"/>
        <a:buChar char="•"/>
        <a:defRPr sz="2001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60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1pPr>
      <a:lvl2pPr marL="457260" algn="l" defTabSz="457260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2pPr>
      <a:lvl3pPr marL="914523" algn="l" defTabSz="457260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3pPr>
      <a:lvl4pPr marL="1371783" algn="l" defTabSz="457260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4pPr>
      <a:lvl5pPr marL="1829044" algn="l" defTabSz="457260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5pPr>
      <a:lvl6pPr marL="2286307" algn="l" defTabSz="457260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6pPr>
      <a:lvl7pPr marL="2743567" algn="l" defTabSz="457260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7pPr>
      <a:lvl8pPr marL="3200830" algn="l" defTabSz="457260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8pPr>
      <a:lvl9pPr marL="3658090" algn="l" defTabSz="457260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1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3.xml"/><Relationship Id="rId4" Type="http://schemas.openxmlformats.org/officeDocument/2006/relationships/chart" Target="../charts/char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jpeg"/><Relationship Id="rId3" Type="http://schemas.openxmlformats.org/officeDocument/2006/relationships/image" Target="../media/image27.jpeg"/><Relationship Id="rId7" Type="http://schemas.openxmlformats.org/officeDocument/2006/relationships/image" Target="../media/image31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0.jpeg"/><Relationship Id="rId5" Type="http://schemas.openxmlformats.org/officeDocument/2006/relationships/image" Target="../media/image29.jpeg"/><Relationship Id="rId4" Type="http://schemas.openxmlformats.org/officeDocument/2006/relationships/image" Target="../media/image28.jpeg"/><Relationship Id="rId9" Type="http://schemas.openxmlformats.org/officeDocument/2006/relationships/image" Target="../media/image33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7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009443" y="404664"/>
            <a:ext cx="7667013" cy="504058"/>
          </a:xfrm>
        </p:spPr>
        <p:txBody>
          <a:bodyPr/>
          <a:lstStyle/>
          <a:p>
            <a:pPr algn="ctr"/>
            <a:r>
              <a:rPr lang="ru-RU" sz="2800" b="1" dirty="0" smtClean="0">
                <a:latin typeface="Gungsuh" pitchFamily="18" charset="-127"/>
                <a:ea typeface="Gungsuh" pitchFamily="18" charset="-127"/>
              </a:rPr>
              <a:t>«Новогодние </a:t>
            </a:r>
            <a:r>
              <a:rPr lang="ru-RU" sz="2800" b="1" smtClean="0">
                <a:latin typeface="Gungsuh" pitchFamily="18" charset="-127"/>
                <a:ea typeface="Gungsuh" pitchFamily="18" charset="-127"/>
              </a:rPr>
              <a:t>традиции </a:t>
            </a:r>
            <a:r>
              <a:rPr lang="ru-RU" sz="2800" b="1" smtClean="0">
                <a:latin typeface="Gungsuh" pitchFamily="18" charset="-127"/>
                <a:ea typeface="Gungsuh" pitchFamily="18" charset="-127"/>
              </a:rPr>
              <a:t>нашей</a:t>
            </a:r>
            <a:r>
              <a:rPr lang="ru-RU" sz="2800" b="1" smtClean="0">
                <a:latin typeface="Gungsuh" pitchFamily="18" charset="-127"/>
                <a:ea typeface="Gungsuh" pitchFamily="18" charset="-127"/>
              </a:rPr>
              <a:t> </a:t>
            </a:r>
            <a:r>
              <a:rPr lang="ru-RU" sz="2800" b="1" dirty="0" smtClean="0">
                <a:latin typeface="Gungsuh" pitchFamily="18" charset="-127"/>
                <a:ea typeface="Gungsuh" pitchFamily="18" charset="-127"/>
              </a:rPr>
              <a:t>семьи»</a:t>
            </a:r>
            <a:endParaRPr lang="ru-RU" sz="2800" b="1" dirty="0">
              <a:latin typeface="Gungsuh" pitchFamily="18" charset="-127"/>
              <a:ea typeface="Gungsuh" pitchFamily="18" charset="-127"/>
            </a:endParaRPr>
          </a:p>
        </p:txBody>
      </p:sp>
      <p:sp>
        <p:nvSpPr>
          <p:cNvPr id="9" name="5-конечная звезда 8"/>
          <p:cNvSpPr/>
          <p:nvPr/>
        </p:nvSpPr>
        <p:spPr>
          <a:xfrm>
            <a:off x="166028" y="2393128"/>
            <a:ext cx="914400" cy="914400"/>
          </a:xfrm>
          <a:prstGeom prst="star5">
            <a:avLst/>
          </a:prstGeom>
          <a:solidFill>
            <a:schemeClr val="tx2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801" dirty="0"/>
          </a:p>
        </p:txBody>
      </p:sp>
      <p:sp>
        <p:nvSpPr>
          <p:cNvPr id="12" name="4-конечная звезда 11"/>
          <p:cNvSpPr/>
          <p:nvPr/>
        </p:nvSpPr>
        <p:spPr>
          <a:xfrm>
            <a:off x="4067945" y="4174152"/>
            <a:ext cx="914400" cy="914400"/>
          </a:xfrm>
          <a:prstGeom prst="star4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801" dirty="0"/>
          </a:p>
        </p:txBody>
      </p:sp>
      <p:sp>
        <p:nvSpPr>
          <p:cNvPr id="13" name="4-конечная звезда 12"/>
          <p:cNvSpPr/>
          <p:nvPr/>
        </p:nvSpPr>
        <p:spPr>
          <a:xfrm>
            <a:off x="249022" y="188641"/>
            <a:ext cx="914400" cy="914400"/>
          </a:xfrm>
          <a:prstGeom prst="star4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801" dirty="0"/>
          </a:p>
        </p:txBody>
      </p:sp>
      <p:sp>
        <p:nvSpPr>
          <p:cNvPr id="3" name="5-конечная звезда 2"/>
          <p:cNvSpPr/>
          <p:nvPr/>
        </p:nvSpPr>
        <p:spPr>
          <a:xfrm>
            <a:off x="3298467" y="5163917"/>
            <a:ext cx="457201" cy="566819"/>
          </a:xfrm>
          <a:prstGeom prst="star5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801" dirty="0"/>
          </a:p>
        </p:txBody>
      </p:sp>
      <p:sp>
        <p:nvSpPr>
          <p:cNvPr id="17" name="TextBox 16"/>
          <p:cNvSpPr txBox="1"/>
          <p:nvPr/>
        </p:nvSpPr>
        <p:spPr>
          <a:xfrm>
            <a:off x="1331640" y="1124744"/>
            <a:ext cx="712879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Научно-практическая конференция  </a:t>
            </a:r>
          </a:p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«ОТКРЫТИЕ»</a:t>
            </a:r>
          </a:p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2022 год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018835" y="3140968"/>
            <a:ext cx="4810228" cy="224676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ru-RU" sz="2000" dirty="0" smtClean="0">
                <a:solidFill>
                  <a:schemeClr val="tx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выполнил:</a:t>
            </a:r>
          </a:p>
          <a:p>
            <a:pPr algn="r"/>
            <a:r>
              <a:rPr lang="ru-RU" sz="2000" dirty="0" smtClean="0">
                <a:solidFill>
                  <a:schemeClr val="tx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Ульянова Виктория Алексеевна, 4 класс А</a:t>
            </a:r>
          </a:p>
          <a:p>
            <a:pPr algn="r"/>
            <a:r>
              <a:rPr lang="ru-RU" sz="2000" dirty="0" smtClean="0">
                <a:solidFill>
                  <a:schemeClr val="tx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МОУ Гимназия № 7</a:t>
            </a:r>
          </a:p>
          <a:p>
            <a:pPr algn="r"/>
            <a:r>
              <a:rPr lang="ru-RU" sz="2000" dirty="0" smtClean="0">
                <a:solidFill>
                  <a:schemeClr val="tx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Г. о. Подольск</a:t>
            </a:r>
          </a:p>
          <a:p>
            <a:pPr algn="r"/>
            <a:r>
              <a:rPr lang="ru-RU" sz="2000" dirty="0" smtClean="0">
                <a:solidFill>
                  <a:schemeClr val="tx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 algn="r"/>
            <a:r>
              <a:rPr lang="ru-RU" sz="2000" dirty="0" smtClean="0">
                <a:solidFill>
                  <a:schemeClr val="tx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Руководитель:</a:t>
            </a:r>
          </a:p>
          <a:p>
            <a:pPr algn="r"/>
            <a:r>
              <a:rPr lang="ru-RU" sz="2000" dirty="0" smtClean="0">
                <a:solidFill>
                  <a:schemeClr val="tx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Ульянова Екатерина Александровна</a:t>
            </a:r>
            <a:endParaRPr lang="ru-RU" sz="2000" dirty="0">
              <a:solidFill>
                <a:schemeClr val="tx2">
                  <a:lumMod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8501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5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 50-60 годы к традиционным шарикам, фонарикам, игрушкам растительной и съедобной темы, прибавились тематические игрушки. Они выпускались ограниченным количеством и были приурочены к каким-либо событиям - первый полет человека в космос, игрушки с атрибутикой того времени - кремлевские звезды, серп и молот, а также игрушки с персонажами разных сказок. Основные материалы - вата, стекло, фольга, пластмасса.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65221" name="Picture 5" descr="138757--37771516-200-uc963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99992" y="3140968"/>
            <a:ext cx="2027310" cy="2592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5222" name="Picture 6" descr="138757--37771532-200-ufa450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771800" y="3140968"/>
            <a:ext cx="1550987" cy="2592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Содержимое 10" descr="C:\Users\Алексей\Desktop\81ccea83143ef8ccbaf1bef54938d0ec20.jpg"/>
          <p:cNvPicPr>
            <a:picLocks noGrp="1"/>
          </p:cNvPicPr>
          <p:nvPr>
            <p:ph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5536" y="3140968"/>
            <a:ext cx="2304256" cy="26155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Рисунок 11" descr="C:\Users\Алексей\Desktop\61fd47a6a9ab5e4dcdc05b0c8938df6733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588224" y="3140968"/>
            <a:ext cx="1943100" cy="259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28399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Алексей\Desktop\elochnye_igrushki_sssr_19_sht_na_novyj_god_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03848" y="3789040"/>
            <a:ext cx="2926127" cy="2194595"/>
          </a:xfrm>
          <a:prstGeom prst="rect">
            <a:avLst/>
          </a:prstGeom>
          <a:noFill/>
        </p:spPr>
      </p:pic>
      <p:pic>
        <p:nvPicPr>
          <p:cNvPr id="1027" name="Picture 3" descr="C:\Users\Алексей\Desktop\14293_111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00192" y="2204864"/>
            <a:ext cx="2599184" cy="2304256"/>
          </a:xfrm>
          <a:prstGeom prst="rect">
            <a:avLst/>
          </a:prstGeom>
          <a:noFill/>
        </p:spPr>
      </p:pic>
      <p:pic>
        <p:nvPicPr>
          <p:cNvPr id="1028" name="Picture 4" descr="C:\Users\Алексей\Desktop\3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7544" y="2276872"/>
            <a:ext cx="2441521" cy="2232248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611560" y="692696"/>
            <a:ext cx="850572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Главным событием  70-90 гг. становится Олимпиада. Поэтому в ассортименте </a:t>
            </a:r>
          </a:p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Появляются  Олимпийский мишка, верхушка для елки в виде Олимпийского факела.</a:t>
            </a:r>
          </a:p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Появляются пластиковые шары  китайского производства.  Они не бьются и стоят </a:t>
            </a:r>
          </a:p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дешевле.  В  моду входят украшения из мишуры и «дождика»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260649"/>
            <a:ext cx="7125112" cy="936104"/>
          </a:xfrm>
        </p:spPr>
        <p:txBody>
          <a:bodyPr/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Опрос учащихся 4 А класса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323528" y="1988840"/>
          <a:ext cx="3024336" cy="30243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5" name="Диаграмма 4"/>
          <p:cNvGraphicFramePr/>
          <p:nvPr/>
        </p:nvGraphicFramePr>
        <p:xfrm>
          <a:off x="5508104" y="3356992"/>
          <a:ext cx="3265909" cy="30277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6" name="Диаграмма 5"/>
          <p:cNvGraphicFramePr/>
          <p:nvPr/>
        </p:nvGraphicFramePr>
        <p:xfrm>
          <a:off x="6012160" y="2780928"/>
          <a:ext cx="2847975" cy="29432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9" name="Прямоугольник 8"/>
          <p:cNvSpPr/>
          <p:nvPr/>
        </p:nvSpPr>
        <p:spPr>
          <a:xfrm>
            <a:off x="683568" y="980728"/>
            <a:ext cx="763284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Письменный опрос одноклассников проведен  с целью выявления   традиций живущих в настоящее время, и какие елочные  игрушки предпочитают мои ровесники? Всего было опрошено - 23 человека.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131840" y="2204864"/>
            <a:ext cx="582088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На вопрос украшаете ли вы елку на Новый год,  21 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человек из опрошенных  ответили – «да».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67544" y="5229200"/>
            <a:ext cx="59038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3 человека знакомы с традициями  связанными 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 украшением новогодней ели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67544" y="260648"/>
          <a:ext cx="3816424" cy="41248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4499993" y="692696"/>
            <a:ext cx="432048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 11 семьях моих одноклассников  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существуют  определенные традиции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связанные с украшением новогодней ели.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6" name="Диаграмма 5"/>
          <p:cNvGraphicFramePr/>
          <p:nvPr/>
        </p:nvGraphicFramePr>
        <p:xfrm>
          <a:off x="5399584" y="3284984"/>
          <a:ext cx="3744416" cy="32403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539552" y="4581128"/>
            <a:ext cx="555113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Самой распространенной традицией  является  - 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Традиция украшать елку всей семьей.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9444" y="3717032"/>
            <a:ext cx="7125112" cy="2520280"/>
          </a:xfrm>
        </p:spPr>
        <p:txBody>
          <a:bodyPr/>
          <a:lstStyle/>
          <a:p>
            <a:pPr algn="just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Из результатов опроса можно сделать вывод о том, что практически каждая семья украшает елку на Новый год. Многие предпочитают современные покупные игрушки, и далеко не все знакомы с историей возникновения и традициями по изготовлению игрушек. На вопрос "Знакомы ли вы с традициями по украшению новогодней ели?" ответ "да" дали лишь 3 человека из опрошенных мною.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395536" y="260648"/>
          <a:ext cx="4032448" cy="40528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260648"/>
            <a:ext cx="8568952" cy="1339553"/>
          </a:xfrm>
        </p:spPr>
        <p:txBody>
          <a:bodyPr/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Поскольку мне понравились игрушки в форме овощей и фруктов, а в нашей коллекции таких не оказалось, выбор пал на игрушку в виде грибочка, а именно мухомора. Выбранный материал – вата. 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Содержимое 5" descr="C:\Users\Алексей\Downloads\IMG20220116124844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700808"/>
            <a:ext cx="2344189" cy="17581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C:\Users\Алексей\Downloads\IMG20220116125204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3573016"/>
            <a:ext cx="2304256" cy="1406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C:\Users\Алексей\Downloads\IMG20220116125825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528" y="5013176"/>
            <a:ext cx="1162050" cy="160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C:\Users\Алексей\Downloads\IMG20220116130444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547664" y="5013176"/>
            <a:ext cx="1162050" cy="160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9"/>
          <p:cNvSpPr txBox="1"/>
          <p:nvPr/>
        </p:nvSpPr>
        <p:spPr>
          <a:xfrm>
            <a:off x="2987824" y="1556793"/>
            <a:ext cx="5770041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Используемые  материалы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Вата                                 Краски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Клей ПВА                       Фольга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Ватные диски                 Проволока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Ножницы                        Нитки шерстяные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Кисти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987824" y="3501008"/>
            <a:ext cx="588655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Делаем заготовку для шляпки грибочка.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На листе плотного картона обводим ватный диск. 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Вырезаем круг. делаем надрез до середины круга.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987824" y="5013176"/>
            <a:ext cx="519809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Обматываем заготовку нитью оставляя не большое отверстие в центре для крепления ножки.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C:\Users\Алексей\Downloads\IMG20220116132937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332656"/>
            <a:ext cx="1176251" cy="15711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C:\Users\Алексей\Downloads\IMG20220116133538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63688" y="332656"/>
            <a:ext cx="1133475" cy="15121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C:\Users\Алексей\Downloads\IMG20220116130544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9552" y="1988840"/>
            <a:ext cx="1152128" cy="1504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C:\Users\Алексей\Downloads\IMG20220116130608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763688" y="1988840"/>
            <a:ext cx="1080120" cy="15121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C:\Users\Алексей\Downloads\IMG20220116131745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67544" y="3573016"/>
            <a:ext cx="120041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C:\Users\Алексей\Downloads\IMG20220116133723.jpg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691680" y="3573016"/>
            <a:ext cx="1162050" cy="15841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5057" name="Rectangle 1"/>
          <p:cNvSpPr>
            <a:spLocks noChangeArrowheads="1"/>
          </p:cNvSpPr>
          <p:nvPr/>
        </p:nvSpPr>
        <p:spPr bwMode="auto">
          <a:xfrm>
            <a:off x="3131840" y="182728"/>
            <a:ext cx="6012160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Разрезаем ватный диск на две половины. 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Равномерно приклеиваем с помощью кисти и клея за заготовку для шляпки грибочка. В центре оставляем отверстие для сборки грибочка.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Внутреннюю сторону шляпки хорошо промазываем клеем.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Даем хорошо высохнуть.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131840" y="1988840"/>
            <a:ext cx="576064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Делаем заготовку для ножки грибочка.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Кусочек проволоки складываем пополам формируя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петельку. Оборачиваем фольгой формируя ножку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грибочка.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131840" y="3501008"/>
            <a:ext cx="594284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Отщипываем вату небольшими кусочками и с помощью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кисти и клея ПВА обклеиваем заготовку для ножки.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Даем хорошо высохнуть. Собираем нашу игрушку.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5" name="Рисунок 14" descr="C:\Users\Алексей\Downloads\IMG20220117181843.jpg"/>
          <p:cNvPicPr/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67545" y="5301208"/>
            <a:ext cx="1152128" cy="1343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Содержимое 3" descr="C:\Users\Алексей\Downloads\IMG20220117181335.jpg"/>
          <p:cNvPicPr>
            <a:picLocks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1691680" y="5301208"/>
            <a:ext cx="1105593" cy="13425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TextBox 17"/>
          <p:cNvSpPr txBox="1"/>
          <p:nvPr/>
        </p:nvSpPr>
        <p:spPr>
          <a:xfrm>
            <a:off x="3203848" y="4581128"/>
            <a:ext cx="112107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Окрашивание. 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Внешнюю сторону шляпки окрашиваем в красный цвет. 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После высыхания наносим белой  краской крапинки.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Внутреннюю сторону и ножку окрашиваем в белый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прокрашивая промежутки между нитями.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75856" y="548680"/>
            <a:ext cx="5400600" cy="1051521"/>
          </a:xfrm>
        </p:spPr>
        <p:txBody>
          <a:bodyPr/>
          <a:lstStyle/>
          <a:p>
            <a:pPr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solidFill>
                  <a:schemeClr val="tx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Елочная игрушка "Гриб-мухомор" - готова. Так мы сделали удивительно красивую и реалистичную игрушку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6" name="Рисунок 5" descr="C:\Users\Алексей\Downloads\IMG_20220131_210822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7" y="548681"/>
            <a:ext cx="2808312" cy="2160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Содержимое 8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endParaRPr lang="ru-RU" b="1" dirty="0" smtClean="0"/>
          </a:p>
          <a:p>
            <a:endParaRPr lang="ru-RU" b="1" dirty="0" smtClean="0"/>
          </a:p>
          <a:p>
            <a:pPr>
              <a:buNone/>
            </a:pPr>
            <a:endParaRPr lang="ru-RU" b="1" dirty="0" smtClean="0"/>
          </a:p>
          <a:p>
            <a:pPr algn="ctr">
              <a:buNone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Экономический расчет себестоимости изготовленного изделия.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dirty="0" smtClean="0"/>
              <a:t>	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Себестоимость изделия равна сумме всех затрат на изготовление изделия, просчитаем себестоимость нашей игрушки воспользовавшись формулой:</a:t>
            </a:r>
          </a:p>
          <a:p>
            <a:pPr>
              <a:buNone/>
            </a:pPr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С = С</a:t>
            </a:r>
            <a:r>
              <a:rPr lang="ru-RU" sz="2200" b="1" baseline="-25000" dirty="0" smtClean="0">
                <a:latin typeface="Times New Roman" pitchFamily="18" charset="0"/>
                <a:cs typeface="Times New Roman" pitchFamily="18" charset="0"/>
              </a:rPr>
              <a:t>1 </a:t>
            </a:r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+ С</a:t>
            </a:r>
            <a:r>
              <a:rPr lang="ru-RU" sz="2200" b="1" baseline="-25000" dirty="0" smtClean="0">
                <a:latin typeface="Times New Roman" pitchFamily="18" charset="0"/>
                <a:cs typeface="Times New Roman" pitchFamily="18" charset="0"/>
              </a:rPr>
              <a:t>2 </a:t>
            </a:r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+ С</a:t>
            </a:r>
            <a:r>
              <a:rPr lang="ru-RU" sz="2200" b="1" baseline="-25000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 + … , </a:t>
            </a:r>
            <a:endParaRPr lang="ru-RU" sz="22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ru-RU" sz="2200" baseline="-25000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, С</a:t>
            </a:r>
            <a:r>
              <a:rPr lang="ru-RU" sz="2200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, С</a:t>
            </a:r>
            <a:r>
              <a:rPr lang="ru-RU" sz="2200" baseline="-25000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 – затраты на изготовление изделия в проекте (на материал, крепёж и т.д.).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476673"/>
            <a:ext cx="8136904" cy="648071"/>
          </a:xfrm>
        </p:spPr>
        <p:txBody>
          <a:bodyPr/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Основные параметры для расчета себестоимости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611560" y="1196750"/>
          <a:ext cx="7882830" cy="525510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27610"/>
                <a:gridCol w="2627610"/>
                <a:gridCol w="2627610"/>
              </a:tblGrid>
              <a:tr h="1152130">
                <a:tc>
                  <a:txBody>
                    <a:bodyPr/>
                    <a:lstStyle/>
                    <a:p>
                      <a:r>
                        <a:rPr lang="ru-RU" sz="1801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Наименование</a:t>
                      </a:r>
                    </a:p>
                    <a:p>
                      <a:r>
                        <a:rPr lang="ru-RU" sz="1801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материала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1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Кол-во использованного</a:t>
                      </a:r>
                    </a:p>
                    <a:p>
                      <a:r>
                        <a:rPr lang="ru-RU" sz="1801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материала.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1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Стоимость </a:t>
                      </a:r>
                    </a:p>
                    <a:p>
                      <a:r>
                        <a:rPr lang="ru-RU" sz="1801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Упаковка/</a:t>
                      </a:r>
                    </a:p>
                    <a:p>
                      <a:r>
                        <a:rPr lang="ru-RU" sz="1801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 использован. кол-ва</a:t>
                      </a:r>
                    </a:p>
                    <a:p>
                      <a:r>
                        <a:rPr lang="ru-RU" sz="1801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(руб.)</a:t>
                      </a:r>
                      <a:endParaRPr lang="ru-RU" dirty="0"/>
                    </a:p>
                  </a:txBody>
                  <a:tcPr/>
                </a:tc>
              </a:tr>
              <a:tr h="422498">
                <a:tc>
                  <a:txBody>
                    <a:bodyPr/>
                    <a:lstStyle/>
                    <a:p>
                      <a:r>
                        <a:rPr lang="ru-RU" sz="180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Картон переплетный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 лист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26/26</a:t>
                      </a:r>
                      <a:endParaRPr lang="ru-RU" dirty="0"/>
                    </a:p>
                  </a:txBody>
                  <a:tcPr/>
                </a:tc>
              </a:tr>
              <a:tr h="422498">
                <a:tc>
                  <a:txBody>
                    <a:bodyPr/>
                    <a:lstStyle/>
                    <a:p>
                      <a:r>
                        <a:rPr lang="ru-RU" dirty="0" smtClean="0"/>
                        <a:t>Клей ПВА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20 гр.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60/8</a:t>
                      </a:r>
                      <a:endParaRPr lang="ru-RU" dirty="0"/>
                    </a:p>
                  </a:txBody>
                  <a:tcPr/>
                </a:tc>
              </a:tr>
              <a:tr h="422498">
                <a:tc>
                  <a:txBody>
                    <a:bodyPr/>
                    <a:lstStyle/>
                    <a:p>
                      <a:r>
                        <a:rPr lang="ru-RU" dirty="0" smtClean="0"/>
                        <a:t>Ватные диски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 шт.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75/2</a:t>
                      </a:r>
                      <a:endParaRPr lang="ru-RU" dirty="0"/>
                    </a:p>
                  </a:txBody>
                  <a:tcPr/>
                </a:tc>
              </a:tr>
              <a:tr h="422498">
                <a:tc>
                  <a:txBody>
                    <a:bodyPr/>
                    <a:lstStyle/>
                    <a:p>
                      <a:r>
                        <a:rPr lang="ru-RU" dirty="0" smtClean="0"/>
                        <a:t>Вата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20 гр.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40/8</a:t>
                      </a:r>
                      <a:endParaRPr lang="ru-RU" dirty="0"/>
                    </a:p>
                  </a:txBody>
                  <a:tcPr/>
                </a:tc>
              </a:tr>
              <a:tr h="422498">
                <a:tc>
                  <a:txBody>
                    <a:bodyPr/>
                    <a:lstStyle/>
                    <a:p>
                      <a:r>
                        <a:rPr lang="ru-RU" dirty="0" smtClean="0"/>
                        <a:t>Фольга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20 см.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140/3</a:t>
                      </a:r>
                      <a:endParaRPr lang="ru-RU" dirty="0"/>
                    </a:p>
                  </a:txBody>
                  <a:tcPr/>
                </a:tc>
              </a:tr>
              <a:tr h="422498">
                <a:tc>
                  <a:txBody>
                    <a:bodyPr/>
                    <a:lstStyle/>
                    <a:p>
                      <a:r>
                        <a:rPr lang="ru-RU" dirty="0" smtClean="0"/>
                        <a:t>Проволока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 шт.(15</a:t>
                      </a:r>
                      <a:r>
                        <a:rPr lang="ru-RU" baseline="0" dirty="0" smtClean="0"/>
                        <a:t> см)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115/6</a:t>
                      </a:r>
                      <a:endParaRPr lang="ru-RU" dirty="0"/>
                    </a:p>
                  </a:txBody>
                  <a:tcPr/>
                </a:tc>
              </a:tr>
              <a:tr h="685890">
                <a:tc>
                  <a:txBody>
                    <a:bodyPr/>
                    <a:lstStyle/>
                    <a:p>
                      <a:r>
                        <a:rPr lang="ru-RU" dirty="0" smtClean="0"/>
                        <a:t>Краска акриловая (белый</a:t>
                      </a:r>
                      <a:r>
                        <a:rPr lang="ru-RU" baseline="0" dirty="0" smtClean="0"/>
                        <a:t> и красный цвет)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по 3-4 </a:t>
                      </a:r>
                      <a:r>
                        <a:rPr lang="ru-RU" dirty="0" err="1" smtClean="0"/>
                        <a:t>гр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126/10</a:t>
                      </a:r>
                    </a:p>
                    <a:p>
                      <a:pPr algn="ctr"/>
                      <a:r>
                        <a:rPr lang="ru-RU" dirty="0" smtClean="0"/>
                        <a:t>126/10</a:t>
                      </a:r>
                      <a:endParaRPr lang="ru-RU" dirty="0"/>
                    </a:p>
                  </a:txBody>
                  <a:tcPr/>
                </a:tc>
              </a:tr>
              <a:tr h="422498">
                <a:tc>
                  <a:txBody>
                    <a:bodyPr/>
                    <a:lstStyle/>
                    <a:p>
                      <a:r>
                        <a:rPr lang="ru-RU" dirty="0" smtClean="0"/>
                        <a:t>Нитки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50 см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45/4.5</a:t>
                      </a:r>
                      <a:endParaRPr lang="ru-RU" dirty="0"/>
                    </a:p>
                  </a:txBody>
                  <a:tcPr/>
                </a:tc>
              </a:tr>
              <a:tr h="422498">
                <a:tc>
                  <a:txBody>
                    <a:bodyPr/>
                    <a:lstStyle/>
                    <a:p>
                      <a:r>
                        <a:rPr lang="ru-RU" b="1" dirty="0" smtClean="0"/>
                        <a:t>Итого: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77.5</a:t>
                      </a:r>
                      <a:endParaRPr lang="ru-RU" b="1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9444" y="476673"/>
            <a:ext cx="7125112" cy="792088"/>
          </a:xfrm>
        </p:spPr>
        <p:txBody>
          <a:bodyPr/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Анализ рынка елочных игрушек ручной работы из ваты.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C:\Users\Алексей\Downloads\IMG_20220130_102341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8" y="1412776"/>
            <a:ext cx="1800200" cy="18722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C:\Users\Алексей\Downloads\IMG_20220130_102416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47864" y="1484784"/>
            <a:ext cx="1800200" cy="18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C:\Users\Алексей\Desktop\Screenshot_2022-01-16-19-47-00-02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40152" y="1484784"/>
            <a:ext cx="1728192" cy="18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TextBox 10"/>
          <p:cNvSpPr txBox="1"/>
          <p:nvPr/>
        </p:nvSpPr>
        <p:spPr>
          <a:xfrm>
            <a:off x="395536" y="3140968"/>
            <a:ext cx="420647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/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Интернет магазин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Avito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ru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материал </a:t>
            </a:r>
          </a:p>
          <a:p>
            <a:pPr marL="342900" indent="-342900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вата Стоимость 1 шт. - 800  рублей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644008" y="2996952"/>
            <a:ext cx="396044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Интернет площадка продажи изделий ручной работы сайт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Livemaster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ru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Материал вата. стоимость комплекта из 2 шт.- 950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Стоимость 1 шт. - 475  рублей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1204" name="Rectangle 4"/>
          <p:cNvSpPr>
            <a:spLocks noChangeArrowheads="1"/>
          </p:cNvSpPr>
          <p:nvPr/>
        </p:nvSpPr>
        <p:spPr bwMode="auto">
          <a:xfrm>
            <a:off x="395536" y="3137111"/>
            <a:ext cx="4176464" cy="2862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dirty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dirty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Интернет площадка продажи изделий ручной работы сайт </a:t>
            </a:r>
            <a:r>
              <a:rPr kumimoji="0" lang="en-US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Livemaster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</a:t>
            </a:r>
            <a:r>
              <a:rPr kumimoji="0" lang="en-US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ru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Материал вата 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Стоимость набора из 2 шт. -2500 рублей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Стоимость 1 шт. - 1250 рублей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04665"/>
            <a:ext cx="7667012" cy="648072"/>
          </a:xfrm>
        </p:spPr>
        <p:txBody>
          <a:bodyPr/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ПЛАН РАБОТЫ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539552" y="1268760"/>
            <a:ext cx="7181902" cy="36933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Содержание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Введение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1. Основная часть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1.1. история возникновения елочных игрушек в России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1.2. основные виды елочных игрушек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1.3. технология изготовления елочных игрушек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2. Практическая часть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2.1.Анкетирование учащихся 4 А класса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2.2.Изготовление елочной игрушки из ваты "Гриб-мухомор"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2.3. Экономический расчет себестоимости изготовленного изделия.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Заключение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Список используемых источников и литературы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Приложения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675726"/>
            <a:ext cx="7920880" cy="924475"/>
          </a:xfrm>
        </p:spPr>
        <p:txBody>
          <a:bodyPr/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Из проведенного анализа рынка продаж елочных игрушек из ваты, мы увидели, что приобрести подобную игрушку в 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интернет-магазине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, окажется  значительно дороже. Стоимость подобных ёлочных игрушек ручной работы составляет от 475 рублей до 1250  рублей. И конечно же преимуществом нашей игрушки является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экологичность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 Для изготовления работы мы использовали только экологически чистые материалы - вата, картон, акриловые краски, клей. Их применение не наносит вреда окружающей среде и здоровью человека.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9444" y="260649"/>
            <a:ext cx="7125112" cy="720079"/>
          </a:xfrm>
        </p:spPr>
        <p:txBody>
          <a:bodyPr/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Выводы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09444" y="1196753"/>
            <a:ext cx="7125112" cy="4662046"/>
          </a:xfrm>
        </p:spPr>
        <p:txBody>
          <a:bodyPr>
            <a:normAutofit lnSpcReduction="10000"/>
          </a:bodyPr>
          <a:lstStyle/>
          <a:p>
            <a:pPr marL="0" indent="0" algn="just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Изучив литературу, я поняла, что елочная игрушка – это не только украшение для елки, но и часть истории нашей страны. Ёлочная игрушка является предметом искусства.</a:t>
            </a:r>
          </a:p>
          <a:p>
            <a:pPr marL="0" indent="0" algn="just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Елочная игрушка отражает историю нашей страны, тем самым имеет огромное значение для русской истории и культуры.</a:t>
            </a:r>
          </a:p>
          <a:p>
            <a:pPr marL="0" indent="0" algn="just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Изготовление елочной игрушки своими руками издавна было семейной традицией во многих домах и ее продолжение позволит нам сохранить семейные традиции и культурные ценности по всему миру.</a:t>
            </a:r>
          </a:p>
          <a:p>
            <a:pPr marL="0" indent="0" algn="just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Выдвинутая мной гипотеза подтвердилась – игрушки ручной работы ценятся в современном обществе, при этом сохраняется древняя традиция изготовления елочных игрушек своими руками. </a:t>
            </a:r>
          </a:p>
          <a:p>
            <a:pPr marL="0" lvl="0" indent="0" algn="just">
              <a:buClr>
                <a:srgbClr val="C5E1FE"/>
              </a:buClr>
              <a:buNone/>
            </a:pPr>
            <a:r>
              <a:rPr lang="ru-RU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Создавать индивидуальные новогодние украшения не только очень интересно, но и выгодно, потому как стоимость подобных ёлочных игрушек в интернет-магазине составляет от 475 рублей до 1250 рублей за штуку.</a:t>
            </a:r>
          </a:p>
          <a:p>
            <a:pPr marL="0" indent="0" algn="just">
              <a:buNone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32497" y="2967338"/>
            <a:ext cx="7879017" cy="923330"/>
          </a:xfrm>
          <a:prstGeom prst="rect">
            <a:avLst/>
          </a:prstGeom>
          <a:noFill/>
        </p:spPr>
        <p:txBody>
          <a:bodyPr wrap="none" lIns="91441" tIns="45719" rIns="91441" bIns="45719" numCol="1">
            <a:prstTxWarp prst="textDeflateBottom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 prst="relaxedInset"/>
            </a:sp3d>
          </a:bodyPr>
          <a:lstStyle/>
          <a:p>
            <a:pPr algn="ctr"/>
            <a:r>
              <a:rPr lang="ru-RU" sz="5402" b="1" cap="all" dirty="0">
                <a:ln w="9000" cmpd="sng">
                  <a:solidFill>
                    <a:srgbClr val="00B050"/>
                  </a:solidFill>
                  <a:prstDash val="solid"/>
                </a:ln>
                <a:solidFill>
                  <a:srgbClr val="CC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Спасибо за внимание!</a:t>
            </a:r>
          </a:p>
        </p:txBody>
      </p:sp>
    </p:spTree>
    <p:extLst>
      <p:ext uri="{BB962C8B-B14F-4D97-AF65-F5344CB8AC3E}">
        <p14:creationId xmlns:p14="http://schemas.microsoft.com/office/powerpoint/2010/main" val="17400452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320290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9444" y="404664"/>
            <a:ext cx="7811028" cy="5760640"/>
          </a:xfrm>
        </p:spPr>
        <p:txBody>
          <a:bodyPr/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sz="20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Цель работы: </a:t>
            </a:r>
            <a:r>
              <a:rPr lang="ru-RU" sz="20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изучение традиций новогодней игрушки и определение экономической выгоды при изготовлении игрушки своими руками.</a:t>
            </a:r>
            <a:r>
              <a:rPr lang="ru-RU" sz="24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Задачи: </a:t>
            </a:r>
            <a:br>
              <a:rPr lang="ru-RU" sz="20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1.Изучение истории возникновения елочной игрушки</a:t>
            </a:r>
            <a:br>
              <a:rPr lang="ru-RU" sz="20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2.Рассмотреть елочные игрушки разных времен</a:t>
            </a:r>
            <a:br>
              <a:rPr lang="ru-RU" sz="20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3.Знакомство с процессом изготовления елочных игрушек</a:t>
            </a:r>
            <a:br>
              <a:rPr lang="ru-RU" sz="20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4.Просчет экономической выгоды  изготовления  елочной игрушки своими руками</a:t>
            </a:r>
            <a:br>
              <a:rPr lang="ru-RU" sz="20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Гипотеза: </a:t>
            </a:r>
            <a:r>
              <a:rPr lang="ru-RU" sz="20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Изготовленные своими руками игрушки ценятся в современном обществе как душевный подарок, при этом сохраняется древнейшая традиция и данный способ экономически выгоден для семейного бюджета.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/>
              <a:t/>
            </a:r>
            <a:br>
              <a:rPr lang="ru-RU" sz="2000" dirty="0" smtClean="0"/>
            </a:br>
            <a:endParaRPr lang="ru-RU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9444" y="332657"/>
            <a:ext cx="7125112" cy="1008112"/>
          </a:xfrm>
        </p:spPr>
        <p:txBody>
          <a:bodyPr/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Почему я выбрала эту тему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03040" y="1484784"/>
            <a:ext cx="8640960" cy="70173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Я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как и многие люди, очень люблю Новый год и Рождество. Особенно  я жду момента </a:t>
            </a:r>
          </a:p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украшения новогодней елки. В нашей семье это особенный  процесс, которому </a:t>
            </a:r>
          </a:p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уделяется большое внимание. Вот уже несколько лет  в нашей семье  украшения для новогодней елки  изготавливаются своими руками. Так на нашей елке появляются вязаные шары украшенные бусинками, шары изготовленные в технике "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декупаж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", птички и ангелочки, а в подарок для родных готовятся шары  с символом года.</a:t>
            </a:r>
          </a:p>
          <a:p>
            <a:pPr algn="ctr"/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А в детстве у моего папы была своя традиция по украшению ёлки – «Самые вкусные конфеты его мама вешала на елку, а они с братом, как им казалось в тайне от нее, аккуратно разворачивали фантик и доставали из него конфету, заворачивали обратно и оставляли на ёлке»</a:t>
            </a:r>
          </a:p>
          <a:p>
            <a:pPr algn="ctr"/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 descr="C:\Users\Алексей\Downloads\IMG-20220131-WA0033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4797152"/>
            <a:ext cx="1685925" cy="12241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C:\Users\Алексей\Downloads\IMG-20211205-WA0004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95736" y="4797151"/>
            <a:ext cx="1728192" cy="12241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C:\Users\Алексей\Downloads\P11205-123530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046736" y="4797152"/>
            <a:ext cx="1637159" cy="12241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C:\Users\Алексей\Downloads\IMG-20220131-WA0035 (1)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796135" y="4797153"/>
            <a:ext cx="1546101" cy="12241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 descr="C:\Users\Алексей\Downloads\IMG-20220131-WA0034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431856" y="4797153"/>
            <a:ext cx="1547664" cy="12241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19872" y="404664"/>
            <a:ext cx="5472608" cy="6048672"/>
          </a:xfrm>
        </p:spPr>
        <p:txBody>
          <a:bodyPr/>
          <a:lstStyle/>
          <a:p>
            <a:pPr algn="r" fontAlgn="base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Существует поверье, что на праздник в честь рождения младенца пришли не только люди, но и все живое. Каждый хотел поздравить малыша, но только одна елка, проделавшая долгий путь, постеснялась войти и осталась у пещеры, где был младенец. Деревья поинтересовались причиной такого поведения, и елочка объяснила, что у нее нет ни красивых листьев, ни благоухающих цветов, ни сочных фруктов, ей нечем поразить малыша, и нечего ему принести в дар.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Такая забота и скромность поразили деревья, траву и живность, и они одарили елку самыми разнообразными дарами, украсив ее и преобразив, и только в таком виде она решилась зайти к Иисусу Христу.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 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Поверье гласит, что малыш, увидев такое красивое дерево, потянулся к нему, и на макушке в тот миг загорелась Вифлеемская звезда. Именно такой внешний вид елки и стал символом Нового года. 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 descr="https://vplate.ru/images/article/cropped/337-253/2020/04/pochemu-na-novyj-god-stavyat-elku-4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332656"/>
            <a:ext cx="3209925" cy="31683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9444" y="675727"/>
            <a:ext cx="7125112" cy="665042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3" name="Рисунок 2" descr="https://vplate.ru/images/article/cropped/337-337/2020/04/pochemu-na-novyj-god-stavyat-elku-13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1412776"/>
            <a:ext cx="2016224" cy="18722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 descr="https://vplate.ru/images/article/cropped/337-337/2020/04/pochemu-na-novyj-god-stavyat-elku-14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092280" y="4581128"/>
            <a:ext cx="1712987" cy="20162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2627784" y="1340768"/>
            <a:ext cx="612068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Традиция по украшению  новогодней елки впервые появилась в России во времена правления Петра 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Именно благодаря данному правителю празднование Нового года сместили и начали его встречать не 1 сентября, а 1 января.  Но эта традиция прижилась не сразу.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55576" y="4365104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251520" y="3356992"/>
            <a:ext cx="8981507" cy="25237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Новую жизнь новогодней традиции дала жена Николая  1, Александра Федоровна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которая была немкой по происхождению. с самого детства видела ель в доме на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Новый год, а после замужества перенесла эту традицию 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 Россию. Появление новогоднего хвойного дерева при дворе 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вызвало интерес и ажиотаж, и уже через несколько лет у 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каждого простого человека на Новый год стояла елка. 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9444" y="620689"/>
            <a:ext cx="7125112" cy="576063"/>
          </a:xfrm>
        </p:spPr>
        <p:txBody>
          <a:bodyPr/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История елочной игрушки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95536" y="1556792"/>
            <a:ext cx="9259149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Традиция пришла из Германии, где в небольшом городе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Лауша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в 1848 г. был </a:t>
            </a:r>
          </a:p>
          <a:p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изготовленпервый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стеклянный шар - прототип современной елочной игрушки.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Стеклянные игрушки были доступны в то время только состоятельным гражданам.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Простые же люди украшали елку подручными средствами -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орехами,поделками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из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дерева и чаще всего эти игрушки были самодельными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C:\Users\Алексей\Desktop\02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3212976"/>
            <a:ext cx="1990725" cy="167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2771800" y="3212976"/>
            <a:ext cx="606255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 дореволюционной России популярны были и новогодние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игрушки из плотной бумаги - "дрезденский картонаж"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 descr="C:\Users\Алексей\Desktop\IMG20220115160741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60232" y="4869160"/>
            <a:ext cx="2085975" cy="167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755576" y="5013176"/>
            <a:ext cx="575054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Для украшения использовались также игрушки из ваты: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фигурки ангелов, детей. моряков и т. д. 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404664"/>
            <a:ext cx="8208912" cy="5616624"/>
          </a:xfrm>
        </p:spPr>
        <p:txBody>
          <a:bodyPr/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Первый В России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первые игрушки из стекла изготовили в г. Клин на фабрике "Елочка" во время Первой мировой войны: пленные немцы научили местных стеклодувов делать не только посуду, но и выдувать елочные шарики. </a:t>
            </a: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В 1925 году празднование Нового года в России было запрещено, так как считалось, что этот праздник вреден для советских детей.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/>
              <a:t> </a:t>
            </a:r>
            <a:br>
              <a:rPr lang="ru-RU" sz="2000" dirty="0" smtClean="0"/>
            </a:br>
            <a:r>
              <a:rPr lang="ru-RU" sz="2000" dirty="0" smtClean="0"/>
              <a:t>                                           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 1927 по 1935 год елочные игрушки в России                     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       производить перестали.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                                        Производство шаров, а именно выпуск серии с                                   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      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портретами членов  Политбюро, а также шаров с изображением                  К.Маркса, Ленина и Сталина было осуществлено в 1937 г. 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 descr="C:\Users\Алексей\Desktop\1462c599ee6987dbb29b0edafc9ae5ad95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2564904"/>
            <a:ext cx="2376264" cy="2171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9444" y="675726"/>
            <a:ext cx="7811028" cy="924475"/>
          </a:xfrm>
        </p:spPr>
        <p:txBody>
          <a:bodyPr/>
          <a:lstStyle/>
          <a:p>
            <a:pPr algn="r"/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>Во время Великой Отечественной войны елочные игрушки выпускались очень маленькими партиями: танки, солдаты, самолеты. Изготавливали их различных отходов: проволоки,   медицинских бинтов, ваты. Характерной игрушкой военных лет являлась перегоревшая электрическая лампочка, которую покрывали</a:t>
            </a:r>
            <a:br>
              <a:rPr lang="ru-RU" sz="2000" dirty="0" smtClean="0"/>
            </a:br>
            <a:r>
              <a:rPr lang="ru-RU" sz="2000" dirty="0" smtClean="0"/>
              <a:t>    краской.</a:t>
            </a:r>
            <a:br>
              <a:rPr lang="ru-RU" sz="2000" dirty="0" smtClean="0"/>
            </a:br>
            <a:r>
              <a:rPr lang="ru-RU" sz="2000" dirty="0" smtClean="0"/>
              <a:t>После Войны снова на елках появляются символы — первый автомобиль «Победа», что была выпущена в 1946 году </a:t>
            </a:r>
            <a:br>
              <a:rPr lang="ru-RU" sz="2000" dirty="0" smtClean="0"/>
            </a:b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 descr="C:\Users\Алексей\Desktop\11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4005064"/>
            <a:ext cx="2088232" cy="18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 descr="C:\Users\Алексей\Downloads\IMG20220115160709 (2)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47864" y="4005064"/>
            <a:ext cx="2376264" cy="18438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C:\Users\Алексей\Desktop\23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372200" y="4005064"/>
            <a:ext cx="1981200" cy="18521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Winter">
  <a:themeElements>
    <a:clrScheme name="Winter">
      <a:dk1>
        <a:sysClr val="windowText" lastClr="000000"/>
      </a:dk1>
      <a:lt1>
        <a:sysClr val="window" lastClr="FFFFFF"/>
      </a:lt1>
      <a:dk2>
        <a:srgbClr val="1F7BB6"/>
      </a:dk2>
      <a:lt2>
        <a:srgbClr val="C5E1FE"/>
      </a:lt2>
      <a:accent1>
        <a:srgbClr val="B2BDC1"/>
      </a:accent1>
      <a:accent2>
        <a:srgbClr val="767D83"/>
      </a:accent2>
      <a:accent3>
        <a:srgbClr val="3E505C"/>
      </a:accent3>
      <a:accent4>
        <a:srgbClr val="386489"/>
      </a:accent4>
      <a:accent5>
        <a:srgbClr val="4C80AF"/>
      </a:accent5>
      <a:accent6>
        <a:srgbClr val="7DA7D1"/>
      </a:accent6>
      <a:hlink>
        <a:srgbClr val="408080"/>
      </a:hlink>
      <a:folHlink>
        <a:srgbClr val="5EAEAE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Winter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lumMod val="110000"/>
              </a:schemeClr>
            </a:gs>
            <a:gs pos="100000">
              <a:schemeClr val="phClr">
                <a:tint val="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8000"/>
                <a:satMod val="120000"/>
                <a:lumMod val="110000"/>
              </a:schemeClr>
            </a:gs>
            <a:gs pos="100000">
              <a:schemeClr val="phClr">
                <a:shade val="90000"/>
                <a:lumMod val="90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88900" dist="38100" dir="5400000" algn="ctr" rotWithShape="0">
              <a:srgbClr val="000000">
                <a:alpha val="65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5400000"/>
            </a:lightRig>
          </a:scene3d>
          <a:sp3d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90000"/>
                <a:hueMod val="100000"/>
                <a:satMod val="130000"/>
                <a:lumMod val="90000"/>
              </a:schemeClr>
            </a:gs>
            <a:gs pos="92000">
              <a:schemeClr val="phClr">
                <a:tint val="96000"/>
                <a:shade val="100000"/>
                <a:hueMod val="96000"/>
                <a:satMod val="140000"/>
                <a:lumMod val="128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6000"/>
                <a:shade val="100000"/>
                <a:hueMod val="96000"/>
                <a:satMod val="140000"/>
                <a:lumMod val="128000"/>
              </a:schemeClr>
            </a:gs>
            <a:gs pos="83000">
              <a:schemeClr val="phClr">
                <a:shade val="85000"/>
                <a:hueMod val="100000"/>
                <a:satMod val="130000"/>
                <a:lumMod val="92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Metro</Template>
  <TotalTime>722</TotalTime>
  <Words>1263</Words>
  <Application>Microsoft Office PowerPoint</Application>
  <PresentationFormat>Экран (4:3)</PresentationFormat>
  <Paragraphs>190</Paragraphs>
  <Slides>23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Winter</vt:lpstr>
      <vt:lpstr>«Новогодние традиции нашей семьи»</vt:lpstr>
      <vt:lpstr> ПЛАН РАБОТЫ </vt:lpstr>
      <vt:lpstr>  Цель работы: изучение традиций новогодней игрушки и определение экономической выгоды при изготовлении игрушки своими руками.  Задачи:  1.Изучение истории возникновения елочной игрушки 2.Рассмотреть елочные игрушки разных времен 3.Знакомство с процессом изготовления елочных игрушек 4.Просчет экономической выгоды  изготовления  елочной игрушки своими руками  Гипотеза: Изготовленные своими руками игрушки ценятся в современном обществе как душевный подарок, при этом сохраняется древнейшая традиция и данный способ экономически выгоден для семейного бюджета.  </vt:lpstr>
      <vt:lpstr>Почему я выбрала эту тему</vt:lpstr>
      <vt:lpstr>Существует поверье, что на праздник в честь рождения младенца пришли не только люди, но и все живое. Каждый хотел поздравить малыша, но только одна елка, проделавшая долгий путь, постеснялась войти и осталась у пещеры, где был младенец. Деревья поинтересовались причиной такого поведения, и елочка объяснила, что у нее нет ни красивых листьев, ни благоухающих цветов, ни сочных фруктов, ей нечем поразить малыша, и нечего ему принести в дар. Такая забота и скромность поразили деревья, траву и живность, и они одарили елку самыми разнообразными дарами, украсив ее и преобразив, и только в таком виде она решилась зайти к Иисусу Христу.  Поверье гласит, что малыш, увидев такое красивое дерево, потянулся к нему, и на макушке в тот миг загорелась Вифлеемская звезда. Именно такой внешний вид елки и стал символом Нового года. </vt:lpstr>
      <vt:lpstr>Презентация PowerPoint</vt:lpstr>
      <vt:lpstr>История елочной игрушки</vt:lpstr>
      <vt:lpstr>    Первый В России первые игрушки из стекла изготовили в г. Клин на фабрике "Елочка" во время Первой мировой войны: пленные немцы научили местных стеклодувов делать не только посуду, но и выдувать елочные шарики.    В 1925 году празднование Нового года в России было запрещено, так как считалось, что этот праздник вреден для советских детей.                                                С 1927 по 1935 год елочные игрушки в России                                                                                 производить перестали.                                               Производство шаров, а именно выпуск серии с                                                с портретами членов  Политбюро, а также шаров с изображением                  К.Маркса, Ленина и Сталина было осуществлено в 1937 г.       </vt:lpstr>
      <vt:lpstr>       Во время Великой Отечественной войны елочные игрушки выпускались очень маленькими партиями: танки, солдаты, самолеты. Изготавливали их различных отходов: проволоки,   медицинских бинтов, ваты. Характерной игрушкой военных лет являлась перегоревшая электрическая лампочка, которую покрывали     краской. После Войны снова на елках появляются символы — первый автомобиль «Победа», что была выпущена в 1946 году  </vt:lpstr>
      <vt:lpstr>   В 50-60 годы к традиционным шарикам, фонарикам, игрушкам растительной и съедобной темы, прибавились тематические игрушки. Они выпускались ограниченным количеством и были приурочены к каким-либо событиям - первый полет человека в космос, игрушки с атрибутикой того времени - кремлевские звезды, серп и молот, а также игрушки с персонажами разных сказок. Основные материалы - вата, стекло, фольга, пластмасса.</vt:lpstr>
      <vt:lpstr>Презентация PowerPoint</vt:lpstr>
      <vt:lpstr>Опрос учащихся 4 А класса </vt:lpstr>
      <vt:lpstr>Презентация PowerPoint</vt:lpstr>
      <vt:lpstr>Из результатов опроса можно сделать вывод о том, что практически каждая семья украшает елку на Новый год. Многие предпочитают современные покупные игрушки, и далеко не все знакомы с историей возникновения и традициями по изготовлению игрушек. На вопрос "Знакомы ли вы с традициями по украшению новогодней ели?" ответ "да" дали лишь 3 человека из опрошенных мною. </vt:lpstr>
      <vt:lpstr>Поскольку мне понравились игрушки в форме овощей и фруктов, а в нашей коллекции таких не оказалось, выбор пал на игрушку в виде грибочка, а именно мухомора. Выбранный материал – вата. </vt:lpstr>
      <vt:lpstr>Презентация PowerPoint</vt:lpstr>
      <vt:lpstr> Елочная игрушка "Гриб-мухомор" - готова. Так мы сделали удивительно красивую и реалистичную игрушку .  </vt:lpstr>
      <vt:lpstr>Основные параметры для расчета себестоимости</vt:lpstr>
      <vt:lpstr>Анализ рынка елочных игрушек ручной работы из ваты.</vt:lpstr>
      <vt:lpstr>       Из проведенного анализа рынка продаж елочных игрушек из ваты, мы увидели, что приобрести подобную игрушку в интернет-магазине, окажется  значительно дороже. Стоимость подобных ёлочных игрушек ручной работы составляет от 475 рублей до 1250  рублей. И конечно же преимуществом нашей игрушки является экологичность. Для изготовления работы мы использовали только экологически чистые материалы - вата, картон, акриловые краски, клей. Их применение не наносит вреда окружающей среде и здоровью человека. </vt:lpstr>
      <vt:lpstr>Выводы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Сашулькин</dc:creator>
  <cp:lastModifiedBy>Администрация</cp:lastModifiedBy>
  <cp:revision>76</cp:revision>
  <dcterms:created xsi:type="dcterms:W3CDTF">2012-12-09T15:12:06Z</dcterms:created>
  <dcterms:modified xsi:type="dcterms:W3CDTF">2022-07-08T09:52:02Z</dcterms:modified>
</cp:coreProperties>
</file>