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627" autoAdjust="0"/>
  </p:normalViewPr>
  <p:slideViewPr>
    <p:cSldViewPr>
      <p:cViewPr varScale="1">
        <p:scale>
          <a:sx n="85" d="100"/>
          <a:sy n="85" d="100"/>
        </p:scale>
        <p:origin x="-151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бъект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Объект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Объект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Объект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Объект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snovadoma.ru/country/asia/russia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4" y="0"/>
            <a:ext cx="9144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404664"/>
            <a:ext cx="7128792" cy="1296144"/>
          </a:xfrm>
        </p:spPr>
        <p:txBody>
          <a:bodyPr>
            <a:noAutofit/>
          </a:bodyPr>
          <a:lstStyle/>
          <a:p>
            <a:r>
              <a:rPr lang="ru-RU" sz="4400" dirty="0" smtClean="0">
                <a:solidFill>
                  <a:srgbClr val="FFFF00"/>
                </a:solidFill>
              </a:rPr>
              <a:t>Природные парки России</a:t>
            </a:r>
            <a:endParaRPr lang="ru-RU" sz="4400" dirty="0">
              <a:solidFill>
                <a:srgbClr val="FFFF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3501008"/>
            <a:ext cx="83529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FFFF00"/>
                </a:solidFill>
              </a:rPr>
              <a:t>Природный парк – охраняемый обширный участок природного или культурного ландшафта; используется для природоохранных, просветительских целей</a:t>
            </a:r>
            <a:endParaRPr lang="ru-RU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334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615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467544" y="476672"/>
            <a:ext cx="324036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</a:rPr>
              <a:t>Ленские столбы — чудо природы и одноимённый природный парк в России. Горная система под названием Ленские столбы, протянулась на десятки километров вдоль берегов реки Лена. Система представляет собою вертикально вытянутые скалы на территории охраняемого заповедного парка. Располагается заповедник в </a:t>
            </a:r>
            <a:r>
              <a:rPr lang="ru-RU" sz="2000" dirty="0" err="1">
                <a:solidFill>
                  <a:schemeClr val="bg1"/>
                </a:solidFill>
              </a:rPr>
              <a:t>Хангаласском</a:t>
            </a:r>
            <a:r>
              <a:rPr lang="ru-RU" sz="2000" dirty="0">
                <a:solidFill>
                  <a:schemeClr val="bg1"/>
                </a:solidFill>
              </a:rPr>
              <a:t> и </a:t>
            </a:r>
            <a:r>
              <a:rPr lang="ru-RU" sz="2000" dirty="0" err="1">
                <a:solidFill>
                  <a:schemeClr val="bg1"/>
                </a:solidFill>
              </a:rPr>
              <a:t>Олекминском</a:t>
            </a:r>
            <a:r>
              <a:rPr lang="ru-RU" sz="2000" dirty="0">
                <a:solidFill>
                  <a:schemeClr val="bg1"/>
                </a:solidFill>
              </a:rPr>
              <a:t> районах Якутии, город Якутск, </a:t>
            </a:r>
            <a:r>
              <a:rPr lang="ru-RU" sz="2000" u="sng" dirty="0">
                <a:solidFill>
                  <a:schemeClr val="bg1"/>
                </a:solidFill>
                <a:hlinkClick r:id="rId3"/>
              </a:rPr>
              <a:t>Россия</a:t>
            </a:r>
            <a:r>
              <a:rPr lang="ru-RU" sz="200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474584" y="764704"/>
            <a:ext cx="54178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solidFill>
                  <a:schemeClr val="bg1"/>
                </a:solidFill>
              </a:rPr>
              <a:t>   «</a:t>
            </a:r>
            <a:r>
              <a:rPr lang="ru-RU" sz="4000" dirty="0">
                <a:solidFill>
                  <a:schemeClr val="bg1"/>
                </a:solidFill>
              </a:rPr>
              <a:t>Ленские столбы»</a:t>
            </a:r>
          </a:p>
        </p:txBody>
      </p:sp>
    </p:spTree>
    <p:extLst>
      <p:ext uri="{BB962C8B-B14F-4D97-AF65-F5344CB8AC3E}">
        <p14:creationId xmlns:p14="http://schemas.microsoft.com/office/powerpoint/2010/main" val="7679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59532" y="3212976"/>
            <a:ext cx="8424936" cy="29523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i="1" dirty="0">
                <a:solidFill>
                  <a:schemeClr val="bg1"/>
                </a:solidFill>
              </a:rPr>
              <a:t>Природный парк «</a:t>
            </a:r>
            <a:r>
              <a:rPr lang="ru-RU" sz="2000" i="1" dirty="0" err="1">
                <a:solidFill>
                  <a:schemeClr val="bg1"/>
                </a:solidFill>
              </a:rPr>
              <a:t>Нумто</a:t>
            </a:r>
            <a:r>
              <a:rPr lang="ru-RU" sz="2000" i="1" dirty="0">
                <a:solidFill>
                  <a:schemeClr val="bg1"/>
                </a:solidFill>
              </a:rPr>
              <a:t>» образован в 1998 году для сохранения и изучения уникальных природных комплексов Сибирских Увалов, имеющих экологическое, историко-культурное и этнографическое значение, а также для защиты мест проживания и хозяйственной деятельности малочисленных народов Севера в природной и культурной среде. Находится на территории Белоярского района Ханты-Мансийского автономного округа-Югры. Общая площадь его </a:t>
            </a:r>
            <a:r>
              <a:rPr lang="ru-RU" sz="2000" i="1" dirty="0" smtClean="0">
                <a:solidFill>
                  <a:schemeClr val="bg1"/>
                </a:solidFill>
              </a:rPr>
              <a:t>составляет более </a:t>
            </a:r>
            <a:r>
              <a:rPr lang="ru-RU" sz="2000" i="1" dirty="0">
                <a:solidFill>
                  <a:schemeClr val="bg1"/>
                </a:solidFill>
              </a:rPr>
              <a:t>полумиллиона гектар, равная некоторым европейским государствам. 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7133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72"/>
            <a:ext cx="9162800" cy="68532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563888" y="973473"/>
            <a:ext cx="532859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Самурский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лес </a:t>
            </a:r>
            <a:r>
              <a:rPr lang="ru-RU" sz="20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это последний в России крупный массив реликтовых лиановых лесов. Здесь произрастают более тысячи видов растений, обитает около 450 позвоночных и десятки тысяч видов беспозвоночных животных, более сотни из них находятся под угрозой исчезновения и занесены в Красные книги России и Дагестана. Из растений это: лотос </a:t>
            </a:r>
            <a:r>
              <a:rPr lang="ru-RU" sz="20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орехоносный</a:t>
            </a:r>
            <a:r>
              <a:rPr lang="ru-RU" sz="20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лапина </a:t>
            </a:r>
            <a:r>
              <a:rPr lang="ru-RU" sz="20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крылоплодная</a:t>
            </a:r>
            <a:r>
              <a:rPr lang="ru-RU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многие другие. Из беспозвоночных - каспийский и </a:t>
            </a:r>
            <a:r>
              <a:rPr lang="ru-RU" sz="20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длиннопалый</a:t>
            </a:r>
            <a:r>
              <a:rPr lang="ru-RU" sz="20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раки, </a:t>
            </a:r>
            <a:r>
              <a:rPr lang="ru-RU" sz="20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боливария</a:t>
            </a:r>
            <a:r>
              <a:rPr lang="ru-RU" sz="20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короткокрылая, </a:t>
            </a:r>
            <a:r>
              <a:rPr lang="ru-RU" sz="20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красотел</a:t>
            </a:r>
            <a:r>
              <a:rPr lang="ru-RU" sz="20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пахучий, усач резус, </a:t>
            </a:r>
            <a:r>
              <a:rPr lang="ru-RU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жук-олень, махаон. </a:t>
            </a:r>
            <a:endParaRPr lang="ru-RU" sz="2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8495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23928" y="332656"/>
            <a:ext cx="5040560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"/>
            <a:r>
              <a:rPr lang="ru-RU" sz="2000" b="1" dirty="0">
                <a:solidFill>
                  <a:srgbClr val="00B0F0"/>
                </a:solidFill>
              </a:rPr>
              <a:t>Природный парк Республики Калмыкия</a:t>
            </a:r>
          </a:p>
          <a:p>
            <a:r>
              <a:rPr lang="ru-RU" sz="2000" dirty="0">
                <a:solidFill>
                  <a:srgbClr val="FF0000"/>
                </a:solidFill>
              </a:rPr>
              <a:t>Природный парк Республики Калмыкия был образован в 1995 году. Он занимает небольшой участок Волго-</a:t>
            </a:r>
            <a:r>
              <a:rPr lang="ru-RU" sz="2000" dirty="0" err="1">
                <a:solidFill>
                  <a:srgbClr val="FF0000"/>
                </a:solidFill>
              </a:rPr>
              <a:t>Ахтубинской</a:t>
            </a:r>
            <a:r>
              <a:rPr lang="ru-RU" sz="2000" dirty="0">
                <a:solidFill>
                  <a:srgbClr val="FF0000"/>
                </a:solidFill>
              </a:rPr>
              <a:t> поймы. Его площадь составляет около 40 квадратных километров. Тянется вдоль берега Волги на восемь километров. </a:t>
            </a:r>
            <a:br>
              <a:rPr lang="ru-RU" sz="2000" dirty="0">
                <a:solidFill>
                  <a:srgbClr val="FF0000"/>
                </a:solidFill>
              </a:rPr>
            </a:br>
            <a:r>
              <a:rPr lang="ru-RU" sz="2000" dirty="0">
                <a:solidFill>
                  <a:schemeClr val="bg1"/>
                </a:solidFill>
              </a:rPr>
              <a:t>Парк был создан с целью сохранения редких видов растений и животных, характерных для этого региона. Из флоры здесь встречаются ежевика, тростник, пырей, осот. Представители фауны - большой тушканчик, енотовидная собака, горностай, ласка, полевка и многие другие. 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23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Самурский лес. Дагестан"/>
          <p:cNvPicPr>
            <a:picLocks noGrp="1"/>
          </p:cNvPicPr>
          <p:nvPr>
            <p:ph sz="quarter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8929241" cy="662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Текст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r>
              <a:rPr lang="ru-RU" dirty="0" err="1" smtClean="0">
                <a:solidFill>
                  <a:srgbClr val="FFC000"/>
                </a:solidFill>
              </a:rPr>
              <a:t>Составители:Учащиеся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>
                <a:solidFill>
                  <a:srgbClr val="FFC000"/>
                </a:solidFill>
              </a:rPr>
              <a:t>5</a:t>
            </a:r>
            <a:r>
              <a:rPr lang="ru-RU" dirty="0" smtClean="0">
                <a:solidFill>
                  <a:srgbClr val="FFC000"/>
                </a:solidFill>
              </a:rPr>
              <a:t> класса, классный руководитель-Лейпожих </a:t>
            </a:r>
            <a:r>
              <a:rPr lang="ru-RU" dirty="0" err="1" smtClean="0">
                <a:solidFill>
                  <a:srgbClr val="FFC000"/>
                </a:solidFill>
              </a:rPr>
              <a:t>наталья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err="1" smtClean="0">
                <a:solidFill>
                  <a:srgbClr val="FFC000"/>
                </a:solidFill>
              </a:rPr>
              <a:t>анатольевна</a:t>
            </a:r>
            <a:r>
              <a:rPr lang="ru-RU" dirty="0" smtClean="0">
                <a:solidFill>
                  <a:srgbClr val="FFC000"/>
                </a:solidFill>
              </a:rPr>
              <a:t>,</a:t>
            </a:r>
          </a:p>
          <a:p>
            <a:pPr algn="r"/>
            <a:r>
              <a:rPr lang="ru-RU" dirty="0" err="1" smtClean="0">
                <a:solidFill>
                  <a:srgbClr val="FFC000"/>
                </a:solidFill>
              </a:rPr>
              <a:t>Мбоу</a:t>
            </a:r>
            <a:r>
              <a:rPr lang="ru-RU" dirty="0" smtClean="0">
                <a:solidFill>
                  <a:srgbClr val="FFC000"/>
                </a:solidFill>
              </a:rPr>
              <a:t> «</a:t>
            </a:r>
            <a:r>
              <a:rPr lang="ru-RU" dirty="0" err="1" smtClean="0">
                <a:solidFill>
                  <a:srgbClr val="FFC000"/>
                </a:solidFill>
              </a:rPr>
              <a:t>шурышкарская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err="1" smtClean="0">
                <a:solidFill>
                  <a:srgbClr val="FFC000"/>
                </a:solidFill>
              </a:rPr>
              <a:t>сош</a:t>
            </a:r>
            <a:r>
              <a:rPr lang="ru-RU" dirty="0" smtClean="0">
                <a:solidFill>
                  <a:srgbClr val="FFC000"/>
                </a:solidFill>
              </a:rPr>
              <a:t> «образовательный центр», </a:t>
            </a:r>
            <a:r>
              <a:rPr lang="ru-RU" dirty="0" err="1" smtClean="0">
                <a:solidFill>
                  <a:srgbClr val="FFC000"/>
                </a:solidFill>
              </a:rPr>
              <a:t>с.шурышкары</a:t>
            </a:r>
            <a:r>
              <a:rPr lang="ru-RU" dirty="0" smtClean="0">
                <a:solidFill>
                  <a:srgbClr val="FFC000"/>
                </a:solidFill>
              </a:rPr>
              <a:t>, </a:t>
            </a:r>
            <a:r>
              <a:rPr lang="ru-RU" dirty="0" err="1" smtClean="0">
                <a:solidFill>
                  <a:srgbClr val="FFC000"/>
                </a:solidFill>
              </a:rPr>
              <a:t>янао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9005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70</TotalTime>
  <Words>283</Words>
  <Application>Microsoft Office PowerPoint</Application>
  <PresentationFormat>Экран (4:3)</PresentationFormat>
  <Paragraphs>10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Официальная</vt:lpstr>
      <vt:lpstr>Природные парки России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«Ленские столбы»</dc:title>
  <dc:creator>Наталья</dc:creator>
  <cp:lastModifiedBy>Настя</cp:lastModifiedBy>
  <cp:revision>12</cp:revision>
  <dcterms:created xsi:type="dcterms:W3CDTF">2016-04-27T08:06:47Z</dcterms:created>
  <dcterms:modified xsi:type="dcterms:W3CDTF">2021-10-27T06:57:15Z</dcterms:modified>
</cp:coreProperties>
</file>