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12" r:id="rId1"/>
  </p:sldMasterIdLst>
  <p:sldIdLst>
    <p:sldId id="256" r:id="rId2"/>
    <p:sldId id="272" r:id="rId3"/>
    <p:sldId id="273" r:id="rId4"/>
    <p:sldId id="262" r:id="rId5"/>
    <p:sldId id="261" r:id="rId6"/>
    <p:sldId id="260" r:id="rId7"/>
    <p:sldId id="266" r:id="rId8"/>
    <p:sldId id="263" r:id="rId9"/>
    <p:sldId id="265" r:id="rId10"/>
    <p:sldId id="264" r:id="rId11"/>
    <p:sldId id="267" r:id="rId12"/>
    <p:sldId id="268" r:id="rId13"/>
    <p:sldId id="269" r:id="rId14"/>
    <p:sldId id="271" r:id="rId15"/>
  </p:sldIdLst>
  <p:sldSz cx="9144000" cy="6858000" type="screen4x3"/>
  <p:notesSz cx="6858000" cy="9144000"/>
  <p:custDataLst>
    <p:tags r:id="rId1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-108" y="18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79" y="182879"/>
            <a:ext cx="8778240" cy="649224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882376"/>
            <a:ext cx="747522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60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3869635"/>
            <a:ext cx="6575895" cy="1388165"/>
          </a:xfrm>
        </p:spPr>
        <p:txBody>
          <a:bodyPr>
            <a:normAutofit/>
          </a:bodyPr>
          <a:lstStyle>
            <a:lvl1pPr marL="0" indent="0" algn="ctr">
              <a:spcBef>
                <a:spcPts val="1000"/>
              </a:spcBef>
              <a:buNone/>
              <a:defRPr sz="1800">
                <a:solidFill>
                  <a:srgbClr val="FFFFFF"/>
                </a:solidFill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6972AF7-7FCD-4BD0-A7F0-BC6252E03A12}" type="datetimeFigureOut">
              <a:rPr lang="ru-RU" smtClean="0"/>
              <a:pPr/>
              <a:t>04.05.2017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213A39A-77C4-4CEC-9E07-2C4A4F6F0F3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483995" y="3733800"/>
            <a:ext cx="61722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247466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000"/>
              </a:spcBef>
              <a:defRPr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AF7-7FCD-4BD0-A7F0-BC6252E03A12}" type="datetimeFigureOut">
              <a:rPr lang="ru-RU" smtClean="0"/>
              <a:pPr/>
              <a:t>04.05.2017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3A39A-77C4-4CEC-9E07-2C4A4F6F0F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756346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1173575"/>
            <a:ext cx="747522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60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4154520"/>
            <a:ext cx="6576822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AF7-7FCD-4BD0-A7F0-BC6252E03A12}" type="datetimeFigureOut">
              <a:rPr lang="ru-RU" smtClean="0"/>
              <a:pPr/>
              <a:t>04.05.2017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3A39A-77C4-4CEC-9E07-2C4A4F6F0F3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485900" y="4020408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76837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2057399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2057400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AF7-7FCD-4BD0-A7F0-BC6252E03A12}" type="datetimeFigureOut">
              <a:rPr lang="ru-RU" smtClean="0"/>
              <a:pPr/>
              <a:t>04.05.2017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3A39A-77C4-4CEC-9E07-2C4A4F6F0F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3985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001511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721483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999032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719322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AF7-7FCD-4BD0-A7F0-BC6252E03A12}" type="datetimeFigureOut">
              <a:rPr lang="ru-RU" smtClean="0"/>
              <a:pPr/>
              <a:t>04.05.2017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3A39A-77C4-4CEC-9E07-2C4A4F6F0F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79582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AF7-7FCD-4BD0-A7F0-BC6252E03A12}" type="datetimeFigureOut">
              <a:rPr lang="ru-RU" smtClean="0"/>
              <a:pPr/>
              <a:t>04.05.2017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3A39A-77C4-4CEC-9E07-2C4A4F6F0F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5785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AF7-7FCD-4BD0-A7F0-BC6252E03A12}" type="datetimeFigureOut">
              <a:rPr lang="ru-RU" smtClean="0"/>
              <a:pPr/>
              <a:t>04.05.2017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3A39A-77C4-4CEC-9E07-2C4A4F6F0F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25928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9314" y="1097280"/>
            <a:ext cx="4149638" cy="466344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9260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AF7-7FCD-4BD0-A7F0-BC6252E03A12}" type="datetimeFigureOut">
              <a:rPr lang="ru-RU" smtClean="0"/>
              <a:pPr/>
              <a:t>04.05.2017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3A39A-77C4-4CEC-9E07-2C4A4F6F0F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21387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19107" y="1069847"/>
            <a:ext cx="4257703" cy="4645153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AF7-7FCD-4BD0-A7F0-BC6252E03A12}" type="datetimeFigureOut">
              <a:rPr lang="ru-RU" smtClean="0"/>
              <a:pPr/>
              <a:t>04.05.2017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3A39A-77C4-4CEC-9E07-2C4A4F6F0F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21322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AF7-7FCD-4BD0-A7F0-BC6252E03A12}" type="datetimeFigureOut">
              <a:rPr lang="ru-RU" smtClean="0"/>
              <a:pPr/>
              <a:t>04.05.2017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3A39A-77C4-4CEC-9E07-2C4A4F6F0F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2010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762000"/>
            <a:ext cx="1743075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762000"/>
            <a:ext cx="5572125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AF7-7FCD-4BD0-A7F0-BC6252E03A12}" type="datetimeFigureOut">
              <a:rPr lang="ru-RU" smtClean="0"/>
              <a:pPr/>
              <a:t>04.05.2017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3A39A-77C4-4CEC-9E07-2C4A4F6F0F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80840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80" y="182880"/>
            <a:ext cx="8778240" cy="649224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1" y="2057400"/>
            <a:ext cx="7404653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47" y="6223829"/>
            <a:ext cx="17468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46972AF7-7FCD-4BD0-A7F0-BC6252E03A12}" type="datetimeFigureOut">
              <a:rPr lang="ru-RU" smtClean="0"/>
              <a:pPr/>
              <a:t>04.05.2017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1861" y="6223829"/>
            <a:ext cx="35383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7148" y="6223829"/>
            <a:ext cx="1279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/>
                </a:solidFill>
              </a:defRPr>
            </a:lvl1pPr>
          </a:lstStyle>
          <a:p>
            <a:fld id="{E213A39A-77C4-4CEC-9E07-2C4A4F6F0F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2070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3" r:id="rId1"/>
    <p:sldLayoutId id="2147484314" r:id="rId2"/>
    <p:sldLayoutId id="2147484315" r:id="rId3"/>
    <p:sldLayoutId id="2147484316" r:id="rId4"/>
    <p:sldLayoutId id="2147484317" r:id="rId5"/>
    <p:sldLayoutId id="2147484318" r:id="rId6"/>
    <p:sldLayoutId id="2147484319" r:id="rId7"/>
    <p:sldLayoutId id="2147484320" r:id="rId8"/>
    <p:sldLayoutId id="2147484321" r:id="rId9"/>
    <p:sldLayoutId id="2147484322" r:id="rId10"/>
    <p:sldLayoutId id="2147484323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37160" algn="l" defTabSz="6858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2012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1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3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5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7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2485" y="470484"/>
            <a:ext cx="7475220" cy="2926080"/>
          </a:xfrm>
        </p:spPr>
        <p:txBody>
          <a:bodyPr>
            <a:normAutofit/>
          </a:bodyPr>
          <a:lstStyle/>
          <a:p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Экологическая акция</a:t>
            </a:r>
            <a:b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МКОУ «</a:t>
            </a:r>
            <a:r>
              <a:rPr lang="ru-RU" sz="4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Толмачевская</a:t>
            </a:r>
            <a:r>
              <a:rPr lang="ru-RU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СОШ №61 »</a:t>
            </a:r>
            <a:endParaRPr lang="ru-RU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000" b="1" u="sng" dirty="0" smtClean="0">
                <a:solidFill>
                  <a:schemeClr val="bg1"/>
                </a:solidFill>
              </a:rPr>
              <a:t>Автор презентации:</a:t>
            </a:r>
          </a:p>
          <a:p>
            <a:r>
              <a:rPr lang="ru-RU" sz="2000" b="1" dirty="0" smtClean="0"/>
              <a:t> учитель биологии</a:t>
            </a:r>
          </a:p>
          <a:p>
            <a:r>
              <a:rPr lang="ru-RU" sz="2000" b="1" dirty="0" smtClean="0"/>
              <a:t>Аверченко Галина Александровна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251873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4270" y="609599"/>
            <a:ext cx="8369644" cy="2702012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21мая в МКОУ «</a:t>
            </a:r>
            <a:r>
              <a:rPr lang="ru-RU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Толмачевская</a:t>
            </a:r>
            <a:r>
              <a:rPr lang="ru-RU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СОШ №61» прошла экологическая акция, направленная на обустройство и озеленение территории школы</a:t>
            </a:r>
            <a:endParaRPr lang="ru-RU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7251" y="3805881"/>
            <a:ext cx="7404654" cy="2290118"/>
          </a:xfrm>
        </p:spPr>
        <p:txBody>
          <a:bodyPr/>
          <a:lstStyle/>
          <a:p>
            <a:pPr marL="34290" indent="0">
              <a:buNone/>
            </a:pPr>
            <a:r>
              <a:rPr lang="ru-RU" b="1" u="sng" dirty="0" smtClean="0">
                <a:solidFill>
                  <a:schemeClr val="tx1"/>
                </a:solidFill>
              </a:rPr>
              <a:t>Участники экологической акции: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chemeClr val="tx1"/>
                </a:solidFill>
              </a:rPr>
              <a:t>Учащиеся  СОШ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chemeClr val="tx1"/>
                </a:solidFill>
              </a:rPr>
              <a:t>Сотрудники СОШ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chemeClr val="tx1"/>
                </a:solidFill>
              </a:rPr>
              <a:t>Родители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69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Девиз экологической акции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88670" y="2790907"/>
            <a:ext cx="7543800" cy="457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i="1" dirty="0"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200655">
            <a:off x="7275660" y="3954518"/>
            <a:ext cx="1112719" cy="86544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460933">
            <a:off x="801339" y="2212605"/>
            <a:ext cx="1112719" cy="8654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328745">
            <a:off x="7471593" y="657006"/>
            <a:ext cx="720851" cy="560662"/>
          </a:xfrm>
          <a:prstGeom prst="rect">
            <a:avLst/>
          </a:prstGeom>
        </p:spPr>
      </p:pic>
      <p:pic>
        <p:nvPicPr>
          <p:cNvPr id="1027" name="Picture 3" descr="E:\сделаем вместе\logo_doit-together_500x260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0750" y="2190750"/>
            <a:ext cx="47625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8639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2508" y="4382530"/>
            <a:ext cx="2980037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Грабли, вёдра и лопаты</a:t>
            </a:r>
            <a:br>
              <a:rPr lang="ru-RU" sz="2000" b="1" dirty="0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r>
              <a:rPr lang="ru-RU" sz="20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Разобрали все ребята.</a:t>
            </a:r>
            <a:br>
              <a:rPr lang="ru-RU" sz="2000" b="1" dirty="0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r>
              <a:rPr lang="ru-RU" sz="20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Навалились на дела,</a:t>
            </a:r>
            <a:br>
              <a:rPr lang="ru-RU" sz="2000" b="1" dirty="0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r>
              <a:rPr lang="ru-RU" sz="20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И работа в ход пошла.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403247">
            <a:off x="5717059" y="476088"/>
            <a:ext cx="1919416" cy="1919416"/>
          </a:xfrm>
          <a:prstGeom prst="rect">
            <a:avLst/>
          </a:prstGeom>
        </p:spPr>
      </p:pic>
      <p:pic>
        <p:nvPicPr>
          <p:cNvPr id="2052" name="Picture 4" descr="C:\Users\Галина\Desktop\субботник 2017\DSC0115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0273" y="1043188"/>
            <a:ext cx="4203020" cy="27893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1" name="Picture 3" descr="C:\Users\Галина\Desktop\субботник 2017\DSC01145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66921" y="3193800"/>
            <a:ext cx="4186409" cy="3003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3689029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10184" y="4078996"/>
            <a:ext cx="2632783" cy="2632783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5" name="Picture 3" descr="C:\Users\Галина\Desktop\субботник 2017\DSC0116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3766" y="2998567"/>
            <a:ext cx="3873252" cy="32169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74" name="Picture 2" descr="C:\Users\Галина\Desktop\субботник 2017\DSC01158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9657" y="627961"/>
            <a:ext cx="4015351" cy="30516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77" name="Picture 5" descr="C:\Users\Галина\Desktop\субботник 2017\DSC01160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20761" y="1026701"/>
            <a:ext cx="4497958" cy="2949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279240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351753" y="823784"/>
            <a:ext cx="30837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И взрослые, и дети…</a:t>
            </a:r>
            <a:endParaRPr lang="ru-RU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6032" y="4629665"/>
            <a:ext cx="2990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…за чистоту в ответе!</a:t>
            </a:r>
            <a:endParaRPr lang="ru-RU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Галина\Desktop\субботник 2017\DSC0117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6045" y="2147224"/>
            <a:ext cx="4785708" cy="26120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100" name="Picture 4" descr="C:\Users\Галина\Desktop\субботник 2017\DSC0115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52313" y="2601533"/>
            <a:ext cx="3683233" cy="33515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57297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556842">
            <a:off x="737413" y="3925659"/>
            <a:ext cx="2261265" cy="199486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98115">
            <a:off x="5559497" y="479500"/>
            <a:ext cx="2491946" cy="2491946"/>
          </a:xfrm>
          <a:prstGeom prst="rect">
            <a:avLst/>
          </a:prstGeom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Галина\Desktop\субботник 2017\DSC0117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7318" y="705077"/>
            <a:ext cx="4362679" cy="32720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3" name="Picture 3" descr="C:\Users\Галина\Desktop\субботник 2017\DSC01174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0420" y="2803789"/>
            <a:ext cx="3918332" cy="29470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7638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657" y="4316626"/>
            <a:ext cx="2085488" cy="22511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25079" y="1285729"/>
            <a:ext cx="36987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Клумбы новые </a:t>
            </a:r>
            <a:r>
              <a:rPr lang="ru-RU" sz="24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разбили</a:t>
            </a:r>
            <a:r>
              <a:rPr lang="ru-RU" sz="24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ru-RU" sz="24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и цветочки  посадили…</a:t>
            </a:r>
            <a:endParaRPr lang="ru-RU" sz="2400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57252" y="2057400"/>
            <a:ext cx="6138460" cy="2977308"/>
          </a:xfrm>
        </p:spPr>
        <p:txBody>
          <a:bodyPr/>
          <a:lstStyle/>
          <a:p>
            <a:pPr marL="34290" indent="0">
              <a:buNone/>
            </a:pPr>
            <a:endParaRPr lang="ru-RU" dirty="0"/>
          </a:p>
        </p:txBody>
      </p:sp>
      <p:pic>
        <p:nvPicPr>
          <p:cNvPr id="6146" name="Picture 2" descr="C:\Users\Галина\Desktop\субботник 2017\DSCN6807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0159" y="622367"/>
            <a:ext cx="4455736" cy="32721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Галина\Desktop\субботник 2017\DSCN6828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68863" y="2737943"/>
            <a:ext cx="4146328" cy="31573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93052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77946" y="2733205"/>
            <a:ext cx="4065376" cy="3934379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Галина\Desktop\субботник 2017\DSCN682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0274" y="1322025"/>
            <a:ext cx="4906352" cy="39660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113961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2712" y="4475885"/>
            <a:ext cx="336103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FF3399"/>
                </a:solidFill>
                <a:latin typeface="Monotype Corsiva" panose="03010101010201010101" pitchFamily="66" charset="0"/>
              </a:rPr>
              <a:t>Чтоб цвели сады и скверы,</a:t>
            </a:r>
            <a:br>
              <a:rPr lang="ru-RU" sz="2000" b="1" dirty="0">
                <a:solidFill>
                  <a:srgbClr val="FF3399"/>
                </a:solidFill>
                <a:latin typeface="Monotype Corsiva" panose="03010101010201010101" pitchFamily="66" charset="0"/>
              </a:rPr>
            </a:br>
            <a:r>
              <a:rPr lang="ru-RU" sz="2000" b="1" dirty="0">
                <a:solidFill>
                  <a:srgbClr val="FF3399"/>
                </a:solidFill>
                <a:latin typeface="Monotype Corsiva" panose="03010101010201010101" pitchFamily="66" charset="0"/>
              </a:rPr>
              <a:t>Чтобы всем нам лучше стать,</a:t>
            </a:r>
            <a:br>
              <a:rPr lang="ru-RU" sz="2000" b="1" dirty="0">
                <a:solidFill>
                  <a:srgbClr val="FF3399"/>
                </a:solidFill>
                <a:latin typeface="Monotype Corsiva" panose="03010101010201010101" pitchFamily="66" charset="0"/>
              </a:rPr>
            </a:br>
            <a:r>
              <a:rPr lang="ru-RU" sz="2000" b="1" dirty="0">
                <a:solidFill>
                  <a:srgbClr val="FF3399"/>
                </a:solidFill>
                <a:latin typeface="Monotype Corsiva" panose="03010101010201010101" pitchFamily="66" charset="0"/>
              </a:rPr>
              <a:t>Мы хорошие манеры</a:t>
            </a:r>
            <a:br>
              <a:rPr lang="ru-RU" sz="2000" b="1" dirty="0">
                <a:solidFill>
                  <a:srgbClr val="FF3399"/>
                </a:solidFill>
                <a:latin typeface="Monotype Corsiva" panose="03010101010201010101" pitchFamily="66" charset="0"/>
              </a:rPr>
            </a:br>
            <a:r>
              <a:rPr lang="ru-RU" sz="2000" b="1" dirty="0">
                <a:solidFill>
                  <a:srgbClr val="FF3399"/>
                </a:solidFill>
                <a:latin typeface="Monotype Corsiva" panose="03010101010201010101" pitchFamily="66" charset="0"/>
              </a:rPr>
              <a:t>Будем младшим прививать.</a:t>
            </a:r>
            <a:endParaRPr lang="ru-RU" sz="2000" dirty="0">
              <a:solidFill>
                <a:srgbClr val="FF3399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36195" y="581938"/>
            <a:ext cx="1982660" cy="1794677"/>
          </a:xfrm>
          <a:prstGeom prst="rect">
            <a:avLst/>
          </a:prstGeom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 descr="C:\Users\Галина\Desktop\субботник 2017\DSC0113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9829" y="495759"/>
            <a:ext cx="4428780" cy="33215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195" name="Picture 3" descr="E:\IMG-20170502-WA000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03750" y="2942841"/>
            <a:ext cx="4367637" cy="30172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1664611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9" name="Picture 3" descr="E:\IMG-20170502-WA001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3552" y="486120"/>
            <a:ext cx="4419599" cy="33146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9218" name="Picture 2" descr="E:\IMG-20170502-WA000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31595" y="3245477"/>
            <a:ext cx="4554827" cy="32630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44720" y="5409127"/>
            <a:ext cx="4617183" cy="686872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35867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 descr="E:\фото 18\DSC0171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9491" y="402114"/>
            <a:ext cx="4065222" cy="50319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43" name="Picture 3" descr="E:\фото 18\DSC0171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98275" y="1564396"/>
            <a:ext cx="4384713" cy="49355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282725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488194">
            <a:off x="1380966" y="2816049"/>
            <a:ext cx="2870480" cy="405024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29881" y="691978"/>
            <a:ext cx="30974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Все мы славно потрудились…</a:t>
            </a:r>
            <a:endParaRPr lang="ru-RU" sz="2400" b="1" dirty="0"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8" name="Picture 4" descr="C:\Users\Галина\Desktop\субботник 2017\DSC0115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9198" y="360608"/>
            <a:ext cx="4311439" cy="28333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1266" name="Picture 2" descr="E:\фото 18\DSC0172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56271" y="2099256"/>
            <a:ext cx="4172574" cy="39280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908197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8949" y="4033998"/>
            <a:ext cx="3372391" cy="225275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12259" y="617838"/>
            <a:ext cx="28997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… а потом повеселились! </a:t>
            </a:r>
            <a:endParaRPr lang="ru-RU" sz="2400" b="1" dirty="0"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4248" y="837126"/>
            <a:ext cx="6677802" cy="314813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2290" name="Picture 2" descr="C:\Users\Галина\Desktop\субботник 2017\DSC0114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07583" y="1448835"/>
            <a:ext cx="6246254" cy="25851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118316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63df2f6b73c9064f55ebebaf9fad3724d23d4"/>
</p:tagLst>
</file>

<file path=ppt/theme/theme1.xml><?xml version="1.0" encoding="utf-8"?>
<a:theme xmlns:a="http://schemas.openxmlformats.org/drawingml/2006/main" name="Базис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Базис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каймленный край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777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Основа</Template>
  <TotalTime>383</TotalTime>
  <Words>83</Words>
  <Application>Microsoft Office PowerPoint</Application>
  <PresentationFormat>Экран (4:3)</PresentationFormat>
  <Paragraphs>17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Базис</vt:lpstr>
      <vt:lpstr>Экологическая акция в МКОУ «Толмачевская СОШ №61 »</vt:lpstr>
      <vt:lpstr>21мая в МКОУ «Толмачевская СОШ №61» прошла экологическая акция, направленная на обустройство и озеленение территории школы</vt:lpstr>
      <vt:lpstr>Девиз экологической акции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аня</dc:creator>
  <cp:lastModifiedBy>user</cp:lastModifiedBy>
  <cp:revision>45</cp:revision>
  <dcterms:created xsi:type="dcterms:W3CDTF">2014-05-18T11:47:58Z</dcterms:created>
  <dcterms:modified xsi:type="dcterms:W3CDTF">2017-05-04T04:37:38Z</dcterms:modified>
</cp:coreProperties>
</file>