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57" r:id="rId4"/>
    <p:sldId id="264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E1"/>
    <a:srgbClr val="8C58EA"/>
    <a:srgbClr val="88FAFF"/>
    <a:srgbClr val="D4137E"/>
    <a:srgbClr val="027D9E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43"/>
    <p:restoredTop sz="95827"/>
  </p:normalViewPr>
  <p:slideViewPr>
    <p:cSldViewPr snapToGrid="0" snapToObjects="1">
      <p:cViewPr varScale="1">
        <p:scale>
          <a:sx n="114" d="100"/>
          <a:sy n="114" d="100"/>
        </p:scale>
        <p:origin x="62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1D3BCA8-8B03-014D-86C1-1A9AE53C64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FB8955-7D5C-6343-B9DD-52454E01D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6652" y="1217366"/>
            <a:ext cx="5953496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BD48E-148D-B349-B026-B565BE1942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76652" y="3697041"/>
            <a:ext cx="5953496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613C2-B378-C247-8F84-F5E0D65B0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12F61-EEF5-1642-A898-3D8B71204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72534-482B-1140-A1F5-75B5A0802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88291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9F2AF-89A6-9B46-BB00-5810C704E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68359-3E1A-B145-8C4F-1AA0C3E15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C5B65-9BA6-0C4F-8C5A-67ABE7106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B8795-68C5-354B-BEF2-262D6F776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8B7F9-0DE5-4E4E-B8B7-3EBC07C6C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65565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E106E-15C0-9D40-B98A-BE2FA59E0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1A047-34E4-A444-89C0-AD7568F89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5ABD55-41E4-504F-A820-80638A8E3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EFAE2-66FE-7E40-ABC1-87012AE67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1A38B-C1E7-2748-A3EE-71F952F91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08454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D12DA-8E5E-434D-A2D4-AA9EEEE7F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4954-9EA4-6C4A-BAA2-E680FF792E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F5CC6-19F8-7347-87A3-FDB70DF40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33058E-8D8C-B549-864B-8BE3A2245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61FF8-8D1C-814C-A419-0D19909AD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C2B191-38E3-6B40-A0B9-9A3EA7F7D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42726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22D52-FAD1-FE4F-9877-02D98D316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0FC3F-E794-524A-ADD5-26D78C650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399F37-6B5A-FC43-A46C-8DEAFF81A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6B1FD7-2305-E84D-BD48-43E0F13FC8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4688B8-B309-2946-B130-D15984B867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F969B7-EF78-B641-8F7F-89764530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8BCACF-C03D-E148-A513-A2F46CE8F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47112C-28F3-4744-B3DC-49879DD8C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3571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E66C8-0ADA-C546-8D5E-2EB5294E3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65C44A-529A-A44E-8E8A-1FF68BB47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6587CE-31F5-2643-94F6-E365137FD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8BEF56-2AAE-4C4A-8CD2-2CEA3CB7B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380952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98EC6A-7DE6-4649-AF38-C31707ECE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5CE143-A886-9C47-8FE9-81F5E8FE2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D95A86-6223-FC40-90C1-5EBBE2045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48072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CAF4D-D15F-A048-992F-F59972D40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6878D-076E-3C47-A545-06E18F45A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1A478-4C37-8A46-A02E-E71F919E3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257DC0-8E1B-B54E-87D0-261E0E9A2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FA5A-C862-8D4E-9181-D6B1E7224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697CBE-8E4E-E644-92B1-B48579638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68114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380A-B4AF-894F-8F51-58EE1FA5A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78EB75-FF87-1143-BAB3-FA6F7CF787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E1161-CF49-E244-B589-AE139EF12A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1B59F6-CBC9-C744-8131-ED9467396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EFEFE-BE90-B74C-AAEA-3B591EE85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B30093-014F-E94F-B470-FF280CE77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880601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DCA9A-5A98-F54A-A7D9-46AA03E92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65ED3D-C45A-8447-AB02-5FA43B90A0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51753-B8B3-0343-A171-892BA70FD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CEED7-F20F-6D42-8FA7-3361130EC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A9B7B-DB78-494B-95CD-B2C088898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805209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9B66D2-1B40-8A4B-A684-21350B5274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E6337-9F1A-6848-A52E-F0B6EE082C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A066D-030A-F74C-BA2E-2E0867D1C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86EB2-D913-4549-8A7F-3EA6D86D6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CC2C4-B762-4F4B-AAA8-1D2FABD6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12202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A3FBA01-2945-A04E-8B27-3D06615808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l="24286"/>
          <a:stretch/>
        </p:blipFill>
        <p:spPr>
          <a:xfrm>
            <a:off x="0" y="0"/>
            <a:ext cx="9231086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A5EF85-CEBF-774F-A0BB-96C2E93F43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l="76072"/>
          <a:stretch/>
        </p:blipFill>
        <p:spPr>
          <a:xfrm>
            <a:off x="6313714" y="0"/>
            <a:ext cx="587828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D92448-A3C7-6247-81FF-829F34E7F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742" y="365125"/>
            <a:ext cx="10091057" cy="941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1FF660-2539-2841-9B34-CE3E5F220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742" y="1825625"/>
            <a:ext cx="1009105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27AD0-B9A9-214B-AE54-69F6A9A72A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E90F2-10B1-1C43-B201-DF7CE5BC670D}" type="datetimeFigureOut">
              <a:rPr lang="en-UA" smtClean="0"/>
              <a:t>06/16/2025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3C08F-A93B-F945-920B-401FF93C24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FA4EA-B8FC-794A-9513-6E90424577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CC143-2022-734C-81D9-E011CD04A4B7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74521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5.wdp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6.wdp"/><Relationship Id="rId4" Type="http://schemas.openxmlformats.org/officeDocument/2006/relationships/image" Target="../media/image9.png"/><Relationship Id="rId9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39088-72A5-4A49-BCD5-7B0441795A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08691" y="1620643"/>
            <a:ext cx="6405748" cy="1972194"/>
          </a:xfrm>
        </p:spPr>
        <p:txBody>
          <a:bodyPr>
            <a:normAutofit/>
          </a:bodyPr>
          <a:lstStyle/>
          <a:p>
            <a:r>
              <a:rPr lang="ru-RU" sz="12400" b="1" dirty="0">
                <a:solidFill>
                  <a:srgbClr val="FFF8E1"/>
                </a:solidFill>
                <a:latin typeface="Seravek" panose="020B0503040000020004" pitchFamily="34" charset="0"/>
              </a:rPr>
              <a:t>ФОКУС</a:t>
            </a:r>
            <a:endParaRPr lang="en-UA" sz="12400" b="1" dirty="0">
              <a:solidFill>
                <a:srgbClr val="FFF8E1"/>
              </a:solidFill>
              <a:latin typeface="Seravek" panose="020B05030400000200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839C1-0AEB-E64F-AAB1-4DD4FF3D1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0943" y="3433143"/>
            <a:ext cx="5953496" cy="1655762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твой старт в медиамир</a:t>
            </a:r>
            <a:endParaRPr lang="en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61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B675E-A799-A943-8467-8901307E3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5366" y="297670"/>
            <a:ext cx="4222485" cy="1665254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8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ФОКУС</a:t>
            </a:r>
            <a:endParaRPr lang="en-UA" sz="8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Freeform 97">
            <a:extLst>
              <a:ext uri="{FF2B5EF4-FFF2-40B4-BE49-F238E27FC236}">
                <a16:creationId xmlns:a16="http://schemas.microsoft.com/office/drawing/2014/main" id="{9DCB9285-A752-9244-B281-D9AF7E423F66}"/>
              </a:ext>
            </a:extLst>
          </p:cNvPr>
          <p:cNvSpPr>
            <a:spLocks noEditPoints="1"/>
          </p:cNvSpPr>
          <p:nvPr/>
        </p:nvSpPr>
        <p:spPr bwMode="auto">
          <a:xfrm>
            <a:off x="11364600" y="4098831"/>
            <a:ext cx="401855" cy="401855"/>
          </a:xfrm>
          <a:custGeom>
            <a:avLst/>
            <a:gdLst>
              <a:gd name="T0" fmla="*/ 481 w 902"/>
              <a:gd name="T1" fmla="*/ 863 h 902"/>
              <a:gd name="T2" fmla="*/ 872 w 902"/>
              <a:gd name="T3" fmla="*/ 219 h 902"/>
              <a:gd name="T4" fmla="*/ 30 w 902"/>
              <a:gd name="T5" fmla="*/ 219 h 902"/>
              <a:gd name="T6" fmla="*/ 451 w 902"/>
              <a:gd name="T7" fmla="*/ 864 h 902"/>
              <a:gd name="T8" fmla="*/ 30 w 902"/>
              <a:gd name="T9" fmla="*/ 219 h 902"/>
              <a:gd name="T10" fmla="*/ 54 w 902"/>
              <a:gd name="T11" fmla="*/ 197 h 902"/>
              <a:gd name="T12" fmla="*/ 648 w 902"/>
              <a:gd name="T13" fmla="*/ 290 h 902"/>
              <a:gd name="T14" fmla="*/ 466 w 902"/>
              <a:gd name="T15" fmla="*/ 32 h 902"/>
              <a:gd name="T16" fmla="*/ 683 w 902"/>
              <a:gd name="T17" fmla="*/ 274 h 902"/>
              <a:gd name="T18" fmla="*/ 466 w 902"/>
              <a:gd name="T19" fmla="*/ 32 h 902"/>
              <a:gd name="T20" fmla="*/ 902 w 902"/>
              <a:gd name="T21" fmla="*/ 195 h 902"/>
              <a:gd name="T22" fmla="*/ 901 w 902"/>
              <a:gd name="T23" fmla="*/ 191 h 902"/>
              <a:gd name="T24" fmla="*/ 901 w 902"/>
              <a:gd name="T25" fmla="*/ 190 h 902"/>
              <a:gd name="T26" fmla="*/ 898 w 902"/>
              <a:gd name="T27" fmla="*/ 186 h 902"/>
              <a:gd name="T28" fmla="*/ 898 w 902"/>
              <a:gd name="T29" fmla="*/ 185 h 902"/>
              <a:gd name="T30" fmla="*/ 896 w 902"/>
              <a:gd name="T31" fmla="*/ 184 h 902"/>
              <a:gd name="T32" fmla="*/ 893 w 902"/>
              <a:gd name="T33" fmla="*/ 183 h 902"/>
              <a:gd name="T34" fmla="*/ 892 w 902"/>
              <a:gd name="T35" fmla="*/ 182 h 902"/>
              <a:gd name="T36" fmla="*/ 469 w 902"/>
              <a:gd name="T37" fmla="*/ 0 h 902"/>
              <a:gd name="T38" fmla="*/ 463 w 902"/>
              <a:gd name="T39" fmla="*/ 0 h 902"/>
              <a:gd name="T40" fmla="*/ 10 w 902"/>
              <a:gd name="T41" fmla="*/ 182 h 902"/>
              <a:gd name="T42" fmla="*/ 9 w 902"/>
              <a:gd name="T43" fmla="*/ 183 h 902"/>
              <a:gd name="T44" fmla="*/ 6 w 902"/>
              <a:gd name="T45" fmla="*/ 184 h 902"/>
              <a:gd name="T46" fmla="*/ 4 w 902"/>
              <a:gd name="T47" fmla="*/ 185 h 902"/>
              <a:gd name="T48" fmla="*/ 4 w 902"/>
              <a:gd name="T49" fmla="*/ 186 h 902"/>
              <a:gd name="T50" fmla="*/ 1 w 902"/>
              <a:gd name="T51" fmla="*/ 189 h 902"/>
              <a:gd name="T52" fmla="*/ 1 w 902"/>
              <a:gd name="T53" fmla="*/ 190 h 902"/>
              <a:gd name="T54" fmla="*/ 0 w 902"/>
              <a:gd name="T55" fmla="*/ 195 h 902"/>
              <a:gd name="T56" fmla="*/ 0 w 902"/>
              <a:gd name="T57" fmla="*/ 195 h 902"/>
              <a:gd name="T58" fmla="*/ 0 w 902"/>
              <a:gd name="T59" fmla="*/ 195 h 902"/>
              <a:gd name="T60" fmla="*/ 0 w 902"/>
              <a:gd name="T61" fmla="*/ 681 h 902"/>
              <a:gd name="T62" fmla="*/ 5 w 902"/>
              <a:gd name="T63" fmla="*/ 688 h 902"/>
              <a:gd name="T64" fmla="*/ 460 w 902"/>
              <a:gd name="T65" fmla="*/ 901 h 902"/>
              <a:gd name="T66" fmla="*/ 461 w 902"/>
              <a:gd name="T67" fmla="*/ 901 h 902"/>
              <a:gd name="T68" fmla="*/ 466 w 902"/>
              <a:gd name="T69" fmla="*/ 902 h 902"/>
              <a:gd name="T70" fmla="*/ 472 w 902"/>
              <a:gd name="T71" fmla="*/ 901 h 902"/>
              <a:gd name="T72" fmla="*/ 472 w 902"/>
              <a:gd name="T73" fmla="*/ 900 h 902"/>
              <a:gd name="T74" fmla="*/ 897 w 902"/>
              <a:gd name="T75" fmla="*/ 688 h 902"/>
              <a:gd name="T76" fmla="*/ 901 w 902"/>
              <a:gd name="T77" fmla="*/ 681 h 902"/>
              <a:gd name="T78" fmla="*/ 902 w 902"/>
              <a:gd name="T79" fmla="*/ 195 h 902"/>
              <a:gd name="T80" fmla="*/ 902 w 902"/>
              <a:gd name="T81" fmla="*/ 195 h 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02" h="902">
                <a:moveTo>
                  <a:pt x="872" y="668"/>
                </a:moveTo>
                <a:lnTo>
                  <a:pt x="481" y="863"/>
                </a:lnTo>
                <a:lnTo>
                  <a:pt x="481" y="401"/>
                </a:lnTo>
                <a:lnTo>
                  <a:pt x="872" y="219"/>
                </a:lnTo>
                <a:lnTo>
                  <a:pt x="872" y="668"/>
                </a:lnTo>
                <a:close/>
                <a:moveTo>
                  <a:pt x="30" y="219"/>
                </a:moveTo>
                <a:lnTo>
                  <a:pt x="451" y="401"/>
                </a:lnTo>
                <a:lnTo>
                  <a:pt x="451" y="864"/>
                </a:lnTo>
                <a:lnTo>
                  <a:pt x="30" y="667"/>
                </a:lnTo>
                <a:lnTo>
                  <a:pt x="30" y="219"/>
                </a:lnTo>
                <a:close/>
                <a:moveTo>
                  <a:pt x="466" y="374"/>
                </a:moveTo>
                <a:lnTo>
                  <a:pt x="54" y="197"/>
                </a:lnTo>
                <a:lnTo>
                  <a:pt x="266" y="112"/>
                </a:lnTo>
                <a:lnTo>
                  <a:pt x="648" y="290"/>
                </a:lnTo>
                <a:lnTo>
                  <a:pt x="466" y="374"/>
                </a:lnTo>
                <a:close/>
                <a:moveTo>
                  <a:pt x="466" y="32"/>
                </a:moveTo>
                <a:lnTo>
                  <a:pt x="851" y="197"/>
                </a:lnTo>
                <a:lnTo>
                  <a:pt x="683" y="274"/>
                </a:lnTo>
                <a:lnTo>
                  <a:pt x="304" y="97"/>
                </a:lnTo>
                <a:lnTo>
                  <a:pt x="466" y="32"/>
                </a:lnTo>
                <a:close/>
                <a:moveTo>
                  <a:pt x="902" y="195"/>
                </a:moveTo>
                <a:lnTo>
                  <a:pt x="902" y="195"/>
                </a:lnTo>
                <a:lnTo>
                  <a:pt x="902" y="193"/>
                </a:lnTo>
                <a:lnTo>
                  <a:pt x="901" y="191"/>
                </a:lnTo>
                <a:lnTo>
                  <a:pt x="901" y="190"/>
                </a:lnTo>
                <a:lnTo>
                  <a:pt x="901" y="190"/>
                </a:lnTo>
                <a:lnTo>
                  <a:pt x="900" y="188"/>
                </a:lnTo>
                <a:lnTo>
                  <a:pt x="898" y="186"/>
                </a:lnTo>
                <a:lnTo>
                  <a:pt x="898" y="186"/>
                </a:lnTo>
                <a:lnTo>
                  <a:pt x="898" y="185"/>
                </a:lnTo>
                <a:lnTo>
                  <a:pt x="897" y="184"/>
                </a:lnTo>
                <a:lnTo>
                  <a:pt x="896" y="184"/>
                </a:lnTo>
                <a:lnTo>
                  <a:pt x="895" y="183"/>
                </a:lnTo>
                <a:lnTo>
                  <a:pt x="893" y="183"/>
                </a:lnTo>
                <a:lnTo>
                  <a:pt x="893" y="183"/>
                </a:lnTo>
                <a:lnTo>
                  <a:pt x="892" y="182"/>
                </a:lnTo>
                <a:lnTo>
                  <a:pt x="471" y="2"/>
                </a:lnTo>
                <a:lnTo>
                  <a:pt x="469" y="0"/>
                </a:lnTo>
                <a:lnTo>
                  <a:pt x="466" y="0"/>
                </a:lnTo>
                <a:lnTo>
                  <a:pt x="463" y="0"/>
                </a:lnTo>
                <a:lnTo>
                  <a:pt x="461" y="2"/>
                </a:lnTo>
                <a:lnTo>
                  <a:pt x="10" y="182"/>
                </a:lnTo>
                <a:lnTo>
                  <a:pt x="9" y="182"/>
                </a:lnTo>
                <a:lnTo>
                  <a:pt x="9" y="183"/>
                </a:lnTo>
                <a:lnTo>
                  <a:pt x="8" y="183"/>
                </a:lnTo>
                <a:lnTo>
                  <a:pt x="6" y="184"/>
                </a:lnTo>
                <a:lnTo>
                  <a:pt x="5" y="184"/>
                </a:lnTo>
                <a:lnTo>
                  <a:pt x="4" y="185"/>
                </a:lnTo>
                <a:lnTo>
                  <a:pt x="4" y="185"/>
                </a:lnTo>
                <a:lnTo>
                  <a:pt x="4" y="186"/>
                </a:lnTo>
                <a:lnTo>
                  <a:pt x="2" y="187"/>
                </a:lnTo>
                <a:lnTo>
                  <a:pt x="1" y="189"/>
                </a:lnTo>
                <a:lnTo>
                  <a:pt x="1" y="190"/>
                </a:lnTo>
                <a:lnTo>
                  <a:pt x="1" y="190"/>
                </a:lnTo>
                <a:lnTo>
                  <a:pt x="0" y="192"/>
                </a:lnTo>
                <a:lnTo>
                  <a:pt x="0" y="195"/>
                </a:lnTo>
                <a:lnTo>
                  <a:pt x="0" y="195"/>
                </a:lnTo>
                <a:lnTo>
                  <a:pt x="0" y="195"/>
                </a:lnTo>
                <a:lnTo>
                  <a:pt x="0" y="195"/>
                </a:lnTo>
                <a:lnTo>
                  <a:pt x="0" y="195"/>
                </a:lnTo>
                <a:lnTo>
                  <a:pt x="0" y="676"/>
                </a:lnTo>
                <a:lnTo>
                  <a:pt x="0" y="681"/>
                </a:lnTo>
                <a:lnTo>
                  <a:pt x="2" y="685"/>
                </a:lnTo>
                <a:lnTo>
                  <a:pt x="5" y="688"/>
                </a:lnTo>
                <a:lnTo>
                  <a:pt x="9" y="690"/>
                </a:lnTo>
                <a:lnTo>
                  <a:pt x="460" y="901"/>
                </a:lnTo>
                <a:lnTo>
                  <a:pt x="460" y="901"/>
                </a:lnTo>
                <a:lnTo>
                  <a:pt x="461" y="901"/>
                </a:lnTo>
                <a:lnTo>
                  <a:pt x="463" y="902"/>
                </a:lnTo>
                <a:lnTo>
                  <a:pt x="466" y="902"/>
                </a:lnTo>
                <a:lnTo>
                  <a:pt x="469" y="902"/>
                </a:lnTo>
                <a:lnTo>
                  <a:pt x="472" y="901"/>
                </a:lnTo>
                <a:lnTo>
                  <a:pt x="472" y="901"/>
                </a:lnTo>
                <a:lnTo>
                  <a:pt x="472" y="900"/>
                </a:lnTo>
                <a:lnTo>
                  <a:pt x="893" y="690"/>
                </a:lnTo>
                <a:lnTo>
                  <a:pt x="897" y="688"/>
                </a:lnTo>
                <a:lnTo>
                  <a:pt x="900" y="685"/>
                </a:lnTo>
                <a:lnTo>
                  <a:pt x="901" y="681"/>
                </a:lnTo>
                <a:lnTo>
                  <a:pt x="902" y="676"/>
                </a:lnTo>
                <a:lnTo>
                  <a:pt x="902" y="195"/>
                </a:lnTo>
                <a:lnTo>
                  <a:pt x="902" y="195"/>
                </a:lnTo>
                <a:lnTo>
                  <a:pt x="902" y="195"/>
                </a:lnTo>
                <a:close/>
              </a:path>
            </a:pathLst>
          </a:cu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pPr algn="l" defTabSz="1828708" rtl="0"/>
            <a:endParaRPr lang="en-US" sz="2702" kern="12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5" name="Group 25">
            <a:extLst>
              <a:ext uri="{FF2B5EF4-FFF2-40B4-BE49-F238E27FC236}">
                <a16:creationId xmlns:a16="http://schemas.microsoft.com/office/drawing/2014/main" id="{7FE23B33-A71F-9440-A0D1-C0F964C89EEA}"/>
              </a:ext>
            </a:extLst>
          </p:cNvPr>
          <p:cNvGrpSpPr/>
          <p:nvPr/>
        </p:nvGrpSpPr>
        <p:grpSpPr>
          <a:xfrm>
            <a:off x="11321061" y="2855925"/>
            <a:ext cx="445394" cy="384226"/>
            <a:chOff x="7587897" y="3110308"/>
            <a:chExt cx="287090" cy="247662"/>
          </a:xfrm>
          <a:solidFill>
            <a:schemeClr val="bg1"/>
          </a:solidFill>
        </p:grpSpPr>
        <p:sp>
          <p:nvSpPr>
            <p:cNvPr id="16" name="Freeform 352">
              <a:extLst>
                <a:ext uri="{FF2B5EF4-FFF2-40B4-BE49-F238E27FC236}">
                  <a16:creationId xmlns:a16="http://schemas.microsoft.com/office/drawing/2014/main" id="{752AD5C3-5384-C14D-B482-8345BCB550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3237" y="3133719"/>
              <a:ext cx="51750" cy="202073"/>
            </a:xfrm>
            <a:custGeom>
              <a:avLst/>
              <a:gdLst>
                <a:gd name="T0" fmla="*/ 23 w 169"/>
                <a:gd name="T1" fmla="*/ 2 h 658"/>
                <a:gd name="T2" fmla="*/ 18 w 169"/>
                <a:gd name="T3" fmla="*/ 0 h 658"/>
                <a:gd name="T4" fmla="*/ 11 w 169"/>
                <a:gd name="T5" fmla="*/ 0 h 658"/>
                <a:gd name="T6" fmla="*/ 7 w 169"/>
                <a:gd name="T7" fmla="*/ 3 h 658"/>
                <a:gd name="T8" fmla="*/ 2 w 169"/>
                <a:gd name="T9" fmla="*/ 8 h 658"/>
                <a:gd name="T10" fmla="*/ 0 w 169"/>
                <a:gd name="T11" fmla="*/ 13 h 658"/>
                <a:gd name="T12" fmla="*/ 1 w 169"/>
                <a:gd name="T13" fmla="*/ 20 h 658"/>
                <a:gd name="T14" fmla="*/ 3 w 169"/>
                <a:gd name="T15" fmla="*/ 24 h 658"/>
                <a:gd name="T16" fmla="*/ 21 w 169"/>
                <a:gd name="T17" fmla="*/ 41 h 658"/>
                <a:gd name="T18" fmla="*/ 49 w 169"/>
                <a:gd name="T19" fmla="*/ 72 h 658"/>
                <a:gd name="T20" fmla="*/ 73 w 169"/>
                <a:gd name="T21" fmla="*/ 106 h 658"/>
                <a:gd name="T22" fmla="*/ 93 w 169"/>
                <a:gd name="T23" fmla="*/ 142 h 658"/>
                <a:gd name="T24" fmla="*/ 111 w 169"/>
                <a:gd name="T25" fmla="*/ 181 h 658"/>
                <a:gd name="T26" fmla="*/ 123 w 169"/>
                <a:gd name="T27" fmla="*/ 221 h 658"/>
                <a:gd name="T28" fmla="*/ 132 w 169"/>
                <a:gd name="T29" fmla="*/ 263 h 658"/>
                <a:gd name="T30" fmla="*/ 137 w 169"/>
                <a:gd name="T31" fmla="*/ 307 h 658"/>
                <a:gd name="T32" fmla="*/ 137 w 169"/>
                <a:gd name="T33" fmla="*/ 351 h 658"/>
                <a:gd name="T34" fmla="*/ 132 w 169"/>
                <a:gd name="T35" fmla="*/ 394 h 658"/>
                <a:gd name="T36" fmla="*/ 123 w 169"/>
                <a:gd name="T37" fmla="*/ 437 h 658"/>
                <a:gd name="T38" fmla="*/ 111 w 169"/>
                <a:gd name="T39" fmla="*/ 478 h 658"/>
                <a:gd name="T40" fmla="*/ 93 w 169"/>
                <a:gd name="T41" fmla="*/ 516 h 658"/>
                <a:gd name="T42" fmla="*/ 73 w 169"/>
                <a:gd name="T43" fmla="*/ 552 h 658"/>
                <a:gd name="T44" fmla="*/ 49 w 169"/>
                <a:gd name="T45" fmla="*/ 586 h 658"/>
                <a:gd name="T46" fmla="*/ 21 w 169"/>
                <a:gd name="T47" fmla="*/ 617 h 658"/>
                <a:gd name="T48" fmla="*/ 3 w 169"/>
                <a:gd name="T49" fmla="*/ 633 h 658"/>
                <a:gd name="T50" fmla="*/ 1 w 169"/>
                <a:gd name="T51" fmla="*/ 639 h 658"/>
                <a:gd name="T52" fmla="*/ 0 w 169"/>
                <a:gd name="T53" fmla="*/ 644 h 658"/>
                <a:gd name="T54" fmla="*/ 2 w 169"/>
                <a:gd name="T55" fmla="*/ 650 h 658"/>
                <a:gd name="T56" fmla="*/ 7 w 169"/>
                <a:gd name="T57" fmla="*/ 656 h 658"/>
                <a:gd name="T58" fmla="*/ 12 w 169"/>
                <a:gd name="T59" fmla="*/ 658 h 658"/>
                <a:gd name="T60" fmla="*/ 21 w 169"/>
                <a:gd name="T61" fmla="*/ 658 h 658"/>
                <a:gd name="T62" fmla="*/ 42 w 169"/>
                <a:gd name="T63" fmla="*/ 639 h 658"/>
                <a:gd name="T64" fmla="*/ 72 w 169"/>
                <a:gd name="T65" fmla="*/ 606 h 658"/>
                <a:gd name="T66" fmla="*/ 99 w 169"/>
                <a:gd name="T67" fmla="*/ 570 h 658"/>
                <a:gd name="T68" fmla="*/ 121 w 169"/>
                <a:gd name="T69" fmla="*/ 530 h 658"/>
                <a:gd name="T70" fmla="*/ 140 w 169"/>
                <a:gd name="T71" fmla="*/ 489 h 658"/>
                <a:gd name="T72" fmla="*/ 153 w 169"/>
                <a:gd name="T73" fmla="*/ 446 h 658"/>
                <a:gd name="T74" fmla="*/ 163 w 169"/>
                <a:gd name="T75" fmla="*/ 400 h 658"/>
                <a:gd name="T76" fmla="*/ 168 w 169"/>
                <a:gd name="T77" fmla="*/ 353 h 658"/>
                <a:gd name="T78" fmla="*/ 168 w 169"/>
                <a:gd name="T79" fmla="*/ 306 h 658"/>
                <a:gd name="T80" fmla="*/ 163 w 169"/>
                <a:gd name="T81" fmla="*/ 259 h 658"/>
                <a:gd name="T82" fmla="*/ 153 w 169"/>
                <a:gd name="T83" fmla="*/ 213 h 658"/>
                <a:gd name="T84" fmla="*/ 140 w 169"/>
                <a:gd name="T85" fmla="*/ 170 h 658"/>
                <a:gd name="T86" fmla="*/ 121 w 169"/>
                <a:gd name="T87" fmla="*/ 128 h 658"/>
                <a:gd name="T88" fmla="*/ 99 w 169"/>
                <a:gd name="T89" fmla="*/ 89 h 658"/>
                <a:gd name="T90" fmla="*/ 72 w 169"/>
                <a:gd name="T91" fmla="*/ 52 h 658"/>
                <a:gd name="T92" fmla="*/ 42 w 169"/>
                <a:gd name="T93" fmla="*/ 1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658">
                  <a:moveTo>
                    <a:pt x="25" y="4"/>
                  </a:moveTo>
                  <a:lnTo>
                    <a:pt x="23" y="2"/>
                  </a:lnTo>
                  <a:lnTo>
                    <a:pt x="20" y="1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3"/>
                  </a:lnTo>
                  <a:lnTo>
                    <a:pt x="4" y="6"/>
                  </a:lnTo>
                  <a:lnTo>
                    <a:pt x="2" y="8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1" y="20"/>
                  </a:lnTo>
                  <a:lnTo>
                    <a:pt x="2" y="22"/>
                  </a:lnTo>
                  <a:lnTo>
                    <a:pt x="3" y="24"/>
                  </a:lnTo>
                  <a:lnTo>
                    <a:pt x="5" y="28"/>
                  </a:lnTo>
                  <a:lnTo>
                    <a:pt x="21" y="41"/>
                  </a:lnTo>
                  <a:lnTo>
                    <a:pt x="35" y="57"/>
                  </a:lnTo>
                  <a:lnTo>
                    <a:pt x="49" y="72"/>
                  </a:lnTo>
                  <a:lnTo>
                    <a:pt x="61" y="89"/>
                  </a:lnTo>
                  <a:lnTo>
                    <a:pt x="73" y="106"/>
                  </a:lnTo>
                  <a:lnTo>
                    <a:pt x="84" y="123"/>
                  </a:lnTo>
                  <a:lnTo>
                    <a:pt x="93" y="142"/>
                  </a:lnTo>
                  <a:lnTo>
                    <a:pt x="103" y="161"/>
                  </a:lnTo>
                  <a:lnTo>
                    <a:pt x="111" y="181"/>
                  </a:lnTo>
                  <a:lnTo>
                    <a:pt x="118" y="201"/>
                  </a:lnTo>
                  <a:lnTo>
                    <a:pt x="123" y="221"/>
                  </a:lnTo>
                  <a:lnTo>
                    <a:pt x="129" y="242"/>
                  </a:lnTo>
                  <a:lnTo>
                    <a:pt x="132" y="263"/>
                  </a:lnTo>
                  <a:lnTo>
                    <a:pt x="135" y="286"/>
                  </a:lnTo>
                  <a:lnTo>
                    <a:pt x="137" y="307"/>
                  </a:lnTo>
                  <a:lnTo>
                    <a:pt x="138" y="329"/>
                  </a:lnTo>
                  <a:lnTo>
                    <a:pt x="137" y="351"/>
                  </a:lnTo>
                  <a:lnTo>
                    <a:pt x="135" y="373"/>
                  </a:lnTo>
                  <a:lnTo>
                    <a:pt x="132" y="394"/>
                  </a:lnTo>
                  <a:lnTo>
                    <a:pt x="129" y="416"/>
                  </a:lnTo>
                  <a:lnTo>
                    <a:pt x="123" y="437"/>
                  </a:lnTo>
                  <a:lnTo>
                    <a:pt x="118" y="458"/>
                  </a:lnTo>
                  <a:lnTo>
                    <a:pt x="111" y="478"/>
                  </a:lnTo>
                  <a:lnTo>
                    <a:pt x="103" y="497"/>
                  </a:lnTo>
                  <a:lnTo>
                    <a:pt x="93" y="516"/>
                  </a:lnTo>
                  <a:lnTo>
                    <a:pt x="84" y="534"/>
                  </a:lnTo>
                  <a:lnTo>
                    <a:pt x="73" y="552"/>
                  </a:lnTo>
                  <a:lnTo>
                    <a:pt x="61" y="570"/>
                  </a:lnTo>
                  <a:lnTo>
                    <a:pt x="49" y="586"/>
                  </a:lnTo>
                  <a:lnTo>
                    <a:pt x="35" y="602"/>
                  </a:lnTo>
                  <a:lnTo>
                    <a:pt x="21" y="617"/>
                  </a:lnTo>
                  <a:lnTo>
                    <a:pt x="5" y="631"/>
                  </a:lnTo>
                  <a:lnTo>
                    <a:pt x="3" y="633"/>
                  </a:lnTo>
                  <a:lnTo>
                    <a:pt x="2" y="636"/>
                  </a:lnTo>
                  <a:lnTo>
                    <a:pt x="1" y="639"/>
                  </a:lnTo>
                  <a:lnTo>
                    <a:pt x="0" y="641"/>
                  </a:lnTo>
                  <a:lnTo>
                    <a:pt x="0" y="644"/>
                  </a:lnTo>
                  <a:lnTo>
                    <a:pt x="1" y="648"/>
                  </a:lnTo>
                  <a:lnTo>
                    <a:pt x="2" y="650"/>
                  </a:lnTo>
                  <a:lnTo>
                    <a:pt x="4" y="653"/>
                  </a:lnTo>
                  <a:lnTo>
                    <a:pt x="7" y="656"/>
                  </a:lnTo>
                  <a:lnTo>
                    <a:pt x="9" y="657"/>
                  </a:lnTo>
                  <a:lnTo>
                    <a:pt x="12" y="658"/>
                  </a:lnTo>
                  <a:lnTo>
                    <a:pt x="15" y="658"/>
                  </a:lnTo>
                  <a:lnTo>
                    <a:pt x="21" y="658"/>
                  </a:lnTo>
                  <a:lnTo>
                    <a:pt x="25" y="654"/>
                  </a:lnTo>
                  <a:lnTo>
                    <a:pt x="42" y="639"/>
                  </a:lnTo>
                  <a:lnTo>
                    <a:pt x="58" y="623"/>
                  </a:lnTo>
                  <a:lnTo>
                    <a:pt x="72" y="606"/>
                  </a:lnTo>
                  <a:lnTo>
                    <a:pt x="87" y="588"/>
                  </a:lnTo>
                  <a:lnTo>
                    <a:pt x="99" y="570"/>
                  </a:lnTo>
                  <a:lnTo>
                    <a:pt x="111" y="550"/>
                  </a:lnTo>
                  <a:lnTo>
                    <a:pt x="121" y="530"/>
                  </a:lnTo>
                  <a:lnTo>
                    <a:pt x="131" y="510"/>
                  </a:lnTo>
                  <a:lnTo>
                    <a:pt x="140" y="489"/>
                  </a:lnTo>
                  <a:lnTo>
                    <a:pt x="147" y="467"/>
                  </a:lnTo>
                  <a:lnTo>
                    <a:pt x="153" y="446"/>
                  </a:lnTo>
                  <a:lnTo>
                    <a:pt x="159" y="422"/>
                  </a:lnTo>
                  <a:lnTo>
                    <a:pt x="163" y="400"/>
                  </a:lnTo>
                  <a:lnTo>
                    <a:pt x="165" y="377"/>
                  </a:lnTo>
                  <a:lnTo>
                    <a:pt x="168" y="353"/>
                  </a:lnTo>
                  <a:lnTo>
                    <a:pt x="169" y="329"/>
                  </a:lnTo>
                  <a:lnTo>
                    <a:pt x="168" y="306"/>
                  </a:lnTo>
                  <a:lnTo>
                    <a:pt x="165" y="282"/>
                  </a:lnTo>
                  <a:lnTo>
                    <a:pt x="163" y="259"/>
                  </a:lnTo>
                  <a:lnTo>
                    <a:pt x="159" y="236"/>
                  </a:lnTo>
                  <a:lnTo>
                    <a:pt x="153" y="213"/>
                  </a:lnTo>
                  <a:lnTo>
                    <a:pt x="147" y="191"/>
                  </a:lnTo>
                  <a:lnTo>
                    <a:pt x="140" y="170"/>
                  </a:lnTo>
                  <a:lnTo>
                    <a:pt x="131" y="149"/>
                  </a:lnTo>
                  <a:lnTo>
                    <a:pt x="121" y="128"/>
                  </a:lnTo>
                  <a:lnTo>
                    <a:pt x="111" y="108"/>
                  </a:lnTo>
                  <a:lnTo>
                    <a:pt x="99" y="89"/>
                  </a:lnTo>
                  <a:lnTo>
                    <a:pt x="87" y="70"/>
                  </a:lnTo>
                  <a:lnTo>
                    <a:pt x="72" y="52"/>
                  </a:lnTo>
                  <a:lnTo>
                    <a:pt x="58" y="36"/>
                  </a:lnTo>
                  <a:lnTo>
                    <a:pt x="42" y="19"/>
                  </a:lnTo>
                  <a:lnTo>
                    <a:pt x="25" y="4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353">
              <a:extLst>
                <a:ext uri="{FF2B5EF4-FFF2-40B4-BE49-F238E27FC236}">
                  <a16:creationId xmlns:a16="http://schemas.microsoft.com/office/drawing/2014/main" id="{805E05F5-F082-764E-93CD-B3EE982A8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3666" y="3158362"/>
              <a:ext cx="45590" cy="154019"/>
            </a:xfrm>
            <a:custGeom>
              <a:avLst/>
              <a:gdLst>
                <a:gd name="T0" fmla="*/ 22 w 149"/>
                <a:gd name="T1" fmla="*/ 1 h 501"/>
                <a:gd name="T2" fmla="*/ 17 w 149"/>
                <a:gd name="T3" fmla="*/ 0 h 501"/>
                <a:gd name="T4" fmla="*/ 11 w 149"/>
                <a:gd name="T5" fmla="*/ 0 h 501"/>
                <a:gd name="T6" fmla="*/ 6 w 149"/>
                <a:gd name="T7" fmla="*/ 3 h 501"/>
                <a:gd name="T8" fmla="*/ 2 w 149"/>
                <a:gd name="T9" fmla="*/ 8 h 501"/>
                <a:gd name="T10" fmla="*/ 0 w 149"/>
                <a:gd name="T11" fmla="*/ 13 h 501"/>
                <a:gd name="T12" fmla="*/ 0 w 149"/>
                <a:gd name="T13" fmla="*/ 19 h 501"/>
                <a:gd name="T14" fmla="*/ 3 w 149"/>
                <a:gd name="T15" fmla="*/ 24 h 501"/>
                <a:gd name="T16" fmla="*/ 18 w 149"/>
                <a:gd name="T17" fmla="*/ 38 h 501"/>
                <a:gd name="T18" fmla="*/ 41 w 149"/>
                <a:gd name="T19" fmla="*/ 61 h 501"/>
                <a:gd name="T20" fmla="*/ 61 w 149"/>
                <a:gd name="T21" fmla="*/ 88 h 501"/>
                <a:gd name="T22" fmla="*/ 79 w 149"/>
                <a:gd name="T23" fmla="*/ 115 h 501"/>
                <a:gd name="T24" fmla="*/ 95 w 149"/>
                <a:gd name="T25" fmla="*/ 144 h 501"/>
                <a:gd name="T26" fmla="*/ 106 w 149"/>
                <a:gd name="T27" fmla="*/ 174 h 501"/>
                <a:gd name="T28" fmla="*/ 113 w 149"/>
                <a:gd name="T29" fmla="*/ 204 h 501"/>
                <a:gd name="T30" fmla="*/ 117 w 149"/>
                <a:gd name="T31" fmla="*/ 235 h 501"/>
                <a:gd name="T32" fmla="*/ 117 w 149"/>
                <a:gd name="T33" fmla="*/ 265 h 501"/>
                <a:gd name="T34" fmla="*/ 113 w 149"/>
                <a:gd name="T35" fmla="*/ 295 h 501"/>
                <a:gd name="T36" fmla="*/ 106 w 149"/>
                <a:gd name="T37" fmla="*/ 325 h 501"/>
                <a:gd name="T38" fmla="*/ 95 w 149"/>
                <a:gd name="T39" fmla="*/ 355 h 501"/>
                <a:gd name="T40" fmla="*/ 79 w 149"/>
                <a:gd name="T41" fmla="*/ 384 h 501"/>
                <a:gd name="T42" fmla="*/ 61 w 149"/>
                <a:gd name="T43" fmla="*/ 412 h 501"/>
                <a:gd name="T44" fmla="*/ 41 w 149"/>
                <a:gd name="T45" fmla="*/ 439 h 501"/>
                <a:gd name="T46" fmla="*/ 18 w 149"/>
                <a:gd name="T47" fmla="*/ 462 h 501"/>
                <a:gd name="T48" fmla="*/ 3 w 149"/>
                <a:gd name="T49" fmla="*/ 475 h 501"/>
                <a:gd name="T50" fmla="*/ 0 w 149"/>
                <a:gd name="T51" fmla="*/ 481 h 501"/>
                <a:gd name="T52" fmla="*/ 0 w 149"/>
                <a:gd name="T53" fmla="*/ 487 h 501"/>
                <a:gd name="T54" fmla="*/ 2 w 149"/>
                <a:gd name="T55" fmla="*/ 492 h 501"/>
                <a:gd name="T56" fmla="*/ 6 w 149"/>
                <a:gd name="T57" fmla="*/ 498 h 501"/>
                <a:gd name="T58" fmla="*/ 12 w 149"/>
                <a:gd name="T59" fmla="*/ 500 h 501"/>
                <a:gd name="T60" fmla="*/ 21 w 149"/>
                <a:gd name="T61" fmla="*/ 500 h 501"/>
                <a:gd name="T62" fmla="*/ 39 w 149"/>
                <a:gd name="T63" fmla="*/ 485 h 501"/>
                <a:gd name="T64" fmla="*/ 65 w 149"/>
                <a:gd name="T65" fmla="*/ 459 h 501"/>
                <a:gd name="T66" fmla="*/ 87 w 149"/>
                <a:gd name="T67" fmla="*/ 430 h 501"/>
                <a:gd name="T68" fmla="*/ 107 w 149"/>
                <a:gd name="T69" fmla="*/ 400 h 501"/>
                <a:gd name="T70" fmla="*/ 122 w 149"/>
                <a:gd name="T71" fmla="*/ 368 h 501"/>
                <a:gd name="T72" fmla="*/ 136 w 149"/>
                <a:gd name="T73" fmla="*/ 334 h 501"/>
                <a:gd name="T74" fmla="*/ 143 w 149"/>
                <a:gd name="T75" fmla="*/ 300 h 501"/>
                <a:gd name="T76" fmla="*/ 148 w 149"/>
                <a:gd name="T77" fmla="*/ 267 h 501"/>
                <a:gd name="T78" fmla="*/ 148 w 149"/>
                <a:gd name="T79" fmla="*/ 233 h 501"/>
                <a:gd name="T80" fmla="*/ 143 w 149"/>
                <a:gd name="T81" fmla="*/ 200 h 501"/>
                <a:gd name="T82" fmla="*/ 136 w 149"/>
                <a:gd name="T83" fmla="*/ 167 h 501"/>
                <a:gd name="T84" fmla="*/ 122 w 149"/>
                <a:gd name="T85" fmla="*/ 133 h 501"/>
                <a:gd name="T86" fmla="*/ 107 w 149"/>
                <a:gd name="T87" fmla="*/ 101 h 501"/>
                <a:gd name="T88" fmla="*/ 87 w 149"/>
                <a:gd name="T89" fmla="*/ 70 h 501"/>
                <a:gd name="T90" fmla="*/ 65 w 149"/>
                <a:gd name="T91" fmla="*/ 41 h 501"/>
                <a:gd name="T92" fmla="*/ 39 w 149"/>
                <a:gd name="T93" fmla="*/ 1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9" h="501">
                  <a:moveTo>
                    <a:pt x="26" y="3"/>
                  </a:moveTo>
                  <a:lnTo>
                    <a:pt x="22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8" y="1"/>
                  </a:lnTo>
                  <a:lnTo>
                    <a:pt x="6" y="3"/>
                  </a:lnTo>
                  <a:lnTo>
                    <a:pt x="3" y="5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7"/>
                  </a:lnTo>
                  <a:lnTo>
                    <a:pt x="0" y="19"/>
                  </a:lnTo>
                  <a:lnTo>
                    <a:pt x="1" y="22"/>
                  </a:lnTo>
                  <a:lnTo>
                    <a:pt x="3" y="24"/>
                  </a:lnTo>
                  <a:lnTo>
                    <a:pt x="6" y="27"/>
                  </a:lnTo>
                  <a:lnTo>
                    <a:pt x="18" y="38"/>
                  </a:lnTo>
                  <a:lnTo>
                    <a:pt x="30" y="49"/>
                  </a:lnTo>
                  <a:lnTo>
                    <a:pt x="41" y="61"/>
                  </a:lnTo>
                  <a:lnTo>
                    <a:pt x="52" y="74"/>
                  </a:lnTo>
                  <a:lnTo>
                    <a:pt x="61" y="88"/>
                  </a:lnTo>
                  <a:lnTo>
                    <a:pt x="71" y="101"/>
                  </a:lnTo>
                  <a:lnTo>
                    <a:pt x="79" y="115"/>
                  </a:lnTo>
                  <a:lnTo>
                    <a:pt x="87" y="130"/>
                  </a:lnTo>
                  <a:lnTo>
                    <a:pt x="95" y="144"/>
                  </a:lnTo>
                  <a:lnTo>
                    <a:pt x="100" y="160"/>
                  </a:lnTo>
                  <a:lnTo>
                    <a:pt x="106" y="174"/>
                  </a:lnTo>
                  <a:lnTo>
                    <a:pt x="110" y="190"/>
                  </a:lnTo>
                  <a:lnTo>
                    <a:pt x="113" y="204"/>
                  </a:lnTo>
                  <a:lnTo>
                    <a:pt x="116" y="220"/>
                  </a:lnTo>
                  <a:lnTo>
                    <a:pt x="117" y="235"/>
                  </a:lnTo>
                  <a:lnTo>
                    <a:pt x="118" y="250"/>
                  </a:lnTo>
                  <a:lnTo>
                    <a:pt x="117" y="265"/>
                  </a:lnTo>
                  <a:lnTo>
                    <a:pt x="116" y="280"/>
                  </a:lnTo>
                  <a:lnTo>
                    <a:pt x="113" y="295"/>
                  </a:lnTo>
                  <a:lnTo>
                    <a:pt x="110" y="311"/>
                  </a:lnTo>
                  <a:lnTo>
                    <a:pt x="106" y="325"/>
                  </a:lnTo>
                  <a:lnTo>
                    <a:pt x="100" y="341"/>
                  </a:lnTo>
                  <a:lnTo>
                    <a:pt x="95" y="355"/>
                  </a:lnTo>
                  <a:lnTo>
                    <a:pt x="87" y="370"/>
                  </a:lnTo>
                  <a:lnTo>
                    <a:pt x="79" y="384"/>
                  </a:lnTo>
                  <a:lnTo>
                    <a:pt x="71" y="399"/>
                  </a:lnTo>
                  <a:lnTo>
                    <a:pt x="61" y="412"/>
                  </a:lnTo>
                  <a:lnTo>
                    <a:pt x="52" y="425"/>
                  </a:lnTo>
                  <a:lnTo>
                    <a:pt x="41" y="439"/>
                  </a:lnTo>
                  <a:lnTo>
                    <a:pt x="30" y="451"/>
                  </a:lnTo>
                  <a:lnTo>
                    <a:pt x="18" y="462"/>
                  </a:lnTo>
                  <a:lnTo>
                    <a:pt x="6" y="473"/>
                  </a:lnTo>
                  <a:lnTo>
                    <a:pt x="3" y="475"/>
                  </a:lnTo>
                  <a:lnTo>
                    <a:pt x="1" y="478"/>
                  </a:lnTo>
                  <a:lnTo>
                    <a:pt x="0" y="481"/>
                  </a:lnTo>
                  <a:lnTo>
                    <a:pt x="0" y="483"/>
                  </a:lnTo>
                  <a:lnTo>
                    <a:pt x="0" y="487"/>
                  </a:lnTo>
                  <a:lnTo>
                    <a:pt x="0" y="490"/>
                  </a:lnTo>
                  <a:lnTo>
                    <a:pt x="2" y="492"/>
                  </a:lnTo>
                  <a:lnTo>
                    <a:pt x="3" y="495"/>
                  </a:lnTo>
                  <a:lnTo>
                    <a:pt x="6" y="498"/>
                  </a:lnTo>
                  <a:lnTo>
                    <a:pt x="9" y="500"/>
                  </a:lnTo>
                  <a:lnTo>
                    <a:pt x="12" y="500"/>
                  </a:lnTo>
                  <a:lnTo>
                    <a:pt x="16" y="501"/>
                  </a:lnTo>
                  <a:lnTo>
                    <a:pt x="21" y="500"/>
                  </a:lnTo>
                  <a:lnTo>
                    <a:pt x="26" y="498"/>
                  </a:lnTo>
                  <a:lnTo>
                    <a:pt x="39" y="485"/>
                  </a:lnTo>
                  <a:lnTo>
                    <a:pt x="52" y="472"/>
                  </a:lnTo>
                  <a:lnTo>
                    <a:pt x="65" y="459"/>
                  </a:lnTo>
                  <a:lnTo>
                    <a:pt x="77" y="444"/>
                  </a:lnTo>
                  <a:lnTo>
                    <a:pt x="87" y="430"/>
                  </a:lnTo>
                  <a:lnTo>
                    <a:pt x="98" y="415"/>
                  </a:lnTo>
                  <a:lnTo>
                    <a:pt x="107" y="400"/>
                  </a:lnTo>
                  <a:lnTo>
                    <a:pt x="116" y="383"/>
                  </a:lnTo>
                  <a:lnTo>
                    <a:pt x="122" y="368"/>
                  </a:lnTo>
                  <a:lnTo>
                    <a:pt x="129" y="351"/>
                  </a:lnTo>
                  <a:lnTo>
                    <a:pt x="136" y="334"/>
                  </a:lnTo>
                  <a:lnTo>
                    <a:pt x="140" y="318"/>
                  </a:lnTo>
                  <a:lnTo>
                    <a:pt x="143" y="300"/>
                  </a:lnTo>
                  <a:lnTo>
                    <a:pt x="147" y="283"/>
                  </a:lnTo>
                  <a:lnTo>
                    <a:pt x="148" y="267"/>
                  </a:lnTo>
                  <a:lnTo>
                    <a:pt x="149" y="250"/>
                  </a:lnTo>
                  <a:lnTo>
                    <a:pt x="148" y="233"/>
                  </a:lnTo>
                  <a:lnTo>
                    <a:pt x="147" y="217"/>
                  </a:lnTo>
                  <a:lnTo>
                    <a:pt x="143" y="200"/>
                  </a:lnTo>
                  <a:lnTo>
                    <a:pt x="140" y="183"/>
                  </a:lnTo>
                  <a:lnTo>
                    <a:pt x="136" y="167"/>
                  </a:lnTo>
                  <a:lnTo>
                    <a:pt x="129" y="150"/>
                  </a:lnTo>
                  <a:lnTo>
                    <a:pt x="122" y="133"/>
                  </a:lnTo>
                  <a:lnTo>
                    <a:pt x="116" y="117"/>
                  </a:lnTo>
                  <a:lnTo>
                    <a:pt x="107" y="101"/>
                  </a:lnTo>
                  <a:lnTo>
                    <a:pt x="98" y="85"/>
                  </a:lnTo>
                  <a:lnTo>
                    <a:pt x="87" y="70"/>
                  </a:lnTo>
                  <a:lnTo>
                    <a:pt x="77" y="55"/>
                  </a:lnTo>
                  <a:lnTo>
                    <a:pt x="65" y="41"/>
                  </a:lnTo>
                  <a:lnTo>
                    <a:pt x="52" y="28"/>
                  </a:lnTo>
                  <a:lnTo>
                    <a:pt x="39" y="15"/>
                  </a:lnTo>
                  <a:lnTo>
                    <a:pt x="26" y="3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54">
              <a:extLst>
                <a:ext uri="{FF2B5EF4-FFF2-40B4-BE49-F238E27FC236}">
                  <a16:creationId xmlns:a16="http://schemas.microsoft.com/office/drawing/2014/main" id="{A003AD7D-EA75-594A-B5AB-A5BDC8E993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69023" y="3187934"/>
              <a:ext cx="34500" cy="94876"/>
            </a:xfrm>
            <a:custGeom>
              <a:avLst/>
              <a:gdLst>
                <a:gd name="T0" fmla="*/ 22 w 110"/>
                <a:gd name="T1" fmla="*/ 1 h 305"/>
                <a:gd name="T2" fmla="*/ 17 w 110"/>
                <a:gd name="T3" fmla="*/ 0 h 305"/>
                <a:gd name="T4" fmla="*/ 11 w 110"/>
                <a:gd name="T5" fmla="*/ 1 h 305"/>
                <a:gd name="T6" fmla="*/ 6 w 110"/>
                <a:gd name="T7" fmla="*/ 3 h 305"/>
                <a:gd name="T8" fmla="*/ 2 w 110"/>
                <a:gd name="T9" fmla="*/ 9 h 305"/>
                <a:gd name="T10" fmla="*/ 0 w 110"/>
                <a:gd name="T11" fmla="*/ 14 h 305"/>
                <a:gd name="T12" fmla="*/ 1 w 110"/>
                <a:gd name="T13" fmla="*/ 21 h 305"/>
                <a:gd name="T14" fmla="*/ 5 w 110"/>
                <a:gd name="T15" fmla="*/ 25 h 305"/>
                <a:gd name="T16" fmla="*/ 19 w 110"/>
                <a:gd name="T17" fmla="*/ 37 h 305"/>
                <a:gd name="T18" fmla="*/ 45 w 110"/>
                <a:gd name="T19" fmla="*/ 62 h 305"/>
                <a:gd name="T20" fmla="*/ 60 w 110"/>
                <a:gd name="T21" fmla="*/ 84 h 305"/>
                <a:gd name="T22" fmla="*/ 69 w 110"/>
                <a:gd name="T23" fmla="*/ 102 h 305"/>
                <a:gd name="T24" fmla="*/ 75 w 110"/>
                <a:gd name="T25" fmla="*/ 121 h 305"/>
                <a:gd name="T26" fmla="*/ 79 w 110"/>
                <a:gd name="T27" fmla="*/ 141 h 305"/>
                <a:gd name="T28" fmla="*/ 79 w 110"/>
                <a:gd name="T29" fmla="*/ 163 h 305"/>
                <a:gd name="T30" fmla="*/ 75 w 110"/>
                <a:gd name="T31" fmla="*/ 184 h 305"/>
                <a:gd name="T32" fmla="*/ 69 w 110"/>
                <a:gd name="T33" fmla="*/ 203 h 305"/>
                <a:gd name="T34" fmla="*/ 60 w 110"/>
                <a:gd name="T35" fmla="*/ 220 h 305"/>
                <a:gd name="T36" fmla="*/ 45 w 110"/>
                <a:gd name="T37" fmla="*/ 243 h 305"/>
                <a:gd name="T38" fmla="*/ 19 w 110"/>
                <a:gd name="T39" fmla="*/ 267 h 305"/>
                <a:gd name="T40" fmla="*/ 5 w 110"/>
                <a:gd name="T41" fmla="*/ 279 h 305"/>
                <a:gd name="T42" fmla="*/ 1 w 110"/>
                <a:gd name="T43" fmla="*/ 284 h 305"/>
                <a:gd name="T44" fmla="*/ 0 w 110"/>
                <a:gd name="T45" fmla="*/ 290 h 305"/>
                <a:gd name="T46" fmla="*/ 2 w 110"/>
                <a:gd name="T47" fmla="*/ 295 h 305"/>
                <a:gd name="T48" fmla="*/ 6 w 110"/>
                <a:gd name="T49" fmla="*/ 301 h 305"/>
                <a:gd name="T50" fmla="*/ 12 w 110"/>
                <a:gd name="T51" fmla="*/ 304 h 305"/>
                <a:gd name="T52" fmla="*/ 21 w 110"/>
                <a:gd name="T53" fmla="*/ 304 h 305"/>
                <a:gd name="T54" fmla="*/ 36 w 110"/>
                <a:gd name="T55" fmla="*/ 294 h 305"/>
                <a:gd name="T56" fmla="*/ 54 w 110"/>
                <a:gd name="T57" fmla="*/ 279 h 305"/>
                <a:gd name="T58" fmla="*/ 69 w 110"/>
                <a:gd name="T59" fmla="*/ 261 h 305"/>
                <a:gd name="T60" fmla="*/ 82 w 110"/>
                <a:gd name="T61" fmla="*/ 243 h 305"/>
                <a:gd name="T62" fmla="*/ 94 w 110"/>
                <a:gd name="T63" fmla="*/ 224 h 305"/>
                <a:gd name="T64" fmla="*/ 101 w 110"/>
                <a:gd name="T65" fmla="*/ 204 h 305"/>
                <a:gd name="T66" fmla="*/ 107 w 110"/>
                <a:gd name="T67" fmla="*/ 184 h 305"/>
                <a:gd name="T68" fmla="*/ 110 w 110"/>
                <a:gd name="T69" fmla="*/ 163 h 305"/>
                <a:gd name="T70" fmla="*/ 110 w 110"/>
                <a:gd name="T71" fmla="*/ 142 h 305"/>
                <a:gd name="T72" fmla="*/ 107 w 110"/>
                <a:gd name="T73" fmla="*/ 121 h 305"/>
                <a:gd name="T74" fmla="*/ 101 w 110"/>
                <a:gd name="T75" fmla="*/ 101 h 305"/>
                <a:gd name="T76" fmla="*/ 94 w 110"/>
                <a:gd name="T77" fmla="*/ 81 h 305"/>
                <a:gd name="T78" fmla="*/ 82 w 110"/>
                <a:gd name="T79" fmla="*/ 62 h 305"/>
                <a:gd name="T80" fmla="*/ 69 w 110"/>
                <a:gd name="T81" fmla="*/ 43 h 305"/>
                <a:gd name="T82" fmla="*/ 54 w 110"/>
                <a:gd name="T83" fmla="*/ 26 h 305"/>
                <a:gd name="T84" fmla="*/ 36 w 110"/>
                <a:gd name="T85" fmla="*/ 1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0" h="305">
                  <a:moveTo>
                    <a:pt x="26" y="2"/>
                  </a:moveTo>
                  <a:lnTo>
                    <a:pt x="22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8" y="2"/>
                  </a:lnTo>
                  <a:lnTo>
                    <a:pt x="6" y="3"/>
                  </a:lnTo>
                  <a:lnTo>
                    <a:pt x="4" y="6"/>
                  </a:lnTo>
                  <a:lnTo>
                    <a:pt x="2" y="9"/>
                  </a:lnTo>
                  <a:lnTo>
                    <a:pt x="1" y="12"/>
                  </a:lnTo>
                  <a:lnTo>
                    <a:pt x="0" y="14"/>
                  </a:lnTo>
                  <a:lnTo>
                    <a:pt x="1" y="17"/>
                  </a:lnTo>
                  <a:lnTo>
                    <a:pt x="1" y="21"/>
                  </a:lnTo>
                  <a:lnTo>
                    <a:pt x="2" y="23"/>
                  </a:lnTo>
                  <a:lnTo>
                    <a:pt x="5" y="25"/>
                  </a:lnTo>
                  <a:lnTo>
                    <a:pt x="7" y="27"/>
                  </a:lnTo>
                  <a:lnTo>
                    <a:pt x="19" y="37"/>
                  </a:lnTo>
                  <a:lnTo>
                    <a:pt x="32" y="49"/>
                  </a:lnTo>
                  <a:lnTo>
                    <a:pt x="45" y="62"/>
                  </a:lnTo>
                  <a:lnTo>
                    <a:pt x="56" y="76"/>
                  </a:lnTo>
                  <a:lnTo>
                    <a:pt x="60" y="84"/>
                  </a:lnTo>
                  <a:lnTo>
                    <a:pt x="65" y="93"/>
                  </a:lnTo>
                  <a:lnTo>
                    <a:pt x="69" y="102"/>
                  </a:lnTo>
                  <a:lnTo>
                    <a:pt x="72" y="111"/>
                  </a:lnTo>
                  <a:lnTo>
                    <a:pt x="75" y="121"/>
                  </a:lnTo>
                  <a:lnTo>
                    <a:pt x="77" y="131"/>
                  </a:lnTo>
                  <a:lnTo>
                    <a:pt x="79" y="141"/>
                  </a:lnTo>
                  <a:lnTo>
                    <a:pt x="79" y="152"/>
                  </a:lnTo>
                  <a:lnTo>
                    <a:pt x="79" y="163"/>
                  </a:lnTo>
                  <a:lnTo>
                    <a:pt x="77" y="174"/>
                  </a:lnTo>
                  <a:lnTo>
                    <a:pt x="75" y="184"/>
                  </a:lnTo>
                  <a:lnTo>
                    <a:pt x="72" y="193"/>
                  </a:lnTo>
                  <a:lnTo>
                    <a:pt x="69" y="203"/>
                  </a:lnTo>
                  <a:lnTo>
                    <a:pt x="65" y="212"/>
                  </a:lnTo>
                  <a:lnTo>
                    <a:pt x="60" y="220"/>
                  </a:lnTo>
                  <a:lnTo>
                    <a:pt x="56" y="227"/>
                  </a:lnTo>
                  <a:lnTo>
                    <a:pt x="45" y="243"/>
                  </a:lnTo>
                  <a:lnTo>
                    <a:pt x="32" y="255"/>
                  </a:lnTo>
                  <a:lnTo>
                    <a:pt x="19" y="267"/>
                  </a:lnTo>
                  <a:lnTo>
                    <a:pt x="7" y="276"/>
                  </a:lnTo>
                  <a:lnTo>
                    <a:pt x="5" y="279"/>
                  </a:lnTo>
                  <a:lnTo>
                    <a:pt x="2" y="281"/>
                  </a:lnTo>
                  <a:lnTo>
                    <a:pt x="1" y="284"/>
                  </a:lnTo>
                  <a:lnTo>
                    <a:pt x="1" y="286"/>
                  </a:lnTo>
                  <a:lnTo>
                    <a:pt x="0" y="290"/>
                  </a:lnTo>
                  <a:lnTo>
                    <a:pt x="1" y="293"/>
                  </a:lnTo>
                  <a:lnTo>
                    <a:pt x="2" y="295"/>
                  </a:lnTo>
                  <a:lnTo>
                    <a:pt x="4" y="299"/>
                  </a:lnTo>
                  <a:lnTo>
                    <a:pt x="6" y="301"/>
                  </a:lnTo>
                  <a:lnTo>
                    <a:pt x="9" y="303"/>
                  </a:lnTo>
                  <a:lnTo>
                    <a:pt x="12" y="304"/>
                  </a:lnTo>
                  <a:lnTo>
                    <a:pt x="16" y="305"/>
                  </a:lnTo>
                  <a:lnTo>
                    <a:pt x="21" y="304"/>
                  </a:lnTo>
                  <a:lnTo>
                    <a:pt x="26" y="302"/>
                  </a:lnTo>
                  <a:lnTo>
                    <a:pt x="36" y="294"/>
                  </a:lnTo>
                  <a:lnTo>
                    <a:pt x="45" y="286"/>
                  </a:lnTo>
                  <a:lnTo>
                    <a:pt x="54" y="279"/>
                  </a:lnTo>
                  <a:lnTo>
                    <a:pt x="61" y="270"/>
                  </a:lnTo>
                  <a:lnTo>
                    <a:pt x="69" y="261"/>
                  </a:lnTo>
                  <a:lnTo>
                    <a:pt x="76" y="252"/>
                  </a:lnTo>
                  <a:lnTo>
                    <a:pt x="82" y="243"/>
                  </a:lnTo>
                  <a:lnTo>
                    <a:pt x="88" y="233"/>
                  </a:lnTo>
                  <a:lnTo>
                    <a:pt x="94" y="224"/>
                  </a:lnTo>
                  <a:lnTo>
                    <a:pt x="98" y="214"/>
                  </a:lnTo>
                  <a:lnTo>
                    <a:pt x="101" y="204"/>
                  </a:lnTo>
                  <a:lnTo>
                    <a:pt x="105" y="194"/>
                  </a:lnTo>
                  <a:lnTo>
                    <a:pt x="107" y="184"/>
                  </a:lnTo>
                  <a:lnTo>
                    <a:pt x="109" y="173"/>
                  </a:lnTo>
                  <a:lnTo>
                    <a:pt x="110" y="163"/>
                  </a:lnTo>
                  <a:lnTo>
                    <a:pt x="110" y="152"/>
                  </a:lnTo>
                  <a:lnTo>
                    <a:pt x="110" y="142"/>
                  </a:lnTo>
                  <a:lnTo>
                    <a:pt x="109" y="131"/>
                  </a:lnTo>
                  <a:lnTo>
                    <a:pt x="107" y="121"/>
                  </a:lnTo>
                  <a:lnTo>
                    <a:pt x="105" y="111"/>
                  </a:lnTo>
                  <a:lnTo>
                    <a:pt x="101" y="101"/>
                  </a:lnTo>
                  <a:lnTo>
                    <a:pt x="98" y="91"/>
                  </a:lnTo>
                  <a:lnTo>
                    <a:pt x="94" y="81"/>
                  </a:lnTo>
                  <a:lnTo>
                    <a:pt x="88" y="71"/>
                  </a:lnTo>
                  <a:lnTo>
                    <a:pt x="82" y="62"/>
                  </a:lnTo>
                  <a:lnTo>
                    <a:pt x="76" y="52"/>
                  </a:lnTo>
                  <a:lnTo>
                    <a:pt x="69" y="43"/>
                  </a:lnTo>
                  <a:lnTo>
                    <a:pt x="61" y="34"/>
                  </a:lnTo>
                  <a:lnTo>
                    <a:pt x="54" y="26"/>
                  </a:lnTo>
                  <a:lnTo>
                    <a:pt x="45" y="17"/>
                  </a:lnTo>
                  <a:lnTo>
                    <a:pt x="36" y="10"/>
                  </a:lnTo>
                  <a:lnTo>
                    <a:pt x="26" y="2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355">
              <a:extLst>
                <a:ext uri="{FF2B5EF4-FFF2-40B4-BE49-F238E27FC236}">
                  <a16:creationId xmlns:a16="http://schemas.microsoft.com/office/drawing/2014/main" id="{6D9B33B6-A36F-1148-9914-B95751FF38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87897" y="3110308"/>
              <a:ext cx="154019" cy="247662"/>
            </a:xfrm>
            <a:custGeom>
              <a:avLst/>
              <a:gdLst>
                <a:gd name="T0" fmla="*/ 224 w 497"/>
                <a:gd name="T1" fmla="*/ 531 h 807"/>
                <a:gd name="T2" fmla="*/ 213 w 497"/>
                <a:gd name="T3" fmla="*/ 527 h 807"/>
                <a:gd name="T4" fmla="*/ 67 w 497"/>
                <a:gd name="T5" fmla="*/ 526 h 807"/>
                <a:gd name="T6" fmla="*/ 52 w 497"/>
                <a:gd name="T7" fmla="*/ 519 h 807"/>
                <a:gd name="T8" fmla="*/ 41 w 497"/>
                <a:gd name="T9" fmla="*/ 508 h 807"/>
                <a:gd name="T10" fmla="*/ 34 w 497"/>
                <a:gd name="T11" fmla="*/ 492 h 807"/>
                <a:gd name="T12" fmla="*/ 31 w 497"/>
                <a:gd name="T13" fmla="*/ 356 h 807"/>
                <a:gd name="T14" fmla="*/ 33 w 497"/>
                <a:gd name="T15" fmla="*/ 341 h 807"/>
                <a:gd name="T16" fmla="*/ 37 w 497"/>
                <a:gd name="T17" fmla="*/ 326 h 807"/>
                <a:gd name="T18" fmla="*/ 48 w 497"/>
                <a:gd name="T19" fmla="*/ 314 h 807"/>
                <a:gd name="T20" fmla="*/ 55 w 497"/>
                <a:gd name="T21" fmla="*/ 310 h 807"/>
                <a:gd name="T22" fmla="*/ 65 w 497"/>
                <a:gd name="T23" fmla="*/ 309 h 807"/>
                <a:gd name="T24" fmla="*/ 205 w 497"/>
                <a:gd name="T25" fmla="*/ 309 h 807"/>
                <a:gd name="T26" fmla="*/ 211 w 497"/>
                <a:gd name="T27" fmla="*/ 307 h 807"/>
                <a:gd name="T28" fmla="*/ 466 w 497"/>
                <a:gd name="T29" fmla="*/ 52 h 807"/>
                <a:gd name="T30" fmla="*/ 487 w 497"/>
                <a:gd name="T31" fmla="*/ 0 h 807"/>
                <a:gd name="T32" fmla="*/ 478 w 497"/>
                <a:gd name="T33" fmla="*/ 0 h 807"/>
                <a:gd name="T34" fmla="*/ 471 w 497"/>
                <a:gd name="T35" fmla="*/ 5 h 807"/>
                <a:gd name="T36" fmla="*/ 65 w 497"/>
                <a:gd name="T37" fmla="*/ 278 h 807"/>
                <a:gd name="T38" fmla="*/ 51 w 497"/>
                <a:gd name="T39" fmla="*/ 279 h 807"/>
                <a:gd name="T40" fmla="*/ 38 w 497"/>
                <a:gd name="T41" fmla="*/ 284 h 807"/>
                <a:gd name="T42" fmla="*/ 27 w 497"/>
                <a:gd name="T43" fmla="*/ 290 h 807"/>
                <a:gd name="T44" fmla="*/ 18 w 497"/>
                <a:gd name="T45" fmla="*/ 300 h 807"/>
                <a:gd name="T46" fmla="*/ 11 w 497"/>
                <a:gd name="T47" fmla="*/ 311 h 807"/>
                <a:gd name="T48" fmla="*/ 5 w 497"/>
                <a:gd name="T49" fmla="*/ 325 h 807"/>
                <a:gd name="T50" fmla="*/ 1 w 497"/>
                <a:gd name="T51" fmla="*/ 339 h 807"/>
                <a:gd name="T52" fmla="*/ 0 w 497"/>
                <a:gd name="T53" fmla="*/ 356 h 807"/>
                <a:gd name="T54" fmla="*/ 2 w 497"/>
                <a:gd name="T55" fmla="*/ 491 h 807"/>
                <a:gd name="T56" fmla="*/ 5 w 497"/>
                <a:gd name="T57" fmla="*/ 506 h 807"/>
                <a:gd name="T58" fmla="*/ 11 w 497"/>
                <a:gd name="T59" fmla="*/ 519 h 807"/>
                <a:gd name="T60" fmla="*/ 18 w 497"/>
                <a:gd name="T61" fmla="*/ 530 h 807"/>
                <a:gd name="T62" fmla="*/ 28 w 497"/>
                <a:gd name="T63" fmla="*/ 541 h 807"/>
                <a:gd name="T64" fmla="*/ 41 w 497"/>
                <a:gd name="T65" fmla="*/ 549 h 807"/>
                <a:gd name="T66" fmla="*/ 54 w 497"/>
                <a:gd name="T67" fmla="*/ 555 h 807"/>
                <a:gd name="T68" fmla="*/ 68 w 497"/>
                <a:gd name="T69" fmla="*/ 558 h 807"/>
                <a:gd name="T70" fmla="*/ 207 w 497"/>
                <a:gd name="T71" fmla="*/ 558 h 807"/>
                <a:gd name="T72" fmla="*/ 476 w 497"/>
                <a:gd name="T73" fmla="*/ 806 h 807"/>
                <a:gd name="T74" fmla="*/ 485 w 497"/>
                <a:gd name="T75" fmla="*/ 806 h 807"/>
                <a:gd name="T76" fmla="*/ 492 w 497"/>
                <a:gd name="T77" fmla="*/ 802 h 807"/>
                <a:gd name="T78" fmla="*/ 496 w 497"/>
                <a:gd name="T79" fmla="*/ 796 h 807"/>
                <a:gd name="T80" fmla="*/ 497 w 497"/>
                <a:gd name="T81" fmla="*/ 16 h 807"/>
                <a:gd name="T82" fmla="*/ 495 w 497"/>
                <a:gd name="T83" fmla="*/ 7 h 807"/>
                <a:gd name="T84" fmla="*/ 487 w 497"/>
                <a:gd name="T85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7" h="807">
                  <a:moveTo>
                    <a:pt x="466" y="756"/>
                  </a:moveTo>
                  <a:lnTo>
                    <a:pt x="224" y="531"/>
                  </a:lnTo>
                  <a:lnTo>
                    <a:pt x="219" y="528"/>
                  </a:lnTo>
                  <a:lnTo>
                    <a:pt x="213" y="527"/>
                  </a:lnTo>
                  <a:lnTo>
                    <a:pt x="76" y="527"/>
                  </a:lnTo>
                  <a:lnTo>
                    <a:pt x="67" y="526"/>
                  </a:lnTo>
                  <a:lnTo>
                    <a:pt x="60" y="524"/>
                  </a:lnTo>
                  <a:lnTo>
                    <a:pt x="52" y="519"/>
                  </a:lnTo>
                  <a:lnTo>
                    <a:pt x="45" y="514"/>
                  </a:lnTo>
                  <a:lnTo>
                    <a:pt x="41" y="508"/>
                  </a:lnTo>
                  <a:lnTo>
                    <a:pt x="36" y="500"/>
                  </a:lnTo>
                  <a:lnTo>
                    <a:pt x="34" y="492"/>
                  </a:lnTo>
                  <a:lnTo>
                    <a:pt x="33" y="484"/>
                  </a:lnTo>
                  <a:lnTo>
                    <a:pt x="31" y="356"/>
                  </a:lnTo>
                  <a:lnTo>
                    <a:pt x="32" y="349"/>
                  </a:lnTo>
                  <a:lnTo>
                    <a:pt x="33" y="341"/>
                  </a:lnTo>
                  <a:lnTo>
                    <a:pt x="34" y="334"/>
                  </a:lnTo>
                  <a:lnTo>
                    <a:pt x="37" y="326"/>
                  </a:lnTo>
                  <a:lnTo>
                    <a:pt x="42" y="319"/>
                  </a:lnTo>
                  <a:lnTo>
                    <a:pt x="48" y="314"/>
                  </a:lnTo>
                  <a:lnTo>
                    <a:pt x="52" y="312"/>
                  </a:lnTo>
                  <a:lnTo>
                    <a:pt x="55" y="310"/>
                  </a:lnTo>
                  <a:lnTo>
                    <a:pt x="60" y="309"/>
                  </a:lnTo>
                  <a:lnTo>
                    <a:pt x="65" y="309"/>
                  </a:lnTo>
                  <a:lnTo>
                    <a:pt x="202" y="309"/>
                  </a:lnTo>
                  <a:lnTo>
                    <a:pt x="205" y="309"/>
                  </a:lnTo>
                  <a:lnTo>
                    <a:pt x="207" y="308"/>
                  </a:lnTo>
                  <a:lnTo>
                    <a:pt x="211" y="307"/>
                  </a:lnTo>
                  <a:lnTo>
                    <a:pt x="213" y="305"/>
                  </a:lnTo>
                  <a:lnTo>
                    <a:pt x="466" y="52"/>
                  </a:lnTo>
                  <a:lnTo>
                    <a:pt x="466" y="756"/>
                  </a:lnTo>
                  <a:close/>
                  <a:moveTo>
                    <a:pt x="487" y="0"/>
                  </a:moveTo>
                  <a:lnTo>
                    <a:pt x="483" y="0"/>
                  </a:lnTo>
                  <a:lnTo>
                    <a:pt x="478" y="0"/>
                  </a:lnTo>
                  <a:lnTo>
                    <a:pt x="474" y="1"/>
                  </a:lnTo>
                  <a:lnTo>
                    <a:pt x="471" y="5"/>
                  </a:lnTo>
                  <a:lnTo>
                    <a:pt x="195" y="278"/>
                  </a:lnTo>
                  <a:lnTo>
                    <a:pt x="65" y="278"/>
                  </a:lnTo>
                  <a:lnTo>
                    <a:pt x="57" y="278"/>
                  </a:lnTo>
                  <a:lnTo>
                    <a:pt x="51" y="279"/>
                  </a:lnTo>
                  <a:lnTo>
                    <a:pt x="44" y="281"/>
                  </a:lnTo>
                  <a:lnTo>
                    <a:pt x="38" y="284"/>
                  </a:lnTo>
                  <a:lnTo>
                    <a:pt x="33" y="287"/>
                  </a:lnTo>
                  <a:lnTo>
                    <a:pt x="27" y="290"/>
                  </a:lnTo>
                  <a:lnTo>
                    <a:pt x="23" y="295"/>
                  </a:lnTo>
                  <a:lnTo>
                    <a:pt x="18" y="300"/>
                  </a:lnTo>
                  <a:lnTo>
                    <a:pt x="14" y="305"/>
                  </a:lnTo>
                  <a:lnTo>
                    <a:pt x="11" y="311"/>
                  </a:lnTo>
                  <a:lnTo>
                    <a:pt x="7" y="318"/>
                  </a:lnTo>
                  <a:lnTo>
                    <a:pt x="5" y="325"/>
                  </a:lnTo>
                  <a:lnTo>
                    <a:pt x="3" y="331"/>
                  </a:lnTo>
                  <a:lnTo>
                    <a:pt x="1" y="339"/>
                  </a:lnTo>
                  <a:lnTo>
                    <a:pt x="0" y="348"/>
                  </a:lnTo>
                  <a:lnTo>
                    <a:pt x="0" y="356"/>
                  </a:lnTo>
                  <a:lnTo>
                    <a:pt x="2" y="484"/>
                  </a:lnTo>
                  <a:lnTo>
                    <a:pt x="2" y="491"/>
                  </a:lnTo>
                  <a:lnTo>
                    <a:pt x="3" y="498"/>
                  </a:lnTo>
                  <a:lnTo>
                    <a:pt x="5" y="506"/>
                  </a:lnTo>
                  <a:lnTo>
                    <a:pt x="7" y="512"/>
                  </a:lnTo>
                  <a:lnTo>
                    <a:pt x="11" y="519"/>
                  </a:lnTo>
                  <a:lnTo>
                    <a:pt x="14" y="525"/>
                  </a:lnTo>
                  <a:lnTo>
                    <a:pt x="18" y="530"/>
                  </a:lnTo>
                  <a:lnTo>
                    <a:pt x="24" y="536"/>
                  </a:lnTo>
                  <a:lnTo>
                    <a:pt x="28" y="541"/>
                  </a:lnTo>
                  <a:lnTo>
                    <a:pt x="35" y="545"/>
                  </a:lnTo>
                  <a:lnTo>
                    <a:pt x="41" y="549"/>
                  </a:lnTo>
                  <a:lnTo>
                    <a:pt x="47" y="552"/>
                  </a:lnTo>
                  <a:lnTo>
                    <a:pt x="54" y="555"/>
                  </a:lnTo>
                  <a:lnTo>
                    <a:pt x="61" y="556"/>
                  </a:lnTo>
                  <a:lnTo>
                    <a:pt x="68" y="558"/>
                  </a:lnTo>
                  <a:lnTo>
                    <a:pt x="76" y="558"/>
                  </a:lnTo>
                  <a:lnTo>
                    <a:pt x="207" y="558"/>
                  </a:lnTo>
                  <a:lnTo>
                    <a:pt x="471" y="802"/>
                  </a:lnTo>
                  <a:lnTo>
                    <a:pt x="476" y="806"/>
                  </a:lnTo>
                  <a:lnTo>
                    <a:pt x="482" y="807"/>
                  </a:lnTo>
                  <a:lnTo>
                    <a:pt x="485" y="806"/>
                  </a:lnTo>
                  <a:lnTo>
                    <a:pt x="487" y="805"/>
                  </a:lnTo>
                  <a:lnTo>
                    <a:pt x="492" y="802"/>
                  </a:lnTo>
                  <a:lnTo>
                    <a:pt x="495" y="799"/>
                  </a:lnTo>
                  <a:lnTo>
                    <a:pt x="496" y="796"/>
                  </a:lnTo>
                  <a:lnTo>
                    <a:pt x="497" y="791"/>
                  </a:lnTo>
                  <a:lnTo>
                    <a:pt x="497" y="16"/>
                  </a:lnTo>
                  <a:lnTo>
                    <a:pt x="496" y="10"/>
                  </a:lnTo>
                  <a:lnTo>
                    <a:pt x="495" y="7"/>
                  </a:lnTo>
                  <a:lnTo>
                    <a:pt x="492" y="4"/>
                  </a:lnTo>
                  <a:lnTo>
                    <a:pt x="487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26">
            <a:extLst>
              <a:ext uri="{FF2B5EF4-FFF2-40B4-BE49-F238E27FC236}">
                <a16:creationId xmlns:a16="http://schemas.microsoft.com/office/drawing/2014/main" id="{6EE26BC4-BF27-6243-9512-11648FF6199A}"/>
              </a:ext>
            </a:extLst>
          </p:cNvPr>
          <p:cNvGrpSpPr/>
          <p:nvPr/>
        </p:nvGrpSpPr>
        <p:grpSpPr>
          <a:xfrm>
            <a:off x="644318" y="3311218"/>
            <a:ext cx="399635" cy="399635"/>
            <a:chOff x="901700" y="785813"/>
            <a:chExt cx="285750" cy="285750"/>
          </a:xfrm>
          <a:solidFill>
            <a:schemeClr val="bg1"/>
          </a:solidFill>
        </p:grpSpPr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082ADF02-27F2-A54F-896B-87C3B9D2C0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1700" y="785813"/>
              <a:ext cx="266700" cy="266700"/>
            </a:xfrm>
            <a:custGeom>
              <a:avLst/>
              <a:gdLst>
                <a:gd name="T0" fmla="*/ 270 w 839"/>
                <a:gd name="T1" fmla="*/ 203 h 838"/>
                <a:gd name="T2" fmla="*/ 30 w 839"/>
                <a:gd name="T3" fmla="*/ 636 h 838"/>
                <a:gd name="T4" fmla="*/ 570 w 839"/>
                <a:gd name="T5" fmla="*/ 44 h 838"/>
                <a:gd name="T6" fmla="*/ 809 w 839"/>
                <a:gd name="T7" fmla="*/ 389 h 838"/>
                <a:gd name="T8" fmla="*/ 810 w 839"/>
                <a:gd name="T9" fmla="*/ 395 h 838"/>
                <a:gd name="T10" fmla="*/ 814 w 839"/>
                <a:gd name="T11" fmla="*/ 400 h 838"/>
                <a:gd name="T12" fmla="*/ 819 w 839"/>
                <a:gd name="T13" fmla="*/ 403 h 838"/>
                <a:gd name="T14" fmla="*/ 824 w 839"/>
                <a:gd name="T15" fmla="*/ 404 h 838"/>
                <a:gd name="T16" fmla="*/ 830 w 839"/>
                <a:gd name="T17" fmla="*/ 403 h 838"/>
                <a:gd name="T18" fmla="*/ 835 w 839"/>
                <a:gd name="T19" fmla="*/ 400 h 838"/>
                <a:gd name="T20" fmla="*/ 838 w 839"/>
                <a:gd name="T21" fmla="*/ 395 h 838"/>
                <a:gd name="T22" fmla="*/ 839 w 839"/>
                <a:gd name="T23" fmla="*/ 389 h 838"/>
                <a:gd name="T24" fmla="*/ 839 w 839"/>
                <a:gd name="T25" fmla="*/ 191 h 838"/>
                <a:gd name="T26" fmla="*/ 835 w 839"/>
                <a:gd name="T27" fmla="*/ 185 h 838"/>
                <a:gd name="T28" fmla="*/ 563 w 839"/>
                <a:gd name="T29" fmla="*/ 3 h 838"/>
                <a:gd name="T30" fmla="*/ 561 w 839"/>
                <a:gd name="T31" fmla="*/ 2 h 838"/>
                <a:gd name="T32" fmla="*/ 560 w 839"/>
                <a:gd name="T33" fmla="*/ 1 h 838"/>
                <a:gd name="T34" fmla="*/ 549 w 839"/>
                <a:gd name="T35" fmla="*/ 1 h 838"/>
                <a:gd name="T36" fmla="*/ 548 w 839"/>
                <a:gd name="T37" fmla="*/ 2 h 838"/>
                <a:gd name="T38" fmla="*/ 546 w 839"/>
                <a:gd name="T39" fmla="*/ 3 h 838"/>
                <a:gd name="T40" fmla="*/ 24 w 839"/>
                <a:gd name="T41" fmla="*/ 3 h 838"/>
                <a:gd name="T42" fmla="*/ 16 w 839"/>
                <a:gd name="T43" fmla="*/ 0 h 838"/>
                <a:gd name="T44" fmla="*/ 8 w 839"/>
                <a:gd name="T45" fmla="*/ 2 h 838"/>
                <a:gd name="T46" fmla="*/ 2 w 839"/>
                <a:gd name="T47" fmla="*/ 7 h 838"/>
                <a:gd name="T48" fmla="*/ 0 w 839"/>
                <a:gd name="T49" fmla="*/ 15 h 838"/>
                <a:gd name="T50" fmla="*/ 0 w 839"/>
                <a:gd name="T51" fmla="*/ 648 h 838"/>
                <a:gd name="T52" fmla="*/ 5 w 839"/>
                <a:gd name="T53" fmla="*/ 654 h 838"/>
                <a:gd name="T54" fmla="*/ 276 w 839"/>
                <a:gd name="T55" fmla="*/ 836 h 838"/>
                <a:gd name="T56" fmla="*/ 279 w 839"/>
                <a:gd name="T57" fmla="*/ 837 h 838"/>
                <a:gd name="T58" fmla="*/ 280 w 839"/>
                <a:gd name="T59" fmla="*/ 838 h 838"/>
                <a:gd name="T60" fmla="*/ 285 w 839"/>
                <a:gd name="T61" fmla="*/ 838 h 838"/>
                <a:gd name="T62" fmla="*/ 290 w 839"/>
                <a:gd name="T63" fmla="*/ 838 h 838"/>
                <a:gd name="T64" fmla="*/ 291 w 839"/>
                <a:gd name="T65" fmla="*/ 837 h 838"/>
                <a:gd name="T66" fmla="*/ 294 w 839"/>
                <a:gd name="T67" fmla="*/ 836 h 838"/>
                <a:gd name="T68" fmla="*/ 520 w 839"/>
                <a:gd name="T69" fmla="*/ 684 h 838"/>
                <a:gd name="T70" fmla="*/ 524 w 839"/>
                <a:gd name="T71" fmla="*/ 680 h 838"/>
                <a:gd name="T72" fmla="*/ 525 w 839"/>
                <a:gd name="T73" fmla="*/ 674 h 838"/>
                <a:gd name="T74" fmla="*/ 524 w 839"/>
                <a:gd name="T75" fmla="*/ 668 h 838"/>
                <a:gd name="T76" fmla="*/ 520 w 839"/>
                <a:gd name="T77" fmla="*/ 663 h 838"/>
                <a:gd name="T78" fmla="*/ 515 w 839"/>
                <a:gd name="T79" fmla="*/ 660 h 838"/>
                <a:gd name="T80" fmla="*/ 510 w 839"/>
                <a:gd name="T81" fmla="*/ 659 h 838"/>
                <a:gd name="T82" fmla="*/ 504 w 839"/>
                <a:gd name="T83" fmla="*/ 661 h 838"/>
                <a:gd name="T84" fmla="*/ 300 w 839"/>
                <a:gd name="T85" fmla="*/ 796 h 838"/>
                <a:gd name="T86" fmla="*/ 540 w 839"/>
                <a:gd name="T87" fmla="*/ 44 h 838"/>
                <a:gd name="T88" fmla="*/ 540 w 839"/>
                <a:gd name="T89" fmla="*/ 392 h 838"/>
                <a:gd name="T90" fmla="*/ 542 w 839"/>
                <a:gd name="T91" fmla="*/ 398 h 838"/>
                <a:gd name="T92" fmla="*/ 546 w 839"/>
                <a:gd name="T93" fmla="*/ 402 h 838"/>
                <a:gd name="T94" fmla="*/ 551 w 839"/>
                <a:gd name="T95" fmla="*/ 404 h 838"/>
                <a:gd name="T96" fmla="*/ 558 w 839"/>
                <a:gd name="T97" fmla="*/ 404 h 838"/>
                <a:gd name="T98" fmla="*/ 563 w 839"/>
                <a:gd name="T99" fmla="*/ 402 h 838"/>
                <a:gd name="T100" fmla="*/ 567 w 839"/>
                <a:gd name="T101" fmla="*/ 398 h 838"/>
                <a:gd name="T102" fmla="*/ 570 w 839"/>
                <a:gd name="T103" fmla="*/ 392 h 838"/>
                <a:gd name="T104" fmla="*/ 570 w 839"/>
                <a:gd name="T105" fmla="*/ 44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39" h="838">
                  <a:moveTo>
                    <a:pt x="30" y="44"/>
                  </a:moveTo>
                  <a:lnTo>
                    <a:pt x="270" y="203"/>
                  </a:lnTo>
                  <a:lnTo>
                    <a:pt x="270" y="796"/>
                  </a:lnTo>
                  <a:lnTo>
                    <a:pt x="30" y="636"/>
                  </a:lnTo>
                  <a:lnTo>
                    <a:pt x="30" y="44"/>
                  </a:lnTo>
                  <a:close/>
                  <a:moveTo>
                    <a:pt x="570" y="44"/>
                  </a:moveTo>
                  <a:lnTo>
                    <a:pt x="809" y="203"/>
                  </a:lnTo>
                  <a:lnTo>
                    <a:pt x="809" y="389"/>
                  </a:lnTo>
                  <a:lnTo>
                    <a:pt x="809" y="392"/>
                  </a:lnTo>
                  <a:lnTo>
                    <a:pt x="810" y="395"/>
                  </a:lnTo>
                  <a:lnTo>
                    <a:pt x="811" y="398"/>
                  </a:lnTo>
                  <a:lnTo>
                    <a:pt x="814" y="400"/>
                  </a:lnTo>
                  <a:lnTo>
                    <a:pt x="816" y="402"/>
                  </a:lnTo>
                  <a:lnTo>
                    <a:pt x="819" y="403"/>
                  </a:lnTo>
                  <a:lnTo>
                    <a:pt x="821" y="404"/>
                  </a:lnTo>
                  <a:lnTo>
                    <a:pt x="824" y="404"/>
                  </a:lnTo>
                  <a:lnTo>
                    <a:pt x="827" y="404"/>
                  </a:lnTo>
                  <a:lnTo>
                    <a:pt x="830" y="403"/>
                  </a:lnTo>
                  <a:lnTo>
                    <a:pt x="833" y="402"/>
                  </a:lnTo>
                  <a:lnTo>
                    <a:pt x="835" y="400"/>
                  </a:lnTo>
                  <a:lnTo>
                    <a:pt x="837" y="398"/>
                  </a:lnTo>
                  <a:lnTo>
                    <a:pt x="838" y="395"/>
                  </a:lnTo>
                  <a:lnTo>
                    <a:pt x="839" y="392"/>
                  </a:lnTo>
                  <a:lnTo>
                    <a:pt x="839" y="389"/>
                  </a:lnTo>
                  <a:lnTo>
                    <a:pt x="839" y="194"/>
                  </a:lnTo>
                  <a:lnTo>
                    <a:pt x="839" y="191"/>
                  </a:lnTo>
                  <a:lnTo>
                    <a:pt x="837" y="188"/>
                  </a:lnTo>
                  <a:lnTo>
                    <a:pt x="835" y="185"/>
                  </a:lnTo>
                  <a:lnTo>
                    <a:pt x="833" y="183"/>
                  </a:lnTo>
                  <a:lnTo>
                    <a:pt x="563" y="3"/>
                  </a:lnTo>
                  <a:lnTo>
                    <a:pt x="562" y="2"/>
                  </a:lnTo>
                  <a:lnTo>
                    <a:pt x="561" y="2"/>
                  </a:lnTo>
                  <a:lnTo>
                    <a:pt x="560" y="2"/>
                  </a:lnTo>
                  <a:lnTo>
                    <a:pt x="560" y="1"/>
                  </a:lnTo>
                  <a:lnTo>
                    <a:pt x="555" y="0"/>
                  </a:lnTo>
                  <a:lnTo>
                    <a:pt x="549" y="1"/>
                  </a:lnTo>
                  <a:lnTo>
                    <a:pt x="548" y="2"/>
                  </a:lnTo>
                  <a:lnTo>
                    <a:pt x="548" y="2"/>
                  </a:lnTo>
                  <a:lnTo>
                    <a:pt x="547" y="2"/>
                  </a:lnTo>
                  <a:lnTo>
                    <a:pt x="546" y="3"/>
                  </a:lnTo>
                  <a:lnTo>
                    <a:pt x="285" y="177"/>
                  </a:lnTo>
                  <a:lnTo>
                    <a:pt x="24" y="3"/>
                  </a:lnTo>
                  <a:lnTo>
                    <a:pt x="20" y="1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2"/>
                  </a:lnTo>
                  <a:lnTo>
                    <a:pt x="5" y="4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644"/>
                  </a:lnTo>
                  <a:lnTo>
                    <a:pt x="0" y="648"/>
                  </a:lnTo>
                  <a:lnTo>
                    <a:pt x="2" y="651"/>
                  </a:lnTo>
                  <a:lnTo>
                    <a:pt x="5" y="654"/>
                  </a:lnTo>
                  <a:lnTo>
                    <a:pt x="7" y="656"/>
                  </a:lnTo>
                  <a:lnTo>
                    <a:pt x="276" y="836"/>
                  </a:lnTo>
                  <a:lnTo>
                    <a:pt x="277" y="836"/>
                  </a:lnTo>
                  <a:lnTo>
                    <a:pt x="279" y="837"/>
                  </a:lnTo>
                  <a:lnTo>
                    <a:pt x="279" y="837"/>
                  </a:lnTo>
                  <a:lnTo>
                    <a:pt x="280" y="838"/>
                  </a:lnTo>
                  <a:lnTo>
                    <a:pt x="282" y="838"/>
                  </a:lnTo>
                  <a:lnTo>
                    <a:pt x="285" y="838"/>
                  </a:lnTo>
                  <a:lnTo>
                    <a:pt x="287" y="838"/>
                  </a:lnTo>
                  <a:lnTo>
                    <a:pt x="290" y="838"/>
                  </a:lnTo>
                  <a:lnTo>
                    <a:pt x="290" y="837"/>
                  </a:lnTo>
                  <a:lnTo>
                    <a:pt x="291" y="837"/>
                  </a:lnTo>
                  <a:lnTo>
                    <a:pt x="292" y="836"/>
                  </a:lnTo>
                  <a:lnTo>
                    <a:pt x="294" y="836"/>
                  </a:lnTo>
                  <a:lnTo>
                    <a:pt x="518" y="686"/>
                  </a:lnTo>
                  <a:lnTo>
                    <a:pt x="520" y="684"/>
                  </a:lnTo>
                  <a:lnTo>
                    <a:pt x="522" y="682"/>
                  </a:lnTo>
                  <a:lnTo>
                    <a:pt x="524" y="680"/>
                  </a:lnTo>
                  <a:lnTo>
                    <a:pt x="525" y="677"/>
                  </a:lnTo>
                  <a:lnTo>
                    <a:pt x="525" y="674"/>
                  </a:lnTo>
                  <a:lnTo>
                    <a:pt x="525" y="671"/>
                  </a:lnTo>
                  <a:lnTo>
                    <a:pt x="524" y="668"/>
                  </a:lnTo>
                  <a:lnTo>
                    <a:pt x="522" y="666"/>
                  </a:lnTo>
                  <a:lnTo>
                    <a:pt x="520" y="663"/>
                  </a:lnTo>
                  <a:lnTo>
                    <a:pt x="518" y="662"/>
                  </a:lnTo>
                  <a:lnTo>
                    <a:pt x="515" y="660"/>
                  </a:lnTo>
                  <a:lnTo>
                    <a:pt x="513" y="660"/>
                  </a:lnTo>
                  <a:lnTo>
                    <a:pt x="510" y="659"/>
                  </a:lnTo>
                  <a:lnTo>
                    <a:pt x="506" y="660"/>
                  </a:lnTo>
                  <a:lnTo>
                    <a:pt x="504" y="661"/>
                  </a:lnTo>
                  <a:lnTo>
                    <a:pt x="501" y="662"/>
                  </a:lnTo>
                  <a:lnTo>
                    <a:pt x="300" y="796"/>
                  </a:lnTo>
                  <a:lnTo>
                    <a:pt x="300" y="203"/>
                  </a:lnTo>
                  <a:lnTo>
                    <a:pt x="540" y="44"/>
                  </a:lnTo>
                  <a:lnTo>
                    <a:pt x="540" y="389"/>
                  </a:lnTo>
                  <a:lnTo>
                    <a:pt x="540" y="392"/>
                  </a:lnTo>
                  <a:lnTo>
                    <a:pt x="541" y="395"/>
                  </a:lnTo>
                  <a:lnTo>
                    <a:pt x="542" y="398"/>
                  </a:lnTo>
                  <a:lnTo>
                    <a:pt x="544" y="400"/>
                  </a:lnTo>
                  <a:lnTo>
                    <a:pt x="546" y="402"/>
                  </a:lnTo>
                  <a:lnTo>
                    <a:pt x="549" y="403"/>
                  </a:lnTo>
                  <a:lnTo>
                    <a:pt x="551" y="404"/>
                  </a:lnTo>
                  <a:lnTo>
                    <a:pt x="555" y="404"/>
                  </a:lnTo>
                  <a:lnTo>
                    <a:pt x="558" y="404"/>
                  </a:lnTo>
                  <a:lnTo>
                    <a:pt x="560" y="403"/>
                  </a:lnTo>
                  <a:lnTo>
                    <a:pt x="563" y="402"/>
                  </a:lnTo>
                  <a:lnTo>
                    <a:pt x="565" y="400"/>
                  </a:lnTo>
                  <a:lnTo>
                    <a:pt x="567" y="398"/>
                  </a:lnTo>
                  <a:lnTo>
                    <a:pt x="569" y="395"/>
                  </a:lnTo>
                  <a:lnTo>
                    <a:pt x="570" y="392"/>
                  </a:lnTo>
                  <a:lnTo>
                    <a:pt x="570" y="389"/>
                  </a:lnTo>
                  <a:lnTo>
                    <a:pt x="570" y="44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schemeClr val="accent4">
                    <a:lumMod val="20000"/>
                    <a:lumOff val="8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85D5D053-B5A7-3742-A299-664C9F01F5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1250" y="957263"/>
              <a:ext cx="47625" cy="47625"/>
            </a:xfrm>
            <a:custGeom>
              <a:avLst/>
              <a:gdLst>
                <a:gd name="T0" fmla="*/ 67 w 150"/>
                <a:gd name="T1" fmla="*/ 120 h 150"/>
                <a:gd name="T2" fmla="*/ 51 w 150"/>
                <a:gd name="T3" fmla="*/ 112 h 150"/>
                <a:gd name="T4" fmla="*/ 38 w 150"/>
                <a:gd name="T5" fmla="*/ 100 h 150"/>
                <a:gd name="T6" fmla="*/ 31 w 150"/>
                <a:gd name="T7" fmla="*/ 84 h 150"/>
                <a:gd name="T8" fmla="*/ 31 w 150"/>
                <a:gd name="T9" fmla="*/ 66 h 150"/>
                <a:gd name="T10" fmla="*/ 38 w 150"/>
                <a:gd name="T11" fmla="*/ 50 h 150"/>
                <a:gd name="T12" fmla="*/ 51 w 150"/>
                <a:gd name="T13" fmla="*/ 38 h 150"/>
                <a:gd name="T14" fmla="*/ 67 w 150"/>
                <a:gd name="T15" fmla="*/ 31 h 150"/>
                <a:gd name="T16" fmla="*/ 84 w 150"/>
                <a:gd name="T17" fmla="*/ 31 h 150"/>
                <a:gd name="T18" fmla="*/ 100 w 150"/>
                <a:gd name="T19" fmla="*/ 38 h 150"/>
                <a:gd name="T20" fmla="*/ 113 w 150"/>
                <a:gd name="T21" fmla="*/ 50 h 150"/>
                <a:gd name="T22" fmla="*/ 119 w 150"/>
                <a:gd name="T23" fmla="*/ 66 h 150"/>
                <a:gd name="T24" fmla="*/ 119 w 150"/>
                <a:gd name="T25" fmla="*/ 84 h 150"/>
                <a:gd name="T26" fmla="*/ 113 w 150"/>
                <a:gd name="T27" fmla="*/ 100 h 150"/>
                <a:gd name="T28" fmla="*/ 100 w 150"/>
                <a:gd name="T29" fmla="*/ 112 h 150"/>
                <a:gd name="T30" fmla="*/ 84 w 150"/>
                <a:gd name="T31" fmla="*/ 120 h 150"/>
                <a:gd name="T32" fmla="*/ 75 w 150"/>
                <a:gd name="T33" fmla="*/ 120 h 150"/>
                <a:gd name="T34" fmla="*/ 68 w 150"/>
                <a:gd name="T35" fmla="*/ 1 h 150"/>
                <a:gd name="T36" fmla="*/ 53 w 150"/>
                <a:gd name="T37" fmla="*/ 4 h 150"/>
                <a:gd name="T38" fmla="*/ 40 w 150"/>
                <a:gd name="T39" fmla="*/ 9 h 150"/>
                <a:gd name="T40" fmla="*/ 27 w 150"/>
                <a:gd name="T41" fmla="*/ 17 h 150"/>
                <a:gd name="T42" fmla="*/ 18 w 150"/>
                <a:gd name="T43" fmla="*/ 28 h 150"/>
                <a:gd name="T44" fmla="*/ 9 w 150"/>
                <a:gd name="T45" fmla="*/ 39 h 150"/>
                <a:gd name="T46" fmla="*/ 4 w 150"/>
                <a:gd name="T47" fmla="*/ 53 h 150"/>
                <a:gd name="T48" fmla="*/ 0 w 150"/>
                <a:gd name="T49" fmla="*/ 67 h 150"/>
                <a:gd name="T50" fmla="*/ 0 w 150"/>
                <a:gd name="T51" fmla="*/ 83 h 150"/>
                <a:gd name="T52" fmla="*/ 4 w 150"/>
                <a:gd name="T53" fmla="*/ 97 h 150"/>
                <a:gd name="T54" fmla="*/ 9 w 150"/>
                <a:gd name="T55" fmla="*/ 111 h 150"/>
                <a:gd name="T56" fmla="*/ 18 w 150"/>
                <a:gd name="T57" fmla="*/ 123 h 150"/>
                <a:gd name="T58" fmla="*/ 27 w 150"/>
                <a:gd name="T59" fmla="*/ 132 h 150"/>
                <a:gd name="T60" fmla="*/ 40 w 150"/>
                <a:gd name="T61" fmla="*/ 141 h 150"/>
                <a:gd name="T62" fmla="*/ 53 w 150"/>
                <a:gd name="T63" fmla="*/ 146 h 150"/>
                <a:gd name="T64" fmla="*/ 68 w 150"/>
                <a:gd name="T65" fmla="*/ 150 h 150"/>
                <a:gd name="T66" fmla="*/ 83 w 150"/>
                <a:gd name="T67" fmla="*/ 150 h 150"/>
                <a:gd name="T68" fmla="*/ 98 w 150"/>
                <a:gd name="T69" fmla="*/ 146 h 150"/>
                <a:gd name="T70" fmla="*/ 111 w 150"/>
                <a:gd name="T71" fmla="*/ 141 h 150"/>
                <a:gd name="T72" fmla="*/ 122 w 150"/>
                <a:gd name="T73" fmla="*/ 132 h 150"/>
                <a:gd name="T74" fmla="*/ 133 w 150"/>
                <a:gd name="T75" fmla="*/ 123 h 150"/>
                <a:gd name="T76" fmla="*/ 142 w 150"/>
                <a:gd name="T77" fmla="*/ 111 h 150"/>
                <a:gd name="T78" fmla="*/ 147 w 150"/>
                <a:gd name="T79" fmla="*/ 97 h 150"/>
                <a:gd name="T80" fmla="*/ 150 w 150"/>
                <a:gd name="T81" fmla="*/ 83 h 150"/>
                <a:gd name="T82" fmla="*/ 150 w 150"/>
                <a:gd name="T83" fmla="*/ 67 h 150"/>
                <a:gd name="T84" fmla="*/ 147 w 150"/>
                <a:gd name="T85" fmla="*/ 53 h 150"/>
                <a:gd name="T86" fmla="*/ 142 w 150"/>
                <a:gd name="T87" fmla="*/ 39 h 150"/>
                <a:gd name="T88" fmla="*/ 133 w 150"/>
                <a:gd name="T89" fmla="*/ 28 h 150"/>
                <a:gd name="T90" fmla="*/ 122 w 150"/>
                <a:gd name="T91" fmla="*/ 17 h 150"/>
                <a:gd name="T92" fmla="*/ 111 w 150"/>
                <a:gd name="T93" fmla="*/ 9 h 150"/>
                <a:gd name="T94" fmla="*/ 98 w 150"/>
                <a:gd name="T95" fmla="*/ 4 h 150"/>
                <a:gd name="T96" fmla="*/ 83 w 150"/>
                <a:gd name="T97" fmla="*/ 1 h 150"/>
                <a:gd name="T98" fmla="*/ 75 w 150"/>
                <a:gd name="T99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0" h="150">
                  <a:moveTo>
                    <a:pt x="75" y="120"/>
                  </a:moveTo>
                  <a:lnTo>
                    <a:pt x="67" y="120"/>
                  </a:lnTo>
                  <a:lnTo>
                    <a:pt x="58" y="116"/>
                  </a:lnTo>
                  <a:lnTo>
                    <a:pt x="51" y="112"/>
                  </a:lnTo>
                  <a:lnTo>
                    <a:pt x="43" y="107"/>
                  </a:lnTo>
                  <a:lnTo>
                    <a:pt x="38" y="100"/>
                  </a:lnTo>
                  <a:lnTo>
                    <a:pt x="34" y="93"/>
                  </a:lnTo>
                  <a:lnTo>
                    <a:pt x="31" y="84"/>
                  </a:lnTo>
                  <a:lnTo>
                    <a:pt x="30" y="75"/>
                  </a:lnTo>
                  <a:lnTo>
                    <a:pt x="31" y="66"/>
                  </a:lnTo>
                  <a:lnTo>
                    <a:pt x="34" y="58"/>
                  </a:lnTo>
                  <a:lnTo>
                    <a:pt x="38" y="50"/>
                  </a:lnTo>
                  <a:lnTo>
                    <a:pt x="43" y="44"/>
                  </a:lnTo>
                  <a:lnTo>
                    <a:pt x="51" y="38"/>
                  </a:lnTo>
                  <a:lnTo>
                    <a:pt x="58" y="34"/>
                  </a:lnTo>
                  <a:lnTo>
                    <a:pt x="67" y="31"/>
                  </a:lnTo>
                  <a:lnTo>
                    <a:pt x="75" y="30"/>
                  </a:lnTo>
                  <a:lnTo>
                    <a:pt x="84" y="31"/>
                  </a:lnTo>
                  <a:lnTo>
                    <a:pt x="92" y="34"/>
                  </a:lnTo>
                  <a:lnTo>
                    <a:pt x="100" y="38"/>
                  </a:lnTo>
                  <a:lnTo>
                    <a:pt x="107" y="44"/>
                  </a:lnTo>
                  <a:lnTo>
                    <a:pt x="113" y="50"/>
                  </a:lnTo>
                  <a:lnTo>
                    <a:pt x="117" y="58"/>
                  </a:lnTo>
                  <a:lnTo>
                    <a:pt x="119" y="66"/>
                  </a:lnTo>
                  <a:lnTo>
                    <a:pt x="120" y="75"/>
                  </a:lnTo>
                  <a:lnTo>
                    <a:pt x="119" y="84"/>
                  </a:lnTo>
                  <a:lnTo>
                    <a:pt x="117" y="93"/>
                  </a:lnTo>
                  <a:lnTo>
                    <a:pt x="113" y="100"/>
                  </a:lnTo>
                  <a:lnTo>
                    <a:pt x="107" y="107"/>
                  </a:lnTo>
                  <a:lnTo>
                    <a:pt x="100" y="112"/>
                  </a:lnTo>
                  <a:lnTo>
                    <a:pt x="92" y="116"/>
                  </a:lnTo>
                  <a:lnTo>
                    <a:pt x="84" y="120"/>
                  </a:lnTo>
                  <a:lnTo>
                    <a:pt x="75" y="121"/>
                  </a:lnTo>
                  <a:lnTo>
                    <a:pt x="75" y="120"/>
                  </a:lnTo>
                  <a:close/>
                  <a:moveTo>
                    <a:pt x="75" y="0"/>
                  </a:moveTo>
                  <a:lnTo>
                    <a:pt x="68" y="1"/>
                  </a:lnTo>
                  <a:lnTo>
                    <a:pt x="60" y="2"/>
                  </a:lnTo>
                  <a:lnTo>
                    <a:pt x="53" y="4"/>
                  </a:lnTo>
                  <a:lnTo>
                    <a:pt x="46" y="6"/>
                  </a:lnTo>
                  <a:lnTo>
                    <a:pt x="40" y="9"/>
                  </a:lnTo>
                  <a:lnTo>
                    <a:pt x="34" y="13"/>
                  </a:lnTo>
                  <a:lnTo>
                    <a:pt x="27" y="17"/>
                  </a:lnTo>
                  <a:lnTo>
                    <a:pt x="22" y="22"/>
                  </a:lnTo>
                  <a:lnTo>
                    <a:pt x="18" y="28"/>
                  </a:lnTo>
                  <a:lnTo>
                    <a:pt x="13" y="33"/>
                  </a:lnTo>
                  <a:lnTo>
                    <a:pt x="9" y="39"/>
                  </a:lnTo>
                  <a:lnTo>
                    <a:pt x="6" y="46"/>
                  </a:lnTo>
                  <a:lnTo>
                    <a:pt x="4" y="53"/>
                  </a:lnTo>
                  <a:lnTo>
                    <a:pt x="2" y="60"/>
                  </a:lnTo>
                  <a:lnTo>
                    <a:pt x="0" y="67"/>
                  </a:lnTo>
                  <a:lnTo>
                    <a:pt x="0" y="75"/>
                  </a:lnTo>
                  <a:lnTo>
                    <a:pt x="0" y="83"/>
                  </a:lnTo>
                  <a:lnTo>
                    <a:pt x="2" y="91"/>
                  </a:lnTo>
                  <a:lnTo>
                    <a:pt x="4" y="97"/>
                  </a:lnTo>
                  <a:lnTo>
                    <a:pt x="6" y="105"/>
                  </a:lnTo>
                  <a:lnTo>
                    <a:pt x="9" y="111"/>
                  </a:lnTo>
                  <a:lnTo>
                    <a:pt x="13" y="117"/>
                  </a:lnTo>
                  <a:lnTo>
                    <a:pt x="18" y="123"/>
                  </a:lnTo>
                  <a:lnTo>
                    <a:pt x="22" y="128"/>
                  </a:lnTo>
                  <a:lnTo>
                    <a:pt x="27" y="132"/>
                  </a:lnTo>
                  <a:lnTo>
                    <a:pt x="34" y="137"/>
                  </a:lnTo>
                  <a:lnTo>
                    <a:pt x="40" y="141"/>
                  </a:lnTo>
                  <a:lnTo>
                    <a:pt x="46" y="144"/>
                  </a:lnTo>
                  <a:lnTo>
                    <a:pt x="53" y="146"/>
                  </a:lnTo>
                  <a:lnTo>
                    <a:pt x="60" y="148"/>
                  </a:lnTo>
                  <a:lnTo>
                    <a:pt x="68" y="150"/>
                  </a:lnTo>
                  <a:lnTo>
                    <a:pt x="75" y="150"/>
                  </a:lnTo>
                  <a:lnTo>
                    <a:pt x="83" y="150"/>
                  </a:lnTo>
                  <a:lnTo>
                    <a:pt x="90" y="148"/>
                  </a:lnTo>
                  <a:lnTo>
                    <a:pt x="98" y="146"/>
                  </a:lnTo>
                  <a:lnTo>
                    <a:pt x="104" y="144"/>
                  </a:lnTo>
                  <a:lnTo>
                    <a:pt x="111" y="141"/>
                  </a:lnTo>
                  <a:lnTo>
                    <a:pt x="117" y="137"/>
                  </a:lnTo>
                  <a:lnTo>
                    <a:pt x="122" y="132"/>
                  </a:lnTo>
                  <a:lnTo>
                    <a:pt x="128" y="128"/>
                  </a:lnTo>
                  <a:lnTo>
                    <a:pt x="133" y="123"/>
                  </a:lnTo>
                  <a:lnTo>
                    <a:pt x="137" y="117"/>
                  </a:lnTo>
                  <a:lnTo>
                    <a:pt x="142" y="111"/>
                  </a:lnTo>
                  <a:lnTo>
                    <a:pt x="144" y="105"/>
                  </a:lnTo>
                  <a:lnTo>
                    <a:pt x="147" y="97"/>
                  </a:lnTo>
                  <a:lnTo>
                    <a:pt x="149" y="91"/>
                  </a:lnTo>
                  <a:lnTo>
                    <a:pt x="150" y="83"/>
                  </a:lnTo>
                  <a:lnTo>
                    <a:pt x="150" y="75"/>
                  </a:lnTo>
                  <a:lnTo>
                    <a:pt x="150" y="67"/>
                  </a:lnTo>
                  <a:lnTo>
                    <a:pt x="149" y="60"/>
                  </a:lnTo>
                  <a:lnTo>
                    <a:pt x="147" y="53"/>
                  </a:lnTo>
                  <a:lnTo>
                    <a:pt x="144" y="46"/>
                  </a:lnTo>
                  <a:lnTo>
                    <a:pt x="142" y="39"/>
                  </a:lnTo>
                  <a:lnTo>
                    <a:pt x="137" y="33"/>
                  </a:lnTo>
                  <a:lnTo>
                    <a:pt x="133" y="28"/>
                  </a:lnTo>
                  <a:lnTo>
                    <a:pt x="128" y="22"/>
                  </a:lnTo>
                  <a:lnTo>
                    <a:pt x="122" y="17"/>
                  </a:lnTo>
                  <a:lnTo>
                    <a:pt x="117" y="13"/>
                  </a:lnTo>
                  <a:lnTo>
                    <a:pt x="111" y="9"/>
                  </a:lnTo>
                  <a:lnTo>
                    <a:pt x="104" y="6"/>
                  </a:lnTo>
                  <a:lnTo>
                    <a:pt x="98" y="4"/>
                  </a:lnTo>
                  <a:lnTo>
                    <a:pt x="90" y="2"/>
                  </a:lnTo>
                  <a:lnTo>
                    <a:pt x="83" y="1"/>
                  </a:lnTo>
                  <a:lnTo>
                    <a:pt x="75" y="0"/>
                  </a:lnTo>
                  <a:lnTo>
                    <a:pt x="75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schemeClr val="accent4">
                    <a:lumMod val="20000"/>
                    <a:lumOff val="8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B1A20B37-8573-9047-9B15-CA120E8EA5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2675" y="928688"/>
              <a:ext cx="104775" cy="142875"/>
            </a:xfrm>
            <a:custGeom>
              <a:avLst/>
              <a:gdLst>
                <a:gd name="T0" fmla="*/ 145 w 329"/>
                <a:gd name="T1" fmla="*/ 385 h 450"/>
                <a:gd name="T2" fmla="*/ 101 w 329"/>
                <a:gd name="T3" fmla="*/ 322 h 450"/>
                <a:gd name="T4" fmla="*/ 69 w 329"/>
                <a:gd name="T5" fmla="*/ 270 h 450"/>
                <a:gd name="T6" fmla="*/ 51 w 329"/>
                <a:gd name="T7" fmla="*/ 235 h 450"/>
                <a:gd name="T8" fmla="*/ 38 w 329"/>
                <a:gd name="T9" fmla="*/ 204 h 450"/>
                <a:gd name="T10" fmla="*/ 31 w 329"/>
                <a:gd name="T11" fmla="*/ 176 h 450"/>
                <a:gd name="T12" fmla="*/ 31 w 329"/>
                <a:gd name="T13" fmla="*/ 152 h 450"/>
                <a:gd name="T14" fmla="*/ 36 w 329"/>
                <a:gd name="T15" fmla="*/ 125 h 450"/>
                <a:gd name="T16" fmla="*/ 46 w 329"/>
                <a:gd name="T17" fmla="*/ 101 h 450"/>
                <a:gd name="T18" fmla="*/ 61 w 329"/>
                <a:gd name="T19" fmla="*/ 79 h 450"/>
                <a:gd name="T20" fmla="*/ 79 w 329"/>
                <a:gd name="T21" fmla="*/ 61 h 450"/>
                <a:gd name="T22" fmla="*/ 100 w 329"/>
                <a:gd name="T23" fmla="*/ 47 h 450"/>
                <a:gd name="T24" fmla="*/ 125 w 329"/>
                <a:gd name="T25" fmla="*/ 36 h 450"/>
                <a:gd name="T26" fmla="*/ 150 w 329"/>
                <a:gd name="T27" fmla="*/ 31 h 450"/>
                <a:gd name="T28" fmla="*/ 178 w 329"/>
                <a:gd name="T29" fmla="*/ 31 h 450"/>
                <a:gd name="T30" fmla="*/ 204 w 329"/>
                <a:gd name="T31" fmla="*/ 36 h 450"/>
                <a:gd name="T32" fmla="*/ 229 w 329"/>
                <a:gd name="T33" fmla="*/ 47 h 450"/>
                <a:gd name="T34" fmla="*/ 250 w 329"/>
                <a:gd name="T35" fmla="*/ 61 h 450"/>
                <a:gd name="T36" fmla="*/ 268 w 329"/>
                <a:gd name="T37" fmla="*/ 79 h 450"/>
                <a:gd name="T38" fmla="*/ 283 w 329"/>
                <a:gd name="T39" fmla="*/ 101 h 450"/>
                <a:gd name="T40" fmla="*/ 293 w 329"/>
                <a:gd name="T41" fmla="*/ 125 h 450"/>
                <a:gd name="T42" fmla="*/ 298 w 329"/>
                <a:gd name="T43" fmla="*/ 152 h 450"/>
                <a:gd name="T44" fmla="*/ 298 w 329"/>
                <a:gd name="T45" fmla="*/ 176 h 450"/>
                <a:gd name="T46" fmla="*/ 291 w 329"/>
                <a:gd name="T47" fmla="*/ 204 h 450"/>
                <a:gd name="T48" fmla="*/ 277 w 329"/>
                <a:gd name="T49" fmla="*/ 235 h 450"/>
                <a:gd name="T50" fmla="*/ 260 w 329"/>
                <a:gd name="T51" fmla="*/ 270 h 450"/>
                <a:gd name="T52" fmla="*/ 227 w 329"/>
                <a:gd name="T53" fmla="*/ 322 h 450"/>
                <a:gd name="T54" fmla="*/ 184 w 329"/>
                <a:gd name="T55" fmla="*/ 385 h 450"/>
                <a:gd name="T56" fmla="*/ 164 w 329"/>
                <a:gd name="T57" fmla="*/ 0 h 450"/>
                <a:gd name="T58" fmla="*/ 131 w 329"/>
                <a:gd name="T59" fmla="*/ 3 h 450"/>
                <a:gd name="T60" fmla="*/ 100 w 329"/>
                <a:gd name="T61" fmla="*/ 13 h 450"/>
                <a:gd name="T62" fmla="*/ 72 w 329"/>
                <a:gd name="T63" fmla="*/ 29 h 450"/>
                <a:gd name="T64" fmla="*/ 48 w 329"/>
                <a:gd name="T65" fmla="*/ 49 h 450"/>
                <a:gd name="T66" fmla="*/ 27 w 329"/>
                <a:gd name="T67" fmla="*/ 73 h 450"/>
                <a:gd name="T68" fmla="*/ 12 w 329"/>
                <a:gd name="T69" fmla="*/ 102 h 450"/>
                <a:gd name="T70" fmla="*/ 3 w 329"/>
                <a:gd name="T71" fmla="*/ 132 h 450"/>
                <a:gd name="T72" fmla="*/ 0 w 329"/>
                <a:gd name="T73" fmla="*/ 165 h 450"/>
                <a:gd name="T74" fmla="*/ 1 w 329"/>
                <a:gd name="T75" fmla="*/ 183 h 450"/>
                <a:gd name="T76" fmla="*/ 6 w 329"/>
                <a:gd name="T77" fmla="*/ 202 h 450"/>
                <a:gd name="T78" fmla="*/ 22 w 329"/>
                <a:gd name="T79" fmla="*/ 244 h 450"/>
                <a:gd name="T80" fmla="*/ 47 w 329"/>
                <a:gd name="T81" fmla="*/ 290 h 450"/>
                <a:gd name="T82" fmla="*/ 73 w 329"/>
                <a:gd name="T83" fmla="*/ 335 h 450"/>
                <a:gd name="T84" fmla="*/ 126 w 329"/>
                <a:gd name="T85" fmla="*/ 410 h 450"/>
                <a:gd name="T86" fmla="*/ 153 w 329"/>
                <a:gd name="T87" fmla="*/ 444 h 450"/>
                <a:gd name="T88" fmla="*/ 158 w 329"/>
                <a:gd name="T89" fmla="*/ 448 h 450"/>
                <a:gd name="T90" fmla="*/ 164 w 329"/>
                <a:gd name="T91" fmla="*/ 450 h 450"/>
                <a:gd name="T92" fmla="*/ 171 w 329"/>
                <a:gd name="T93" fmla="*/ 448 h 450"/>
                <a:gd name="T94" fmla="*/ 176 w 329"/>
                <a:gd name="T95" fmla="*/ 444 h 450"/>
                <a:gd name="T96" fmla="*/ 203 w 329"/>
                <a:gd name="T97" fmla="*/ 410 h 450"/>
                <a:gd name="T98" fmla="*/ 255 w 329"/>
                <a:gd name="T99" fmla="*/ 335 h 450"/>
                <a:gd name="T100" fmla="*/ 282 w 329"/>
                <a:gd name="T101" fmla="*/ 290 h 450"/>
                <a:gd name="T102" fmla="*/ 306 w 329"/>
                <a:gd name="T103" fmla="*/ 245 h 450"/>
                <a:gd name="T104" fmla="*/ 323 w 329"/>
                <a:gd name="T105" fmla="*/ 202 h 450"/>
                <a:gd name="T106" fmla="*/ 327 w 329"/>
                <a:gd name="T107" fmla="*/ 183 h 450"/>
                <a:gd name="T108" fmla="*/ 329 w 329"/>
                <a:gd name="T109" fmla="*/ 165 h 450"/>
                <a:gd name="T110" fmla="*/ 326 w 329"/>
                <a:gd name="T111" fmla="*/ 132 h 450"/>
                <a:gd name="T112" fmla="*/ 316 w 329"/>
                <a:gd name="T113" fmla="*/ 102 h 450"/>
                <a:gd name="T114" fmla="*/ 301 w 329"/>
                <a:gd name="T115" fmla="*/ 73 h 450"/>
                <a:gd name="T116" fmla="*/ 281 w 329"/>
                <a:gd name="T117" fmla="*/ 49 h 450"/>
                <a:gd name="T118" fmla="*/ 256 w 329"/>
                <a:gd name="T119" fmla="*/ 29 h 450"/>
                <a:gd name="T120" fmla="*/ 229 w 329"/>
                <a:gd name="T121" fmla="*/ 14 h 450"/>
                <a:gd name="T122" fmla="*/ 198 w 329"/>
                <a:gd name="T123" fmla="*/ 4 h 450"/>
                <a:gd name="T124" fmla="*/ 164 w 329"/>
                <a:gd name="T125" fmla="*/ 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29" h="450">
                  <a:moveTo>
                    <a:pt x="164" y="411"/>
                  </a:moveTo>
                  <a:lnTo>
                    <a:pt x="145" y="385"/>
                  </a:lnTo>
                  <a:lnTo>
                    <a:pt x="124" y="355"/>
                  </a:lnTo>
                  <a:lnTo>
                    <a:pt x="101" y="322"/>
                  </a:lnTo>
                  <a:lnTo>
                    <a:pt x="80" y="287"/>
                  </a:lnTo>
                  <a:lnTo>
                    <a:pt x="69" y="270"/>
                  </a:lnTo>
                  <a:lnTo>
                    <a:pt x="59" y="252"/>
                  </a:lnTo>
                  <a:lnTo>
                    <a:pt x="51" y="235"/>
                  </a:lnTo>
                  <a:lnTo>
                    <a:pt x="45" y="219"/>
                  </a:lnTo>
                  <a:lnTo>
                    <a:pt x="38" y="204"/>
                  </a:lnTo>
                  <a:lnTo>
                    <a:pt x="34" y="190"/>
                  </a:lnTo>
                  <a:lnTo>
                    <a:pt x="31" y="176"/>
                  </a:lnTo>
                  <a:lnTo>
                    <a:pt x="30" y="165"/>
                  </a:lnTo>
                  <a:lnTo>
                    <a:pt x="31" y="152"/>
                  </a:lnTo>
                  <a:lnTo>
                    <a:pt x="33" y="138"/>
                  </a:lnTo>
                  <a:lnTo>
                    <a:pt x="36" y="125"/>
                  </a:lnTo>
                  <a:lnTo>
                    <a:pt x="40" y="113"/>
                  </a:lnTo>
                  <a:lnTo>
                    <a:pt x="46" y="101"/>
                  </a:lnTo>
                  <a:lnTo>
                    <a:pt x="53" y="90"/>
                  </a:lnTo>
                  <a:lnTo>
                    <a:pt x="61" y="79"/>
                  </a:lnTo>
                  <a:lnTo>
                    <a:pt x="69" y="69"/>
                  </a:lnTo>
                  <a:lnTo>
                    <a:pt x="79" y="61"/>
                  </a:lnTo>
                  <a:lnTo>
                    <a:pt x="89" y="53"/>
                  </a:lnTo>
                  <a:lnTo>
                    <a:pt x="100" y="47"/>
                  </a:lnTo>
                  <a:lnTo>
                    <a:pt x="112" y="41"/>
                  </a:lnTo>
                  <a:lnTo>
                    <a:pt x="125" y="36"/>
                  </a:lnTo>
                  <a:lnTo>
                    <a:pt x="138" y="33"/>
                  </a:lnTo>
                  <a:lnTo>
                    <a:pt x="150" y="31"/>
                  </a:lnTo>
                  <a:lnTo>
                    <a:pt x="164" y="30"/>
                  </a:lnTo>
                  <a:lnTo>
                    <a:pt x="178" y="31"/>
                  </a:lnTo>
                  <a:lnTo>
                    <a:pt x="191" y="33"/>
                  </a:lnTo>
                  <a:lnTo>
                    <a:pt x="204" y="36"/>
                  </a:lnTo>
                  <a:lnTo>
                    <a:pt x="217" y="41"/>
                  </a:lnTo>
                  <a:lnTo>
                    <a:pt x="229" y="47"/>
                  </a:lnTo>
                  <a:lnTo>
                    <a:pt x="239" y="53"/>
                  </a:lnTo>
                  <a:lnTo>
                    <a:pt x="250" y="61"/>
                  </a:lnTo>
                  <a:lnTo>
                    <a:pt x="260" y="69"/>
                  </a:lnTo>
                  <a:lnTo>
                    <a:pt x="268" y="79"/>
                  </a:lnTo>
                  <a:lnTo>
                    <a:pt x="276" y="90"/>
                  </a:lnTo>
                  <a:lnTo>
                    <a:pt x="283" y="101"/>
                  </a:lnTo>
                  <a:lnTo>
                    <a:pt x="288" y="112"/>
                  </a:lnTo>
                  <a:lnTo>
                    <a:pt x="293" y="125"/>
                  </a:lnTo>
                  <a:lnTo>
                    <a:pt x="296" y="138"/>
                  </a:lnTo>
                  <a:lnTo>
                    <a:pt x="298" y="152"/>
                  </a:lnTo>
                  <a:lnTo>
                    <a:pt x="299" y="165"/>
                  </a:lnTo>
                  <a:lnTo>
                    <a:pt x="298" y="176"/>
                  </a:lnTo>
                  <a:lnTo>
                    <a:pt x="295" y="190"/>
                  </a:lnTo>
                  <a:lnTo>
                    <a:pt x="291" y="204"/>
                  </a:lnTo>
                  <a:lnTo>
                    <a:pt x="284" y="219"/>
                  </a:lnTo>
                  <a:lnTo>
                    <a:pt x="277" y="235"/>
                  </a:lnTo>
                  <a:lnTo>
                    <a:pt x="269" y="252"/>
                  </a:lnTo>
                  <a:lnTo>
                    <a:pt x="260" y="270"/>
                  </a:lnTo>
                  <a:lnTo>
                    <a:pt x="249" y="287"/>
                  </a:lnTo>
                  <a:lnTo>
                    <a:pt x="227" y="322"/>
                  </a:lnTo>
                  <a:lnTo>
                    <a:pt x="205" y="355"/>
                  </a:lnTo>
                  <a:lnTo>
                    <a:pt x="184" y="385"/>
                  </a:lnTo>
                  <a:lnTo>
                    <a:pt x="164" y="411"/>
                  </a:lnTo>
                  <a:close/>
                  <a:moveTo>
                    <a:pt x="164" y="0"/>
                  </a:moveTo>
                  <a:lnTo>
                    <a:pt x="147" y="1"/>
                  </a:lnTo>
                  <a:lnTo>
                    <a:pt x="131" y="3"/>
                  </a:lnTo>
                  <a:lnTo>
                    <a:pt x="115" y="7"/>
                  </a:lnTo>
                  <a:lnTo>
                    <a:pt x="100" y="13"/>
                  </a:lnTo>
                  <a:lnTo>
                    <a:pt x="86" y="20"/>
                  </a:lnTo>
                  <a:lnTo>
                    <a:pt x="72" y="29"/>
                  </a:lnTo>
                  <a:lnTo>
                    <a:pt x="59" y="38"/>
                  </a:lnTo>
                  <a:lnTo>
                    <a:pt x="48" y="49"/>
                  </a:lnTo>
                  <a:lnTo>
                    <a:pt x="37" y="61"/>
                  </a:lnTo>
                  <a:lnTo>
                    <a:pt x="27" y="73"/>
                  </a:lnTo>
                  <a:lnTo>
                    <a:pt x="20" y="87"/>
                  </a:lnTo>
                  <a:lnTo>
                    <a:pt x="12" y="102"/>
                  </a:lnTo>
                  <a:lnTo>
                    <a:pt x="7" y="117"/>
                  </a:lnTo>
                  <a:lnTo>
                    <a:pt x="3" y="132"/>
                  </a:lnTo>
                  <a:lnTo>
                    <a:pt x="1" y="149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3"/>
                  </a:lnTo>
                  <a:lnTo>
                    <a:pt x="3" y="192"/>
                  </a:lnTo>
                  <a:lnTo>
                    <a:pt x="6" y="202"/>
                  </a:lnTo>
                  <a:lnTo>
                    <a:pt x="13" y="222"/>
                  </a:lnTo>
                  <a:lnTo>
                    <a:pt x="22" y="244"/>
                  </a:lnTo>
                  <a:lnTo>
                    <a:pt x="34" y="266"/>
                  </a:lnTo>
                  <a:lnTo>
                    <a:pt x="47" y="290"/>
                  </a:lnTo>
                  <a:lnTo>
                    <a:pt x="59" y="312"/>
                  </a:lnTo>
                  <a:lnTo>
                    <a:pt x="73" y="335"/>
                  </a:lnTo>
                  <a:lnTo>
                    <a:pt x="101" y="375"/>
                  </a:lnTo>
                  <a:lnTo>
                    <a:pt x="126" y="410"/>
                  </a:lnTo>
                  <a:lnTo>
                    <a:pt x="144" y="433"/>
                  </a:lnTo>
                  <a:lnTo>
                    <a:pt x="153" y="444"/>
                  </a:lnTo>
                  <a:lnTo>
                    <a:pt x="155" y="446"/>
                  </a:lnTo>
                  <a:lnTo>
                    <a:pt x="158" y="448"/>
                  </a:lnTo>
                  <a:lnTo>
                    <a:pt x="161" y="449"/>
                  </a:lnTo>
                  <a:lnTo>
                    <a:pt x="164" y="450"/>
                  </a:lnTo>
                  <a:lnTo>
                    <a:pt x="168" y="449"/>
                  </a:lnTo>
                  <a:lnTo>
                    <a:pt x="171" y="448"/>
                  </a:lnTo>
                  <a:lnTo>
                    <a:pt x="174" y="446"/>
                  </a:lnTo>
                  <a:lnTo>
                    <a:pt x="176" y="444"/>
                  </a:lnTo>
                  <a:lnTo>
                    <a:pt x="185" y="433"/>
                  </a:lnTo>
                  <a:lnTo>
                    <a:pt x="203" y="410"/>
                  </a:lnTo>
                  <a:lnTo>
                    <a:pt x="227" y="375"/>
                  </a:lnTo>
                  <a:lnTo>
                    <a:pt x="255" y="335"/>
                  </a:lnTo>
                  <a:lnTo>
                    <a:pt x="269" y="312"/>
                  </a:lnTo>
                  <a:lnTo>
                    <a:pt x="282" y="290"/>
                  </a:lnTo>
                  <a:lnTo>
                    <a:pt x="295" y="267"/>
                  </a:lnTo>
                  <a:lnTo>
                    <a:pt x="306" y="245"/>
                  </a:lnTo>
                  <a:lnTo>
                    <a:pt x="315" y="222"/>
                  </a:lnTo>
                  <a:lnTo>
                    <a:pt x="323" y="202"/>
                  </a:lnTo>
                  <a:lnTo>
                    <a:pt x="326" y="192"/>
                  </a:lnTo>
                  <a:lnTo>
                    <a:pt x="327" y="183"/>
                  </a:lnTo>
                  <a:lnTo>
                    <a:pt x="329" y="173"/>
                  </a:lnTo>
                  <a:lnTo>
                    <a:pt x="329" y="165"/>
                  </a:lnTo>
                  <a:lnTo>
                    <a:pt x="328" y="149"/>
                  </a:lnTo>
                  <a:lnTo>
                    <a:pt x="326" y="132"/>
                  </a:lnTo>
                  <a:lnTo>
                    <a:pt x="322" y="117"/>
                  </a:lnTo>
                  <a:lnTo>
                    <a:pt x="316" y="102"/>
                  </a:lnTo>
                  <a:lnTo>
                    <a:pt x="309" y="87"/>
                  </a:lnTo>
                  <a:lnTo>
                    <a:pt x="301" y="73"/>
                  </a:lnTo>
                  <a:lnTo>
                    <a:pt x="292" y="61"/>
                  </a:lnTo>
                  <a:lnTo>
                    <a:pt x="281" y="49"/>
                  </a:lnTo>
                  <a:lnTo>
                    <a:pt x="269" y="38"/>
                  </a:lnTo>
                  <a:lnTo>
                    <a:pt x="256" y="29"/>
                  </a:lnTo>
                  <a:lnTo>
                    <a:pt x="242" y="20"/>
                  </a:lnTo>
                  <a:lnTo>
                    <a:pt x="229" y="14"/>
                  </a:lnTo>
                  <a:lnTo>
                    <a:pt x="214" y="7"/>
                  </a:lnTo>
                  <a:lnTo>
                    <a:pt x="198" y="4"/>
                  </a:lnTo>
                  <a:lnTo>
                    <a:pt x="181" y="1"/>
                  </a:lnTo>
                  <a:lnTo>
                    <a:pt x="164" y="0"/>
                  </a:lnTo>
                  <a:lnTo>
                    <a:pt x="164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algn="l" defTabSz="1828708" rtl="0"/>
              <a:endParaRPr lang="en-US" sz="2702" kern="1200">
                <a:solidFill>
                  <a:schemeClr val="accent4">
                    <a:lumMod val="20000"/>
                    <a:lumOff val="8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4">
            <a:extLst>
              <a:ext uri="{FF2B5EF4-FFF2-40B4-BE49-F238E27FC236}">
                <a16:creationId xmlns:a16="http://schemas.microsoft.com/office/drawing/2014/main" id="{8B17AC0E-3542-DD4B-8660-423A04EAB025}"/>
              </a:ext>
            </a:extLst>
          </p:cNvPr>
          <p:cNvGrpSpPr/>
          <p:nvPr/>
        </p:nvGrpSpPr>
        <p:grpSpPr>
          <a:xfrm>
            <a:off x="1064210" y="2523192"/>
            <a:ext cx="10091057" cy="2247823"/>
            <a:chOff x="12395866" y="1308250"/>
            <a:chExt cx="9559464" cy="1826881"/>
          </a:xfrm>
        </p:grpSpPr>
        <p:grpSp>
          <p:nvGrpSpPr>
            <p:cNvPr id="25" name="Group 63">
              <a:extLst>
                <a:ext uri="{FF2B5EF4-FFF2-40B4-BE49-F238E27FC236}">
                  <a16:creationId xmlns:a16="http://schemas.microsoft.com/office/drawing/2014/main" id="{76A14C47-AD48-CF44-9A2D-BF9B21DB9B37}"/>
                </a:ext>
              </a:extLst>
            </p:cNvPr>
            <p:cNvGrpSpPr/>
            <p:nvPr/>
          </p:nvGrpSpPr>
          <p:grpSpPr>
            <a:xfrm>
              <a:off x="12395866" y="1308251"/>
              <a:ext cx="3092306" cy="1823459"/>
              <a:chOff x="3225801" y="2720501"/>
              <a:chExt cx="5600700" cy="1577632"/>
            </a:xfrm>
          </p:grpSpPr>
          <p:cxnSp>
            <p:nvCxnSpPr>
              <p:cNvPr id="35" name="Straight Connector 14">
                <a:extLst>
                  <a:ext uri="{FF2B5EF4-FFF2-40B4-BE49-F238E27FC236}">
                    <a16:creationId xmlns:a16="http://schemas.microsoft.com/office/drawing/2014/main" id="{BA2F224F-15EA-5D49-8428-74BA33266B9D}"/>
                  </a:ext>
                </a:extLst>
              </p:cNvPr>
              <p:cNvCxnSpPr/>
              <p:nvPr/>
            </p:nvCxnSpPr>
            <p:spPr>
              <a:xfrm>
                <a:off x="3225801" y="2720501"/>
                <a:ext cx="5600700" cy="0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9">
                <a:extLst>
                  <a:ext uri="{FF2B5EF4-FFF2-40B4-BE49-F238E27FC236}">
                    <a16:creationId xmlns:a16="http://schemas.microsoft.com/office/drawing/2014/main" id="{57BFC949-1B4D-D44D-8173-7AD8F5777702}"/>
                  </a:ext>
                </a:extLst>
              </p:cNvPr>
              <p:cNvCxnSpPr/>
              <p:nvPr/>
            </p:nvCxnSpPr>
            <p:spPr>
              <a:xfrm>
                <a:off x="3225801" y="4298133"/>
                <a:ext cx="5600700" cy="0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96">
              <a:extLst>
                <a:ext uri="{FF2B5EF4-FFF2-40B4-BE49-F238E27FC236}">
                  <a16:creationId xmlns:a16="http://schemas.microsoft.com/office/drawing/2014/main" id="{FFE4F9E0-1B4E-4E4E-9133-FEC9B2259F85}"/>
                </a:ext>
              </a:extLst>
            </p:cNvPr>
            <p:cNvGrpSpPr/>
            <p:nvPr/>
          </p:nvGrpSpPr>
          <p:grpSpPr>
            <a:xfrm>
              <a:off x="15488172" y="1308251"/>
              <a:ext cx="847794" cy="1826880"/>
              <a:chOff x="4740374" y="2720501"/>
              <a:chExt cx="733500" cy="1580592"/>
            </a:xfrm>
          </p:grpSpPr>
          <p:cxnSp>
            <p:nvCxnSpPr>
              <p:cNvPr id="33" name="Straight Connector 90">
                <a:extLst>
                  <a:ext uri="{FF2B5EF4-FFF2-40B4-BE49-F238E27FC236}">
                    <a16:creationId xmlns:a16="http://schemas.microsoft.com/office/drawing/2014/main" id="{F491986A-A227-EF44-AEBE-EFCA55CED713}"/>
                  </a:ext>
                </a:extLst>
              </p:cNvPr>
              <p:cNvCxnSpPr/>
              <p:nvPr/>
            </p:nvCxnSpPr>
            <p:spPr>
              <a:xfrm>
                <a:off x="4740374" y="2720501"/>
                <a:ext cx="733500" cy="445397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91">
                <a:extLst>
                  <a:ext uri="{FF2B5EF4-FFF2-40B4-BE49-F238E27FC236}">
                    <a16:creationId xmlns:a16="http://schemas.microsoft.com/office/drawing/2014/main" id="{E4003768-C3A4-904E-96E7-EEA79451D325}"/>
                  </a:ext>
                </a:extLst>
              </p:cNvPr>
              <p:cNvCxnSpPr/>
              <p:nvPr/>
            </p:nvCxnSpPr>
            <p:spPr>
              <a:xfrm flipV="1">
                <a:off x="4740374" y="3855696"/>
                <a:ext cx="733500" cy="445397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76">
              <a:extLst>
                <a:ext uri="{FF2B5EF4-FFF2-40B4-BE49-F238E27FC236}">
                  <a16:creationId xmlns:a16="http://schemas.microsoft.com/office/drawing/2014/main" id="{2B04BB1E-AB7F-DA49-BCD3-813DFB29916A}"/>
                </a:ext>
              </a:extLst>
            </p:cNvPr>
            <p:cNvGrpSpPr/>
            <p:nvPr/>
          </p:nvGrpSpPr>
          <p:grpSpPr>
            <a:xfrm>
              <a:off x="18863024" y="1308250"/>
              <a:ext cx="3092306" cy="1823460"/>
              <a:chOff x="3225801" y="2720501"/>
              <a:chExt cx="5600700" cy="1577632"/>
            </a:xfrm>
          </p:grpSpPr>
          <p:cxnSp>
            <p:nvCxnSpPr>
              <p:cNvPr id="31" name="Straight Connector 78">
                <a:extLst>
                  <a:ext uri="{FF2B5EF4-FFF2-40B4-BE49-F238E27FC236}">
                    <a16:creationId xmlns:a16="http://schemas.microsoft.com/office/drawing/2014/main" id="{F121916B-36B2-F848-8904-BDB89E9C6CA4}"/>
                  </a:ext>
                </a:extLst>
              </p:cNvPr>
              <p:cNvCxnSpPr/>
              <p:nvPr/>
            </p:nvCxnSpPr>
            <p:spPr>
              <a:xfrm>
                <a:off x="3225801" y="2720501"/>
                <a:ext cx="5600700" cy="0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79">
                <a:extLst>
                  <a:ext uri="{FF2B5EF4-FFF2-40B4-BE49-F238E27FC236}">
                    <a16:creationId xmlns:a16="http://schemas.microsoft.com/office/drawing/2014/main" id="{6F69CF13-7F66-5146-9391-736905E68655}"/>
                  </a:ext>
                </a:extLst>
              </p:cNvPr>
              <p:cNvCxnSpPr/>
              <p:nvPr/>
            </p:nvCxnSpPr>
            <p:spPr>
              <a:xfrm>
                <a:off x="3225801" y="4298133"/>
                <a:ext cx="5600700" cy="0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oup 95">
              <a:extLst>
                <a:ext uri="{FF2B5EF4-FFF2-40B4-BE49-F238E27FC236}">
                  <a16:creationId xmlns:a16="http://schemas.microsoft.com/office/drawing/2014/main" id="{644763ED-01FD-C846-9797-44B4E8E46789}"/>
                </a:ext>
              </a:extLst>
            </p:cNvPr>
            <p:cNvGrpSpPr/>
            <p:nvPr/>
          </p:nvGrpSpPr>
          <p:grpSpPr>
            <a:xfrm flipH="1">
              <a:off x="18015230" y="1308250"/>
              <a:ext cx="847794" cy="1826881"/>
              <a:chOff x="6544856" y="2720501"/>
              <a:chExt cx="733500" cy="1580592"/>
            </a:xfrm>
          </p:grpSpPr>
          <p:cxnSp>
            <p:nvCxnSpPr>
              <p:cNvPr id="29" name="Straight Connector 93">
                <a:extLst>
                  <a:ext uri="{FF2B5EF4-FFF2-40B4-BE49-F238E27FC236}">
                    <a16:creationId xmlns:a16="http://schemas.microsoft.com/office/drawing/2014/main" id="{E5BFB667-0055-6A45-80DE-D2C544416B2B}"/>
                  </a:ext>
                </a:extLst>
              </p:cNvPr>
              <p:cNvCxnSpPr/>
              <p:nvPr/>
            </p:nvCxnSpPr>
            <p:spPr>
              <a:xfrm>
                <a:off x="6544856" y="2720501"/>
                <a:ext cx="733500" cy="445397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94">
                <a:extLst>
                  <a:ext uri="{FF2B5EF4-FFF2-40B4-BE49-F238E27FC236}">
                    <a16:creationId xmlns:a16="http://schemas.microsoft.com/office/drawing/2014/main" id="{9E93AE11-86B9-8445-B0F8-2A7E56E3A720}"/>
                  </a:ext>
                </a:extLst>
              </p:cNvPr>
              <p:cNvCxnSpPr/>
              <p:nvPr/>
            </p:nvCxnSpPr>
            <p:spPr>
              <a:xfrm flipV="1">
                <a:off x="6544856" y="3855696"/>
                <a:ext cx="733500" cy="445397"/>
              </a:xfrm>
              <a:prstGeom prst="line">
                <a:avLst/>
              </a:prstGeom>
              <a:ln>
                <a:solidFill>
                  <a:srgbClr val="D1A8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9" name="TextBox 42">
            <a:extLst>
              <a:ext uri="{FF2B5EF4-FFF2-40B4-BE49-F238E27FC236}">
                <a16:creationId xmlns:a16="http://schemas.microsoft.com/office/drawing/2014/main" id="{71584917-A291-E54D-A65A-40E1B6519F17}"/>
              </a:ext>
            </a:extLst>
          </p:cNvPr>
          <p:cNvSpPr txBox="1"/>
          <p:nvPr/>
        </p:nvSpPr>
        <p:spPr>
          <a:xfrm>
            <a:off x="1154858" y="2862488"/>
            <a:ext cx="3898391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ru-RU" altLang="zh-CN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Внимание! </a:t>
            </a:r>
          </a:p>
          <a:p>
            <a:r>
              <a:rPr lang="ru-RU" altLang="zh-CN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Впервые в ОДОД при Центре образования №170 — новое медиа объединение!</a:t>
            </a:r>
            <a:br>
              <a:rPr lang="ru-RU" altLang="zh-CN" sz="2400" b="0" dirty="0">
                <a:solidFill>
                  <a:srgbClr val="D1A840"/>
                </a:solidFill>
                <a:latin typeface="+mn-lt"/>
                <a:ea typeface="+mn-ea"/>
                <a:cs typeface="+mn-ea"/>
                <a:sym typeface="+mn-lt"/>
              </a:rPr>
            </a:br>
            <a:endParaRPr lang="zh-CN" altLang="en-US" sz="2400" b="0" dirty="0">
              <a:solidFill>
                <a:srgbClr val="D1A84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id="{04D89963-8DE2-AF4D-BA49-F4D97F81138D}"/>
              </a:ext>
            </a:extLst>
          </p:cNvPr>
          <p:cNvSpPr txBox="1"/>
          <p:nvPr/>
        </p:nvSpPr>
        <p:spPr>
          <a:xfrm>
            <a:off x="7551069" y="2537638"/>
            <a:ext cx="394413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ru-RU" altLang="zh-CN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Хочешь не просто листать ленту, а создавать крутой контент?</a:t>
            </a:r>
            <a:endParaRPr lang="zh-CN" altLang="en-US" sz="2400" b="0" dirty="0">
              <a:solidFill>
                <a:schemeClr val="accent4">
                  <a:lumMod val="20000"/>
                  <a:lumOff val="8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TextBox 42">
            <a:extLst>
              <a:ext uri="{FF2B5EF4-FFF2-40B4-BE49-F238E27FC236}">
                <a16:creationId xmlns:a16="http://schemas.microsoft.com/office/drawing/2014/main" id="{18AD9D37-681C-5A46-B562-50C634E30A95}"/>
              </a:ext>
            </a:extLst>
          </p:cNvPr>
          <p:cNvSpPr txBox="1"/>
          <p:nvPr/>
        </p:nvSpPr>
        <p:spPr>
          <a:xfrm>
            <a:off x="7572159" y="3652222"/>
            <a:ext cx="3971599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ru-RU" altLang="zh-CN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Добро пожаловать в ФОКУС — место, где твои идеи становятся видео!</a:t>
            </a:r>
            <a:endParaRPr lang="zh-CN" altLang="en-US" sz="2400" b="0" dirty="0">
              <a:solidFill>
                <a:schemeClr val="accent4">
                  <a:lumMod val="20000"/>
                  <a:lumOff val="8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EEEC79C5-CCD5-4FD6-966C-D0E9B77EE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659" y="2841857"/>
            <a:ext cx="1918870" cy="1602149"/>
          </a:xfrm>
          <a:prstGeom prst="rect">
            <a:avLst/>
          </a:prstGeom>
          <a:noFill/>
          <a:effectLst>
            <a:glow rad="101600">
              <a:schemeClr val="accent4">
                <a:lumMod val="60000"/>
                <a:lumOff val="40000"/>
                <a:alpha val="96078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17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1F102-B500-044D-B150-F1882D7D6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Что такое «Фокус»? </a:t>
            </a:r>
            <a:br>
              <a:rPr lang="ru-RU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</a:br>
            <a:r>
              <a:rPr lang="ru-RU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</a:rPr>
              <a:t>Это место, где можно стать:</a:t>
            </a:r>
            <a:endParaRPr lang="en-UA" dirty="0">
              <a:solidFill>
                <a:schemeClr val="accent4">
                  <a:lumMod val="20000"/>
                  <a:lumOff val="80000"/>
                </a:schemeClr>
              </a:solidFill>
              <a:latin typeface="+mn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C1B06D1-9D27-414C-BECF-B02CC58E3BDC}"/>
              </a:ext>
            </a:extLst>
          </p:cNvPr>
          <p:cNvGrpSpPr/>
          <p:nvPr/>
        </p:nvGrpSpPr>
        <p:grpSpPr>
          <a:xfrm>
            <a:off x="1355717" y="1822753"/>
            <a:ext cx="1049867" cy="1049867"/>
            <a:chOff x="4343400" y="1854885"/>
            <a:chExt cx="457200" cy="4572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19DD0E3-D548-E14F-B423-C017ED644577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7AB0B8D-8596-A546-9F1A-D41182FA0740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9D8D569-4EC5-6C4A-A35E-06390A90692E}"/>
              </a:ext>
            </a:extLst>
          </p:cNvPr>
          <p:cNvGrpSpPr/>
          <p:nvPr/>
        </p:nvGrpSpPr>
        <p:grpSpPr>
          <a:xfrm>
            <a:off x="1107021" y="2847220"/>
            <a:ext cx="1547259" cy="1949967"/>
            <a:chOff x="3171825" y="2459015"/>
            <a:chExt cx="1219200" cy="1536522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1680980-D510-A845-B3FC-D53E82094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4D77168-8F0F-184C-8202-F38C587F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27608FE-8EC0-D347-97FA-58D507E9F943}"/>
              </a:ext>
            </a:extLst>
          </p:cNvPr>
          <p:cNvGrpSpPr/>
          <p:nvPr/>
        </p:nvGrpSpPr>
        <p:grpSpPr>
          <a:xfrm>
            <a:off x="3463392" y="1822753"/>
            <a:ext cx="1049867" cy="1049867"/>
            <a:chOff x="4343400" y="1854885"/>
            <a:chExt cx="457200" cy="457200"/>
          </a:xfrm>
        </p:grpSpPr>
        <p:sp>
          <p:nvSpPr>
            <p:cNvPr id="15" name="Oval 15">
              <a:extLst>
                <a:ext uri="{FF2B5EF4-FFF2-40B4-BE49-F238E27FC236}">
                  <a16:creationId xmlns:a16="http://schemas.microsoft.com/office/drawing/2014/main" id="{EAA7841C-7AA8-4243-B3BE-55D29526B254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Oval 16">
              <a:extLst>
                <a:ext uri="{FF2B5EF4-FFF2-40B4-BE49-F238E27FC236}">
                  <a16:creationId xmlns:a16="http://schemas.microsoft.com/office/drawing/2014/main" id="{85CD68A4-0C3C-824F-A6FA-AB20F163BD02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17">
            <a:extLst>
              <a:ext uri="{FF2B5EF4-FFF2-40B4-BE49-F238E27FC236}">
                <a16:creationId xmlns:a16="http://schemas.microsoft.com/office/drawing/2014/main" id="{CA3F21DF-DE44-D64A-829B-CFD6B26BD38C}"/>
              </a:ext>
            </a:extLst>
          </p:cNvPr>
          <p:cNvGrpSpPr/>
          <p:nvPr/>
        </p:nvGrpSpPr>
        <p:grpSpPr>
          <a:xfrm>
            <a:off x="3214696" y="2847220"/>
            <a:ext cx="1547259" cy="1949967"/>
            <a:chOff x="1388111" y="2459015"/>
            <a:chExt cx="1219200" cy="1536522"/>
          </a:xfrm>
        </p:grpSpPr>
        <p:sp>
          <p:nvSpPr>
            <p:cNvPr id="18" name="Freeform: Shape 18">
              <a:extLst>
                <a:ext uri="{FF2B5EF4-FFF2-40B4-BE49-F238E27FC236}">
                  <a16:creationId xmlns:a16="http://schemas.microsoft.com/office/drawing/2014/main" id="{8A785149-2749-5641-A210-DDE343C72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9">
              <a:extLst>
                <a:ext uri="{FF2B5EF4-FFF2-40B4-BE49-F238E27FC236}">
                  <a16:creationId xmlns:a16="http://schemas.microsoft.com/office/drawing/2014/main" id="{6AE558C0-34E8-C847-9B2E-6909A08F18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028" y="3752498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Group 22">
            <a:extLst>
              <a:ext uri="{FF2B5EF4-FFF2-40B4-BE49-F238E27FC236}">
                <a16:creationId xmlns:a16="http://schemas.microsoft.com/office/drawing/2014/main" id="{AE067047-17ED-0042-B3CD-4755C1B36047}"/>
              </a:ext>
            </a:extLst>
          </p:cNvPr>
          <p:cNvGrpSpPr/>
          <p:nvPr/>
        </p:nvGrpSpPr>
        <p:grpSpPr>
          <a:xfrm>
            <a:off x="5571067" y="1822753"/>
            <a:ext cx="1049867" cy="1049867"/>
            <a:chOff x="4343400" y="1854885"/>
            <a:chExt cx="457200" cy="457200"/>
          </a:xfrm>
        </p:grpSpPr>
        <p:sp>
          <p:nvSpPr>
            <p:cNvPr id="23" name="Oval 24">
              <a:extLst>
                <a:ext uri="{FF2B5EF4-FFF2-40B4-BE49-F238E27FC236}">
                  <a16:creationId xmlns:a16="http://schemas.microsoft.com/office/drawing/2014/main" id="{4A2A5270-29A5-2D4C-A1D7-1C41B419E977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Oval 25">
              <a:extLst>
                <a:ext uri="{FF2B5EF4-FFF2-40B4-BE49-F238E27FC236}">
                  <a16:creationId xmlns:a16="http://schemas.microsoft.com/office/drawing/2014/main" id="{4D0E82FC-FDAA-5D4B-8E33-4F761C2A0DE1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6" name="Freeform: Shape 27">
            <a:extLst>
              <a:ext uri="{FF2B5EF4-FFF2-40B4-BE49-F238E27FC236}">
                <a16:creationId xmlns:a16="http://schemas.microsoft.com/office/drawing/2014/main" id="{F3DF0746-20EF-E149-AC81-64E68D3830A4}"/>
              </a:ext>
            </a:extLst>
          </p:cNvPr>
          <p:cNvSpPr>
            <a:spLocks/>
          </p:cNvSpPr>
          <p:nvPr/>
        </p:nvSpPr>
        <p:spPr bwMode="auto">
          <a:xfrm>
            <a:off x="5322371" y="2847220"/>
            <a:ext cx="1547259" cy="1949967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9" name="Group 31">
            <a:extLst>
              <a:ext uri="{FF2B5EF4-FFF2-40B4-BE49-F238E27FC236}">
                <a16:creationId xmlns:a16="http://schemas.microsoft.com/office/drawing/2014/main" id="{118E5217-E072-2C4C-AD2C-3D4AB135F5CA}"/>
              </a:ext>
            </a:extLst>
          </p:cNvPr>
          <p:cNvGrpSpPr/>
          <p:nvPr/>
        </p:nvGrpSpPr>
        <p:grpSpPr>
          <a:xfrm>
            <a:off x="7678741" y="1822753"/>
            <a:ext cx="1049867" cy="1049867"/>
            <a:chOff x="4343400" y="1854885"/>
            <a:chExt cx="457200" cy="457200"/>
          </a:xfrm>
        </p:grpSpPr>
        <p:sp>
          <p:nvSpPr>
            <p:cNvPr id="31" name="Oval 33">
              <a:extLst>
                <a:ext uri="{FF2B5EF4-FFF2-40B4-BE49-F238E27FC236}">
                  <a16:creationId xmlns:a16="http://schemas.microsoft.com/office/drawing/2014/main" id="{DC91552F-6EE7-7740-9AD6-26F10564EB4A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4">
              <a:extLst>
                <a:ext uri="{FF2B5EF4-FFF2-40B4-BE49-F238E27FC236}">
                  <a16:creationId xmlns:a16="http://schemas.microsoft.com/office/drawing/2014/main" id="{61BF5840-CEC1-A445-8403-669B37DA9F6B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4" name="Freeform: Shape 36">
            <a:extLst>
              <a:ext uri="{FF2B5EF4-FFF2-40B4-BE49-F238E27FC236}">
                <a16:creationId xmlns:a16="http://schemas.microsoft.com/office/drawing/2014/main" id="{5EC93C6A-B1DE-6649-A624-2C5A85FB1264}"/>
              </a:ext>
            </a:extLst>
          </p:cNvPr>
          <p:cNvSpPr>
            <a:spLocks/>
          </p:cNvSpPr>
          <p:nvPr/>
        </p:nvSpPr>
        <p:spPr bwMode="auto">
          <a:xfrm flipH="1">
            <a:off x="7430045" y="2847220"/>
            <a:ext cx="1547259" cy="1949967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37" name="Group 40">
            <a:extLst>
              <a:ext uri="{FF2B5EF4-FFF2-40B4-BE49-F238E27FC236}">
                <a16:creationId xmlns:a16="http://schemas.microsoft.com/office/drawing/2014/main" id="{DF529922-157C-714D-81DA-84EA4FCB762D}"/>
              </a:ext>
            </a:extLst>
          </p:cNvPr>
          <p:cNvGrpSpPr/>
          <p:nvPr/>
        </p:nvGrpSpPr>
        <p:grpSpPr>
          <a:xfrm>
            <a:off x="9786416" y="1822753"/>
            <a:ext cx="1049867" cy="1049867"/>
            <a:chOff x="4343400" y="1854885"/>
            <a:chExt cx="457200" cy="457200"/>
          </a:xfrm>
        </p:grpSpPr>
        <p:sp>
          <p:nvSpPr>
            <p:cNvPr id="39" name="Oval 42">
              <a:extLst>
                <a:ext uri="{FF2B5EF4-FFF2-40B4-BE49-F238E27FC236}">
                  <a16:creationId xmlns:a16="http://schemas.microsoft.com/office/drawing/2014/main" id="{A25B7585-9597-604D-8F24-83EE257D15C1}"/>
                </a:ext>
              </a:extLst>
            </p:cNvPr>
            <p:cNvSpPr/>
            <p:nvPr/>
          </p:nvSpPr>
          <p:spPr>
            <a:xfrm>
              <a:off x="4343400" y="1854885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43">
              <a:extLst>
                <a:ext uri="{FF2B5EF4-FFF2-40B4-BE49-F238E27FC236}">
                  <a16:creationId xmlns:a16="http://schemas.microsoft.com/office/drawing/2014/main" id="{1BE87A02-F9A0-C049-8D7B-6729B8C2262E}"/>
                </a:ext>
              </a:extLst>
            </p:cNvPr>
            <p:cNvSpPr/>
            <p:nvPr/>
          </p:nvSpPr>
          <p:spPr>
            <a:xfrm>
              <a:off x="4408030" y="1919516"/>
              <a:ext cx="327939" cy="327939"/>
            </a:xfrm>
            <a:prstGeom prst="ellips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Group 44">
            <a:extLst>
              <a:ext uri="{FF2B5EF4-FFF2-40B4-BE49-F238E27FC236}">
                <a16:creationId xmlns:a16="http://schemas.microsoft.com/office/drawing/2014/main" id="{24F36F4F-3B5D-104E-AA52-AA1ED07E6BDE}"/>
              </a:ext>
            </a:extLst>
          </p:cNvPr>
          <p:cNvGrpSpPr/>
          <p:nvPr/>
        </p:nvGrpSpPr>
        <p:grpSpPr>
          <a:xfrm flipH="1">
            <a:off x="9537720" y="2847220"/>
            <a:ext cx="1547259" cy="1949967"/>
            <a:chOff x="3171825" y="2459015"/>
            <a:chExt cx="1219200" cy="1536522"/>
          </a:xfrm>
        </p:grpSpPr>
        <p:sp>
          <p:nvSpPr>
            <p:cNvPr id="42" name="Freeform: Shape 45">
              <a:extLst>
                <a:ext uri="{FF2B5EF4-FFF2-40B4-BE49-F238E27FC236}">
                  <a16:creationId xmlns:a16="http://schemas.microsoft.com/office/drawing/2014/main" id="{D9CB586B-89BF-F04B-99E9-F07007216E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46">
              <a:extLst>
                <a:ext uri="{FF2B5EF4-FFF2-40B4-BE49-F238E27FC236}">
                  <a16:creationId xmlns:a16="http://schemas.microsoft.com/office/drawing/2014/main" id="{FD90023B-B6A0-FA4A-8A42-D161C84F7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4" name="Group 63">
            <a:extLst>
              <a:ext uri="{FF2B5EF4-FFF2-40B4-BE49-F238E27FC236}">
                <a16:creationId xmlns:a16="http://schemas.microsoft.com/office/drawing/2014/main" id="{653A6AE7-B501-F348-A373-E769636B3739}"/>
              </a:ext>
            </a:extLst>
          </p:cNvPr>
          <p:cNvGrpSpPr/>
          <p:nvPr/>
        </p:nvGrpSpPr>
        <p:grpSpPr>
          <a:xfrm>
            <a:off x="1064335" y="4797187"/>
            <a:ext cx="1632628" cy="1121050"/>
            <a:chOff x="1064335" y="4682887"/>
            <a:chExt cx="1632628" cy="1121050"/>
          </a:xfrm>
        </p:grpSpPr>
        <p:sp>
          <p:nvSpPr>
            <p:cNvPr id="45" name="TextBox 49">
              <a:extLst>
                <a:ext uri="{FF2B5EF4-FFF2-40B4-BE49-F238E27FC236}">
                  <a16:creationId xmlns:a16="http://schemas.microsoft.com/office/drawing/2014/main" id="{108ECC95-6066-4747-B120-A12EC72C6F10}"/>
                </a:ext>
              </a:extLst>
            </p:cNvPr>
            <p:cNvSpPr txBox="1"/>
            <p:nvPr/>
          </p:nvSpPr>
          <p:spPr>
            <a:xfrm>
              <a:off x="1064335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ru-RU" altLang="zh-CN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Ведущим</a:t>
              </a:r>
              <a:endParaRPr lang="zh-CN" altLang="en-US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TextBox 50">
              <a:extLst>
                <a:ext uri="{FF2B5EF4-FFF2-40B4-BE49-F238E27FC236}">
                  <a16:creationId xmlns:a16="http://schemas.microsoft.com/office/drawing/2014/main" id="{21FF1077-D325-3143-9932-3FC53AE9DC34}"/>
                </a:ext>
              </a:extLst>
            </p:cNvPr>
            <p:cNvSpPr txBox="1">
              <a:spLocks/>
            </p:cNvSpPr>
            <p:nvPr/>
          </p:nvSpPr>
          <p:spPr>
            <a:xfrm>
              <a:off x="1064335" y="5217929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ru-RU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Не только новостей, но и шоу!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Group 68">
            <a:extLst>
              <a:ext uri="{FF2B5EF4-FFF2-40B4-BE49-F238E27FC236}">
                <a16:creationId xmlns:a16="http://schemas.microsoft.com/office/drawing/2014/main" id="{74CACE81-2F63-D24B-B553-AB8D48C430F5}"/>
              </a:ext>
            </a:extLst>
          </p:cNvPr>
          <p:cNvGrpSpPr/>
          <p:nvPr/>
        </p:nvGrpSpPr>
        <p:grpSpPr>
          <a:xfrm>
            <a:off x="3163604" y="4797187"/>
            <a:ext cx="1641034" cy="1013611"/>
            <a:chOff x="3163604" y="4682887"/>
            <a:chExt cx="1641034" cy="1013611"/>
          </a:xfrm>
        </p:grpSpPr>
        <p:sp>
          <p:nvSpPr>
            <p:cNvPr id="48" name="TextBox 52">
              <a:extLst>
                <a:ext uri="{FF2B5EF4-FFF2-40B4-BE49-F238E27FC236}">
                  <a16:creationId xmlns:a16="http://schemas.microsoft.com/office/drawing/2014/main" id="{C7F2AE0E-136B-DB49-981C-B5DAA42D8145}"/>
                </a:ext>
              </a:extLst>
            </p:cNvPr>
            <p:cNvSpPr txBox="1"/>
            <p:nvPr/>
          </p:nvSpPr>
          <p:spPr>
            <a:xfrm>
              <a:off x="3172010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ru-RU" altLang="zh-CN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Оператором</a:t>
              </a:r>
              <a:endParaRPr lang="zh-CN" altLang="en-US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TextBox 53">
              <a:extLst>
                <a:ext uri="{FF2B5EF4-FFF2-40B4-BE49-F238E27FC236}">
                  <a16:creationId xmlns:a16="http://schemas.microsoft.com/office/drawing/2014/main" id="{6F5DD0EB-05AA-934E-A5D1-7B81C5B3F078}"/>
                </a:ext>
              </a:extLst>
            </p:cNvPr>
            <p:cNvSpPr txBox="1">
              <a:spLocks/>
            </p:cNvSpPr>
            <p:nvPr/>
          </p:nvSpPr>
          <p:spPr>
            <a:xfrm>
              <a:off x="3163604" y="5110490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ru-RU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 Да, с камерой, как в кино.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Group 69">
            <a:extLst>
              <a:ext uri="{FF2B5EF4-FFF2-40B4-BE49-F238E27FC236}">
                <a16:creationId xmlns:a16="http://schemas.microsoft.com/office/drawing/2014/main" id="{C77AF43E-E00B-C14E-808B-CF65F354E918}"/>
              </a:ext>
            </a:extLst>
          </p:cNvPr>
          <p:cNvGrpSpPr/>
          <p:nvPr/>
        </p:nvGrpSpPr>
        <p:grpSpPr>
          <a:xfrm>
            <a:off x="5219508" y="4797187"/>
            <a:ext cx="1692805" cy="1053939"/>
            <a:chOff x="5219508" y="4682887"/>
            <a:chExt cx="1692805" cy="1053939"/>
          </a:xfrm>
        </p:grpSpPr>
        <p:sp>
          <p:nvSpPr>
            <p:cNvPr id="51" name="TextBox 55">
              <a:extLst>
                <a:ext uri="{FF2B5EF4-FFF2-40B4-BE49-F238E27FC236}">
                  <a16:creationId xmlns:a16="http://schemas.microsoft.com/office/drawing/2014/main" id="{08524556-A9A8-D142-A96A-DAFF189696AF}"/>
                </a:ext>
              </a:extLst>
            </p:cNvPr>
            <p:cNvSpPr txBox="1"/>
            <p:nvPr/>
          </p:nvSpPr>
          <p:spPr>
            <a:xfrm>
              <a:off x="5279685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ru-RU" altLang="zh-CN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Режиссёром</a:t>
              </a:r>
              <a:endParaRPr lang="zh-CN" altLang="en-US" b="1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TextBox 56">
              <a:extLst>
                <a:ext uri="{FF2B5EF4-FFF2-40B4-BE49-F238E27FC236}">
                  <a16:creationId xmlns:a16="http://schemas.microsoft.com/office/drawing/2014/main" id="{72C33E5D-0FB5-C34F-8C2B-111D8A825F55}"/>
                </a:ext>
              </a:extLst>
            </p:cNvPr>
            <p:cNvSpPr txBox="1">
              <a:spLocks/>
            </p:cNvSpPr>
            <p:nvPr/>
          </p:nvSpPr>
          <p:spPr>
            <a:xfrm>
              <a:off x="5219508" y="5150818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endParaRPr lang="ru-RU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ru-RU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Командуешь — как супергерой, только без плаща.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3" name="Group 70">
            <a:extLst>
              <a:ext uri="{FF2B5EF4-FFF2-40B4-BE49-F238E27FC236}">
                <a16:creationId xmlns:a16="http://schemas.microsoft.com/office/drawing/2014/main" id="{B0C06BF2-1255-0640-AE98-8814456087D8}"/>
              </a:ext>
            </a:extLst>
          </p:cNvPr>
          <p:cNvGrpSpPr/>
          <p:nvPr/>
        </p:nvGrpSpPr>
        <p:grpSpPr>
          <a:xfrm>
            <a:off x="7357271" y="4797187"/>
            <a:ext cx="1650122" cy="1016779"/>
            <a:chOff x="7357271" y="4682887"/>
            <a:chExt cx="1650122" cy="1016779"/>
          </a:xfrm>
        </p:grpSpPr>
        <p:sp>
          <p:nvSpPr>
            <p:cNvPr id="54" name="TextBox 58">
              <a:extLst>
                <a:ext uri="{FF2B5EF4-FFF2-40B4-BE49-F238E27FC236}">
                  <a16:creationId xmlns:a16="http://schemas.microsoft.com/office/drawing/2014/main" id="{6A3C9776-F048-A347-8734-ACABE80368DE}"/>
                </a:ext>
              </a:extLst>
            </p:cNvPr>
            <p:cNvSpPr txBox="1"/>
            <p:nvPr/>
          </p:nvSpPr>
          <p:spPr>
            <a:xfrm>
              <a:off x="7374765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ru-RU" altLang="zh-CN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Сценаристом</a:t>
              </a:r>
              <a:endParaRPr lang="zh-CN" altLang="en-US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TextBox 59">
              <a:extLst>
                <a:ext uri="{FF2B5EF4-FFF2-40B4-BE49-F238E27FC236}">
                  <a16:creationId xmlns:a16="http://schemas.microsoft.com/office/drawing/2014/main" id="{E4BE603C-8EEE-4845-B407-B24440F17CF0}"/>
                </a:ext>
              </a:extLst>
            </p:cNvPr>
            <p:cNvSpPr txBox="1">
              <a:spLocks/>
            </p:cNvSpPr>
            <p:nvPr/>
          </p:nvSpPr>
          <p:spPr>
            <a:xfrm>
              <a:off x="7357271" y="5113658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>
                <a:lnSpc>
                  <a:spcPct val="120000"/>
                </a:lnSpc>
              </a:pPr>
              <a:endParaRPr lang="ru-RU" altLang="zh-CN" sz="11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endParaRPr lang="ru-RU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ru-RU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Если у тебя богатое воображение — ты наш человек.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Group 71">
            <a:extLst>
              <a:ext uri="{FF2B5EF4-FFF2-40B4-BE49-F238E27FC236}">
                <a16:creationId xmlns:a16="http://schemas.microsoft.com/office/drawing/2014/main" id="{76E9CCD1-30C2-1142-A1DE-54F744E6997E}"/>
              </a:ext>
            </a:extLst>
          </p:cNvPr>
          <p:cNvGrpSpPr/>
          <p:nvPr/>
        </p:nvGrpSpPr>
        <p:grpSpPr>
          <a:xfrm>
            <a:off x="9495034" y="4797187"/>
            <a:ext cx="1632628" cy="1053938"/>
            <a:chOff x="9495034" y="4682887"/>
            <a:chExt cx="1632628" cy="1053938"/>
          </a:xfrm>
        </p:grpSpPr>
        <p:sp>
          <p:nvSpPr>
            <p:cNvPr id="57" name="TextBox 61">
              <a:extLst>
                <a:ext uri="{FF2B5EF4-FFF2-40B4-BE49-F238E27FC236}">
                  <a16:creationId xmlns:a16="http://schemas.microsoft.com/office/drawing/2014/main" id="{6376FAB9-E5FA-8349-B718-276D0FF70620}"/>
                </a:ext>
              </a:extLst>
            </p:cNvPr>
            <p:cNvSpPr txBox="1"/>
            <p:nvPr/>
          </p:nvSpPr>
          <p:spPr>
            <a:xfrm>
              <a:off x="9495034" y="4682887"/>
              <a:ext cx="1632628" cy="467931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ru-RU" altLang="zh-CN" b="1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Монтажёром</a:t>
              </a:r>
              <a:endParaRPr lang="zh-CN" altLang="en-US" b="1" dirty="0">
                <a:solidFill>
                  <a:schemeClr val="accent5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8" name="TextBox 62">
              <a:extLst>
                <a:ext uri="{FF2B5EF4-FFF2-40B4-BE49-F238E27FC236}">
                  <a16:creationId xmlns:a16="http://schemas.microsoft.com/office/drawing/2014/main" id="{C2F93BB6-35BE-B24B-BC2B-AD8D7F53E6E7}"/>
                </a:ext>
              </a:extLst>
            </p:cNvPr>
            <p:cNvSpPr txBox="1">
              <a:spLocks/>
            </p:cNvSpPr>
            <p:nvPr/>
          </p:nvSpPr>
          <p:spPr>
            <a:xfrm>
              <a:off x="9495034" y="5150817"/>
              <a:ext cx="1620033" cy="58600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ru-RU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Мастера склеить не только кадры, но и шутки.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48C98A8-FDE4-4B75-8231-1F936A082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08" b="94336" l="10000" r="90000">
                        <a14:foregroundMark x1="39556" y1="8008" x2="44889" y2="8008"/>
                        <a14:foregroundMark x1="41667" y1="92969" x2="38333" y2="94336"/>
                        <a14:foregroundMark x1="60667" y1="93555" x2="58333" y2="93750"/>
                        <a14:foregroundMark x1="58111" y1="83008" x2="59111" y2="82227"/>
                        <a14:foregroundMark x1="42222" y1="84180" x2="41556" y2="830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7925" y="2130614"/>
            <a:ext cx="874250" cy="49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Freeform: Shape 37">
            <a:extLst>
              <a:ext uri="{FF2B5EF4-FFF2-40B4-BE49-F238E27FC236}">
                <a16:creationId xmlns:a16="http://schemas.microsoft.com/office/drawing/2014/main" id="{1726DCED-435C-49AA-B093-E8CA35DDEAD1}"/>
              </a:ext>
            </a:extLst>
          </p:cNvPr>
          <p:cNvSpPr>
            <a:spLocks/>
          </p:cNvSpPr>
          <p:nvPr/>
        </p:nvSpPr>
        <p:spPr bwMode="auto">
          <a:xfrm flipH="1">
            <a:off x="5973508" y="4505905"/>
            <a:ext cx="244981" cy="19536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61" name="Freeform: Shape 28">
            <a:extLst>
              <a:ext uri="{FF2B5EF4-FFF2-40B4-BE49-F238E27FC236}">
                <a16:creationId xmlns:a16="http://schemas.microsoft.com/office/drawing/2014/main" id="{6435E335-45E2-40AA-81D8-2166DD690455}"/>
              </a:ext>
            </a:extLst>
          </p:cNvPr>
          <p:cNvSpPr>
            <a:spLocks/>
          </p:cNvSpPr>
          <p:nvPr/>
        </p:nvSpPr>
        <p:spPr bwMode="auto">
          <a:xfrm>
            <a:off x="8055595" y="4471600"/>
            <a:ext cx="296156" cy="229671"/>
          </a:xfrm>
          <a:custGeom>
            <a:avLst/>
            <a:gdLst/>
            <a:ahLst/>
            <a:cxnLst>
              <a:cxn ang="0">
                <a:pos x="68" y="51"/>
              </a:cxn>
              <a:cxn ang="0">
                <a:pos x="66" y="53"/>
              </a:cxn>
              <a:cxn ang="0">
                <a:pos x="3" y="53"/>
              </a:cxn>
              <a:cxn ang="0">
                <a:pos x="0" y="51"/>
              </a:cxn>
              <a:cxn ang="0">
                <a:pos x="0" y="46"/>
              </a:cxn>
              <a:cxn ang="0">
                <a:pos x="3" y="43"/>
              </a:cxn>
              <a:cxn ang="0">
                <a:pos x="66" y="43"/>
              </a:cxn>
              <a:cxn ang="0">
                <a:pos x="68" y="46"/>
              </a:cxn>
              <a:cxn ang="0">
                <a:pos x="68" y="51"/>
              </a:cxn>
              <a:cxn ang="0">
                <a:pos x="64" y="21"/>
              </a:cxn>
              <a:cxn ang="0">
                <a:pos x="61" y="24"/>
              </a:cxn>
              <a:cxn ang="0">
                <a:pos x="8" y="24"/>
              </a:cxn>
              <a:cxn ang="0">
                <a:pos x="5" y="21"/>
              </a:cxn>
              <a:cxn ang="0">
                <a:pos x="5" y="17"/>
              </a:cxn>
              <a:cxn ang="0">
                <a:pos x="8" y="14"/>
              </a:cxn>
              <a:cxn ang="0">
                <a:pos x="61" y="14"/>
              </a:cxn>
              <a:cxn ang="0">
                <a:pos x="64" y="17"/>
              </a:cxn>
              <a:cxn ang="0">
                <a:pos x="64" y="21"/>
              </a:cxn>
              <a:cxn ang="0">
                <a:pos x="54" y="36"/>
              </a:cxn>
              <a:cxn ang="0">
                <a:pos x="51" y="38"/>
              </a:cxn>
              <a:cxn ang="0">
                <a:pos x="17" y="38"/>
              </a:cxn>
              <a:cxn ang="0">
                <a:pos x="15" y="36"/>
              </a:cxn>
              <a:cxn ang="0">
                <a:pos x="15" y="31"/>
              </a:cxn>
              <a:cxn ang="0">
                <a:pos x="17" y="29"/>
              </a:cxn>
              <a:cxn ang="0">
                <a:pos x="51" y="29"/>
              </a:cxn>
              <a:cxn ang="0">
                <a:pos x="54" y="31"/>
              </a:cxn>
              <a:cxn ang="0">
                <a:pos x="54" y="36"/>
              </a:cxn>
              <a:cxn ang="0">
                <a:pos x="49" y="7"/>
              </a:cxn>
              <a:cxn ang="0">
                <a:pos x="47" y="9"/>
              </a:cxn>
              <a:cxn ang="0">
                <a:pos x="22" y="9"/>
              </a:cxn>
              <a:cxn ang="0">
                <a:pos x="20" y="7"/>
              </a:cxn>
              <a:cxn ang="0">
                <a:pos x="20" y="2"/>
              </a:cxn>
              <a:cxn ang="0">
                <a:pos x="22" y="0"/>
              </a:cxn>
              <a:cxn ang="0">
                <a:pos x="47" y="0"/>
              </a:cxn>
              <a:cxn ang="0">
                <a:pos x="49" y="2"/>
              </a:cxn>
              <a:cxn ang="0">
                <a:pos x="49" y="7"/>
              </a:cxn>
            </a:cxnLst>
            <a:rect l="0" t="0" r="r" b="b"/>
            <a:pathLst>
              <a:path w="68" h="53">
                <a:moveTo>
                  <a:pt x="68" y="51"/>
                </a:moveTo>
                <a:cubicBezTo>
                  <a:pt x="68" y="52"/>
                  <a:pt x="67" y="53"/>
                  <a:pt x="66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2" y="53"/>
                  <a:pt x="0" y="52"/>
                  <a:pt x="0" y="51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2" y="43"/>
                  <a:pt x="3" y="43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3"/>
                  <a:pt x="68" y="44"/>
                  <a:pt x="68" y="46"/>
                </a:cubicBezTo>
                <a:lnTo>
                  <a:pt x="68" y="51"/>
                </a:lnTo>
                <a:close/>
                <a:moveTo>
                  <a:pt x="64" y="21"/>
                </a:moveTo>
                <a:cubicBezTo>
                  <a:pt x="64" y="23"/>
                  <a:pt x="63" y="24"/>
                  <a:pt x="61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6" y="24"/>
                  <a:pt x="5" y="23"/>
                  <a:pt x="5" y="21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5"/>
                  <a:pt x="6" y="14"/>
                  <a:pt x="8" y="14"/>
                </a:cubicBezTo>
                <a:cubicBezTo>
                  <a:pt x="61" y="14"/>
                  <a:pt x="61" y="14"/>
                  <a:pt x="61" y="14"/>
                </a:cubicBezTo>
                <a:cubicBezTo>
                  <a:pt x="63" y="14"/>
                  <a:pt x="64" y="15"/>
                  <a:pt x="64" y="17"/>
                </a:cubicBezTo>
                <a:lnTo>
                  <a:pt x="64" y="21"/>
                </a:lnTo>
                <a:close/>
                <a:moveTo>
                  <a:pt x="54" y="36"/>
                </a:moveTo>
                <a:cubicBezTo>
                  <a:pt x="54" y="37"/>
                  <a:pt x="53" y="38"/>
                  <a:pt x="51" y="38"/>
                </a:cubicBezTo>
                <a:cubicBezTo>
                  <a:pt x="17" y="38"/>
                  <a:pt x="17" y="38"/>
                  <a:pt x="17" y="38"/>
                </a:cubicBezTo>
                <a:cubicBezTo>
                  <a:pt x="16" y="38"/>
                  <a:pt x="15" y="37"/>
                  <a:pt x="15" y="36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30"/>
                  <a:pt x="16" y="29"/>
                  <a:pt x="17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3" y="29"/>
                  <a:pt x="54" y="30"/>
                  <a:pt x="54" y="31"/>
                </a:cubicBezTo>
                <a:lnTo>
                  <a:pt x="54" y="36"/>
                </a:lnTo>
                <a:close/>
                <a:moveTo>
                  <a:pt x="49" y="7"/>
                </a:moveTo>
                <a:cubicBezTo>
                  <a:pt x="49" y="8"/>
                  <a:pt x="48" y="9"/>
                  <a:pt x="47" y="9"/>
                </a:cubicBezTo>
                <a:cubicBezTo>
                  <a:pt x="22" y="9"/>
                  <a:pt x="22" y="9"/>
                  <a:pt x="22" y="9"/>
                </a:cubicBezTo>
                <a:cubicBezTo>
                  <a:pt x="21" y="9"/>
                  <a:pt x="20" y="8"/>
                  <a:pt x="20" y="7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48" y="0"/>
                  <a:pt x="49" y="1"/>
                  <a:pt x="49" y="2"/>
                </a:cubicBezTo>
                <a:lnTo>
                  <a:pt x="49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id="{FD50980F-C702-46ED-B48F-834C63BDF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89" b="99111" l="2778" r="97667">
                        <a14:foregroundMark x1="9333" y1="33778" x2="13000" y2="49222"/>
                        <a14:foregroundMark x1="11222" y1="50556" x2="11000" y2="65778"/>
                        <a14:foregroundMark x1="9222" y1="72444" x2="9222" y2="83444"/>
                        <a14:foregroundMark x1="25333" y1="96667" x2="24444" y2="97667"/>
                        <a14:foregroundMark x1="7222" y1="94111" x2="8222" y2="84000"/>
                        <a14:foregroundMark x1="9111" y1="35000" x2="15556" y2="42111"/>
                        <a14:foregroundMark x1="15556" y1="42111" x2="15000" y2="49000"/>
                        <a14:foregroundMark x1="15000" y1="49000" x2="14889" y2="49222"/>
                        <a14:foregroundMark x1="21222" y1="74778" x2="27444" y2="88444"/>
                        <a14:foregroundMark x1="7333" y1="28778" x2="8000" y2="42111"/>
                        <a14:foregroundMark x1="15111" y1="32000" x2="28000" y2="32778"/>
                        <a14:foregroundMark x1="31444" y1="16889" x2="33556" y2="22333"/>
                        <a14:foregroundMark x1="39889" y1="28333" x2="45444" y2="31444"/>
                        <a14:foregroundMark x1="49222" y1="36000" x2="52333" y2="40444"/>
                        <a14:foregroundMark x1="52222" y1="44556" x2="49444" y2="53000"/>
                        <a14:foregroundMark x1="5778" y1="31778" x2="3778" y2="39333"/>
                        <a14:foregroundMark x1="3778" y1="39333" x2="6444" y2="46444"/>
                        <a14:foregroundMark x1="6444" y1="46444" x2="6778" y2="46556"/>
                        <a14:foregroundMark x1="3111" y1="28778" x2="2778" y2="36000"/>
                        <a14:foregroundMark x1="11222" y1="9000" x2="9333" y2="7000"/>
                        <a14:foregroundMark x1="8444" y1="10889" x2="10333" y2="3556"/>
                        <a14:foregroundMark x1="10333" y1="3556" x2="17333" y2="6333"/>
                        <a14:foregroundMark x1="17333" y1="6333" x2="13222" y2="11444"/>
                        <a14:foregroundMark x1="10000" y1="1889" x2="11889" y2="2000"/>
                        <a14:foregroundMark x1="44556" y1="64222" x2="44889" y2="71556"/>
                        <a14:foregroundMark x1="44889" y1="71556" x2="46667" y2="74889"/>
                        <a14:foregroundMark x1="48556" y1="78667" x2="53778" y2="83222"/>
                        <a14:foregroundMark x1="50778" y1="19333" x2="69333" y2="18333"/>
                        <a14:foregroundMark x1="67889" y1="30778" x2="73778" y2="39556"/>
                        <a14:foregroundMark x1="73778" y1="39556" x2="75222" y2="40444"/>
                        <a14:foregroundMark x1="86222" y1="28222" x2="89333" y2="44111"/>
                        <a14:foregroundMark x1="89333" y1="9444" x2="89333" y2="9444"/>
                        <a14:foregroundMark x1="89889" y1="6556" x2="85778" y2="8000"/>
                        <a14:foregroundMark x1="94444" y1="31000" x2="91000" y2="58111"/>
                        <a14:foregroundMark x1="97667" y1="30222" x2="97667" y2="33889"/>
                        <a14:foregroundMark x1="74556" y1="98889" x2="75556" y2="98333"/>
                        <a14:foregroundMark x1="92333" y1="99111" x2="92333" y2="99111"/>
                        <a14:backgroundMark x1="58556" y1="33667" x2="60556" y2="49778"/>
                        <a14:backgroundMark x1="37222" y1="24222" x2="37222" y2="2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101" y="2085114"/>
            <a:ext cx="529662" cy="52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>
            <a:extLst>
              <a:ext uri="{FF2B5EF4-FFF2-40B4-BE49-F238E27FC236}">
                <a16:creationId xmlns:a16="http://schemas.microsoft.com/office/drawing/2014/main" id="{ED4B9333-9F8F-4D63-88A6-E84E47B3E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00" b="96111" l="8778" r="93000">
                        <a14:foregroundMark x1="20111" y1="13444" x2="13556" y2="19222"/>
                        <a14:foregroundMark x1="13556" y1="19222" x2="14889" y2="12111"/>
                        <a14:foregroundMark x1="14889" y1="12111" x2="22667" y2="12000"/>
                        <a14:foregroundMark x1="22667" y1="12000" x2="23333" y2="18667"/>
                        <a14:foregroundMark x1="45889" y1="21667" x2="61222" y2="22778"/>
                        <a14:foregroundMark x1="61222" y1="22778" x2="68444" y2="21778"/>
                        <a14:foregroundMark x1="18889" y1="6111" x2="20000" y2="6556"/>
                        <a14:foregroundMark x1="89889" y1="14222" x2="92556" y2="13333"/>
                        <a14:foregroundMark x1="78556" y1="2444" x2="78556" y2="2333"/>
                        <a14:foregroundMark x1="91222" y1="22000" x2="93000" y2="22000"/>
                        <a14:foregroundMark x1="91111" y1="31000" x2="89222" y2="29222"/>
                        <a14:foregroundMark x1="10333" y1="68000" x2="8778" y2="62778"/>
                        <a14:foregroundMark x1="19222" y1="94222" x2="17556" y2="96111"/>
                        <a14:foregroundMark x1="31333" y1="95667" x2="31333" y2="9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893" y="2065728"/>
            <a:ext cx="575644" cy="57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cture background">
            <a:extLst>
              <a:ext uri="{FF2B5EF4-FFF2-40B4-BE49-F238E27FC236}">
                <a16:creationId xmlns:a16="http://schemas.microsoft.com/office/drawing/2014/main" id="{B6714FED-B1A0-4EC8-9B8C-641B11849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3333" l="10000" r="90000">
                        <a14:foregroundMark x1="47000" y1="18750" x2="48111" y2="10625"/>
                        <a14:foregroundMark x1="51556" y1="92708" x2="51111" y2="90000"/>
                        <a14:foregroundMark x1="44111" y1="93333" x2="43778" y2="93333"/>
                        <a14:foregroundMark x1="43778" y1="92708" x2="43778" y2="92708"/>
                        <a14:backgroundMark x1="47778" y1="41875" x2="47667" y2="44792"/>
                        <a14:backgroundMark x1="47667" y1="28333" x2="47667" y2="28333"/>
                        <a14:backgroundMark x1="54778" y1="47917" x2="54778" y2="47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783" y="2011363"/>
            <a:ext cx="1261211" cy="67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icture background">
            <a:extLst>
              <a:ext uri="{FF2B5EF4-FFF2-40B4-BE49-F238E27FC236}">
                <a16:creationId xmlns:a16="http://schemas.microsoft.com/office/drawing/2014/main" id="{9D8EA8E8-8E6C-49D2-8C9E-EC3F8376B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761" y="2097333"/>
            <a:ext cx="524601" cy="52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056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B675E-A799-A943-8467-8901307E3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410" y="459078"/>
            <a:ext cx="10091057" cy="941161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Чем мы занимаемся?</a:t>
            </a:r>
            <a:endParaRPr lang="en-UA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3" name="组合 1">
            <a:extLst>
              <a:ext uri="{FF2B5EF4-FFF2-40B4-BE49-F238E27FC236}">
                <a16:creationId xmlns:a16="http://schemas.microsoft.com/office/drawing/2014/main" id="{B69B7BC6-AF91-1B4F-ADFF-FCFB4A77A9CC}"/>
              </a:ext>
            </a:extLst>
          </p:cNvPr>
          <p:cNvGrpSpPr/>
          <p:nvPr/>
        </p:nvGrpSpPr>
        <p:grpSpPr>
          <a:xfrm>
            <a:off x="1421237" y="2808905"/>
            <a:ext cx="9338534" cy="947278"/>
            <a:chOff x="1421237" y="2808905"/>
            <a:chExt cx="9338534" cy="947278"/>
          </a:xfrm>
        </p:grpSpPr>
        <p:sp>
          <p:nvSpPr>
            <p:cNvPr id="4" name="Freeform 126">
              <a:extLst>
                <a:ext uri="{FF2B5EF4-FFF2-40B4-BE49-F238E27FC236}">
                  <a16:creationId xmlns:a16="http://schemas.microsoft.com/office/drawing/2014/main" id="{BB07F02F-F67D-B748-AD28-9784B5C09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675" y="2810972"/>
              <a:ext cx="1860651" cy="938597"/>
            </a:xfrm>
            <a:custGeom>
              <a:avLst/>
              <a:gdLst>
                <a:gd name="T0" fmla="*/ 131 w 901"/>
                <a:gd name="T1" fmla="*/ 455 h 455"/>
                <a:gd name="T2" fmla="*/ 0 w 901"/>
                <a:gd name="T3" fmla="*/ 228 h 455"/>
                <a:gd name="T4" fmla="*/ 131 w 901"/>
                <a:gd name="T5" fmla="*/ 0 h 455"/>
                <a:gd name="T6" fmla="*/ 770 w 901"/>
                <a:gd name="T7" fmla="*/ 0 h 455"/>
                <a:gd name="T8" fmla="*/ 901 w 901"/>
                <a:gd name="T9" fmla="*/ 228 h 455"/>
                <a:gd name="T10" fmla="*/ 770 w 901"/>
                <a:gd name="T11" fmla="*/ 455 h 455"/>
                <a:gd name="T12" fmla="*/ 131 w 901"/>
                <a:gd name="T13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5">
                  <a:moveTo>
                    <a:pt x="131" y="455"/>
                  </a:moveTo>
                  <a:lnTo>
                    <a:pt x="0" y="228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8"/>
                  </a:lnTo>
                  <a:lnTo>
                    <a:pt x="770" y="455"/>
                  </a:lnTo>
                  <a:lnTo>
                    <a:pt x="131" y="455"/>
                  </a:lnTo>
                  <a:close/>
                </a:path>
              </a:pathLst>
            </a:custGeom>
            <a:solidFill>
              <a:srgbClr val="88FAFF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10000">
                <a:cs typeface="+mn-ea"/>
                <a:sym typeface="+mn-lt"/>
              </a:endParaRPr>
            </a:p>
          </p:txBody>
        </p:sp>
        <p:sp>
          <p:nvSpPr>
            <p:cNvPr id="6" name="Freeform 129">
              <a:extLst>
                <a:ext uri="{FF2B5EF4-FFF2-40B4-BE49-F238E27FC236}">
                  <a16:creationId xmlns:a16="http://schemas.microsoft.com/office/drawing/2014/main" id="{A9F42421-AD36-A843-BAFF-F2783FE87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890" y="2808905"/>
              <a:ext cx="1868920" cy="94273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1 w 902"/>
                <a:gd name="T7" fmla="*/ 0 h 456"/>
                <a:gd name="T8" fmla="*/ 902 w 902"/>
                <a:gd name="T9" fmla="*/ 227 h 456"/>
                <a:gd name="T10" fmla="*/ 771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1" y="0"/>
                  </a:lnTo>
                  <a:lnTo>
                    <a:pt x="902" y="227"/>
                  </a:lnTo>
                  <a:lnTo>
                    <a:pt x="771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D4137E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10000" dirty="0">
                <a:cs typeface="+mn-ea"/>
                <a:sym typeface="+mn-lt"/>
              </a:endParaRPr>
            </a:p>
          </p:txBody>
        </p:sp>
        <p:sp>
          <p:nvSpPr>
            <p:cNvPr id="8" name="Freeform 147">
              <a:extLst>
                <a:ext uri="{FF2B5EF4-FFF2-40B4-BE49-F238E27FC236}">
                  <a16:creationId xmlns:a16="http://schemas.microsoft.com/office/drawing/2014/main" id="{F13E23E2-3F90-594B-8E1F-46DDC33A9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1237" y="2817586"/>
              <a:ext cx="1864788" cy="938597"/>
            </a:xfrm>
            <a:custGeom>
              <a:avLst/>
              <a:gdLst>
                <a:gd name="T0" fmla="*/ 130 w 902"/>
                <a:gd name="T1" fmla="*/ 454 h 454"/>
                <a:gd name="T2" fmla="*/ 0 w 902"/>
                <a:gd name="T3" fmla="*/ 227 h 454"/>
                <a:gd name="T4" fmla="*/ 130 w 902"/>
                <a:gd name="T5" fmla="*/ 0 h 454"/>
                <a:gd name="T6" fmla="*/ 769 w 902"/>
                <a:gd name="T7" fmla="*/ 0 h 454"/>
                <a:gd name="T8" fmla="*/ 902 w 902"/>
                <a:gd name="T9" fmla="*/ 227 h 454"/>
                <a:gd name="T10" fmla="*/ 769 w 902"/>
                <a:gd name="T11" fmla="*/ 454 h 454"/>
                <a:gd name="T12" fmla="*/ 130 w 902"/>
                <a:gd name="T13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4">
                  <a:moveTo>
                    <a:pt x="130" y="454"/>
                  </a:moveTo>
                  <a:lnTo>
                    <a:pt x="0" y="227"/>
                  </a:lnTo>
                  <a:lnTo>
                    <a:pt x="130" y="0"/>
                  </a:lnTo>
                  <a:lnTo>
                    <a:pt x="769" y="0"/>
                  </a:lnTo>
                  <a:lnTo>
                    <a:pt x="902" y="227"/>
                  </a:lnTo>
                  <a:lnTo>
                    <a:pt x="769" y="454"/>
                  </a:lnTo>
                  <a:lnTo>
                    <a:pt x="130" y="454"/>
                  </a:lnTo>
                  <a:close/>
                </a:path>
              </a:pathLst>
            </a:custGeom>
            <a:solidFill>
              <a:srgbClr val="027D9E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10000" dirty="0">
                <a:cs typeface="+mn-ea"/>
                <a:sym typeface="+mn-lt"/>
              </a:endParaRPr>
            </a:p>
          </p:txBody>
        </p:sp>
        <p:sp>
          <p:nvSpPr>
            <p:cNvPr id="10" name="Freeform 125">
              <a:extLst>
                <a:ext uri="{FF2B5EF4-FFF2-40B4-BE49-F238E27FC236}">
                  <a16:creationId xmlns:a16="http://schemas.microsoft.com/office/drawing/2014/main" id="{33ECB088-33FA-B841-B3EC-11AB4C75D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4983" y="2808905"/>
              <a:ext cx="1864788" cy="942731"/>
            </a:xfrm>
            <a:custGeom>
              <a:avLst/>
              <a:gdLst>
                <a:gd name="T0" fmla="*/ 131 w 901"/>
                <a:gd name="T1" fmla="*/ 456 h 456"/>
                <a:gd name="T2" fmla="*/ 0 w 901"/>
                <a:gd name="T3" fmla="*/ 227 h 456"/>
                <a:gd name="T4" fmla="*/ 131 w 901"/>
                <a:gd name="T5" fmla="*/ 0 h 456"/>
                <a:gd name="T6" fmla="*/ 770 w 901"/>
                <a:gd name="T7" fmla="*/ 0 h 456"/>
                <a:gd name="T8" fmla="*/ 901 w 901"/>
                <a:gd name="T9" fmla="*/ 227 h 456"/>
                <a:gd name="T10" fmla="*/ 770 w 901"/>
                <a:gd name="T11" fmla="*/ 456 h 456"/>
                <a:gd name="T12" fmla="*/ 131 w 901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6">
                  <a:moveTo>
                    <a:pt x="131" y="456"/>
                  </a:moveTo>
                  <a:lnTo>
                    <a:pt x="0" y="227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7"/>
                  </a:lnTo>
                  <a:lnTo>
                    <a:pt x="770" y="456"/>
                  </a:lnTo>
                  <a:lnTo>
                    <a:pt x="131" y="456"/>
                  </a:lnTo>
                  <a:close/>
                </a:path>
              </a:pathLst>
            </a:custGeom>
            <a:solidFill>
              <a:srgbClr val="8C58EA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10000" dirty="0">
                <a:cs typeface="+mn-ea"/>
                <a:sym typeface="+mn-lt"/>
              </a:endParaRPr>
            </a:p>
          </p:txBody>
        </p:sp>
        <p:grpSp>
          <p:nvGrpSpPr>
            <p:cNvPr id="11" name="Group 11">
              <a:extLst>
                <a:ext uri="{FF2B5EF4-FFF2-40B4-BE49-F238E27FC236}">
                  <a16:creationId xmlns:a16="http://schemas.microsoft.com/office/drawing/2014/main" id="{96EB975C-88B2-0349-91CE-ADB5940ABC15}"/>
                </a:ext>
              </a:extLst>
            </p:cNvPr>
            <p:cNvGrpSpPr/>
            <p:nvPr/>
          </p:nvGrpSpPr>
          <p:grpSpPr>
            <a:xfrm>
              <a:off x="9824203" y="3264151"/>
              <a:ext cx="54577" cy="154647"/>
              <a:chOff x="6797110" y="3538608"/>
              <a:chExt cx="24097" cy="68280"/>
            </a:xfrm>
          </p:grpSpPr>
          <p:sp>
            <p:nvSpPr>
              <p:cNvPr id="19" name="Freeform 152">
                <a:extLst>
                  <a:ext uri="{FF2B5EF4-FFF2-40B4-BE49-F238E27FC236}">
                    <a16:creationId xmlns:a16="http://schemas.microsoft.com/office/drawing/2014/main" id="{20C49D69-7774-9248-AAAB-B972E04A5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7110" y="3538608"/>
                <a:ext cx="8033" cy="20083"/>
              </a:xfrm>
              <a:custGeom>
                <a:avLst/>
                <a:gdLst>
                  <a:gd name="T0" fmla="*/ 0 w 9"/>
                  <a:gd name="T1" fmla="*/ 9 h 19"/>
                  <a:gd name="T2" fmla="*/ 0 w 9"/>
                  <a:gd name="T3" fmla="*/ 9 h 19"/>
                  <a:gd name="T4" fmla="*/ 2 w 9"/>
                  <a:gd name="T5" fmla="*/ 14 h 19"/>
                  <a:gd name="T6" fmla="*/ 9 w 9"/>
                  <a:gd name="T7" fmla="*/ 19 h 19"/>
                  <a:gd name="T8" fmla="*/ 9 w 9"/>
                  <a:gd name="T9" fmla="*/ 0 h 19"/>
                  <a:gd name="T10" fmla="*/ 9 w 9"/>
                  <a:gd name="T11" fmla="*/ 0 h 19"/>
                  <a:gd name="T12" fmla="*/ 2 w 9"/>
                  <a:gd name="T13" fmla="*/ 3 h 19"/>
                  <a:gd name="T14" fmla="*/ 2 w 9"/>
                  <a:gd name="T15" fmla="*/ 3 h 19"/>
                  <a:gd name="T16" fmla="*/ 0 w 9"/>
                  <a:gd name="T17" fmla="*/ 5 h 19"/>
                  <a:gd name="T18" fmla="*/ 0 w 9"/>
                  <a:gd name="T19" fmla="*/ 9 h 19"/>
                  <a:gd name="T20" fmla="*/ 0 w 9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9">
                    <a:moveTo>
                      <a:pt x="0" y="9"/>
                    </a:moveTo>
                    <a:lnTo>
                      <a:pt x="0" y="9"/>
                    </a:lnTo>
                    <a:lnTo>
                      <a:pt x="2" y="14"/>
                    </a:lnTo>
                    <a:lnTo>
                      <a:pt x="9" y="19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000">
                  <a:cs typeface="+mn-ea"/>
                  <a:sym typeface="+mn-lt"/>
                </a:endParaRPr>
              </a:p>
            </p:txBody>
          </p:sp>
          <p:sp>
            <p:nvSpPr>
              <p:cNvPr id="20" name="Freeform 153">
                <a:extLst>
                  <a:ext uri="{FF2B5EF4-FFF2-40B4-BE49-F238E27FC236}">
                    <a16:creationId xmlns:a16="http://schemas.microsoft.com/office/drawing/2014/main" id="{57F824EF-6C6D-D749-9A21-88E7D822AD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1166" y="3584797"/>
                <a:ext cx="10041" cy="22091"/>
              </a:xfrm>
              <a:custGeom>
                <a:avLst/>
                <a:gdLst>
                  <a:gd name="T0" fmla="*/ 0 w 11"/>
                  <a:gd name="T1" fmla="*/ 0 h 24"/>
                  <a:gd name="T2" fmla="*/ 0 w 11"/>
                  <a:gd name="T3" fmla="*/ 24 h 24"/>
                  <a:gd name="T4" fmla="*/ 0 w 11"/>
                  <a:gd name="T5" fmla="*/ 24 h 24"/>
                  <a:gd name="T6" fmla="*/ 4 w 11"/>
                  <a:gd name="T7" fmla="*/ 22 h 24"/>
                  <a:gd name="T8" fmla="*/ 7 w 11"/>
                  <a:gd name="T9" fmla="*/ 20 h 24"/>
                  <a:gd name="T10" fmla="*/ 7 w 11"/>
                  <a:gd name="T11" fmla="*/ 20 h 24"/>
                  <a:gd name="T12" fmla="*/ 9 w 11"/>
                  <a:gd name="T13" fmla="*/ 17 h 24"/>
                  <a:gd name="T14" fmla="*/ 11 w 11"/>
                  <a:gd name="T15" fmla="*/ 13 h 24"/>
                  <a:gd name="T16" fmla="*/ 11 w 11"/>
                  <a:gd name="T17" fmla="*/ 13 h 24"/>
                  <a:gd name="T18" fmla="*/ 9 w 11"/>
                  <a:gd name="T19" fmla="*/ 11 h 24"/>
                  <a:gd name="T20" fmla="*/ 7 w 11"/>
                  <a:gd name="T21" fmla="*/ 8 h 24"/>
                  <a:gd name="T22" fmla="*/ 7 w 11"/>
                  <a:gd name="T23" fmla="*/ 8 h 24"/>
                  <a:gd name="T24" fmla="*/ 0 w 11"/>
                  <a:gd name="T25" fmla="*/ 0 h 24"/>
                  <a:gd name="T26" fmla="*/ 0 w 11"/>
                  <a:gd name="T2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24">
                    <a:moveTo>
                      <a:pt x="0" y="0"/>
                    </a:moveTo>
                    <a:lnTo>
                      <a:pt x="0" y="24"/>
                    </a:lnTo>
                    <a:lnTo>
                      <a:pt x="0" y="24"/>
                    </a:lnTo>
                    <a:lnTo>
                      <a:pt x="4" y="22"/>
                    </a:lnTo>
                    <a:lnTo>
                      <a:pt x="7" y="20"/>
                    </a:lnTo>
                    <a:lnTo>
                      <a:pt x="7" y="20"/>
                    </a:lnTo>
                    <a:lnTo>
                      <a:pt x="9" y="17"/>
                    </a:lnTo>
                    <a:lnTo>
                      <a:pt x="11" y="13"/>
                    </a:lnTo>
                    <a:lnTo>
                      <a:pt x="11" y="13"/>
                    </a:lnTo>
                    <a:lnTo>
                      <a:pt x="9" y="11"/>
                    </a:lnTo>
                    <a:lnTo>
                      <a:pt x="7" y="8"/>
                    </a:lnTo>
                    <a:lnTo>
                      <a:pt x="7" y="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000" dirty="0"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 146">
              <a:extLst>
                <a:ext uri="{FF2B5EF4-FFF2-40B4-BE49-F238E27FC236}">
                  <a16:creationId xmlns:a16="http://schemas.microsoft.com/office/drawing/2014/main" id="{FC6F1C95-4CB2-8C4C-9ED2-3B0F647C0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6198" y="2808905"/>
              <a:ext cx="1868920" cy="94273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0 w 902"/>
                <a:gd name="T7" fmla="*/ 0 h 456"/>
                <a:gd name="T8" fmla="*/ 902 w 902"/>
                <a:gd name="T9" fmla="*/ 227 h 456"/>
                <a:gd name="T10" fmla="*/ 770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0" y="0"/>
                  </a:lnTo>
                  <a:lnTo>
                    <a:pt x="902" y="227"/>
                  </a:lnTo>
                  <a:lnTo>
                    <a:pt x="770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10000">
                <a:cs typeface="+mn-ea"/>
                <a:sym typeface="+mn-lt"/>
              </a:endParaRPr>
            </a:p>
          </p:txBody>
        </p:sp>
      </p:grpSp>
      <p:grpSp>
        <p:nvGrpSpPr>
          <p:cNvPr id="34" name="组合 3">
            <a:extLst>
              <a:ext uri="{FF2B5EF4-FFF2-40B4-BE49-F238E27FC236}">
                <a16:creationId xmlns:a16="http://schemas.microsoft.com/office/drawing/2014/main" id="{5ACF3E4E-436A-304E-98A8-5DCA9EAE1167}"/>
              </a:ext>
            </a:extLst>
          </p:cNvPr>
          <p:cNvGrpSpPr/>
          <p:nvPr/>
        </p:nvGrpSpPr>
        <p:grpSpPr>
          <a:xfrm>
            <a:off x="2427835" y="1825465"/>
            <a:ext cx="1571732" cy="1706788"/>
            <a:chOff x="2427835" y="1825465"/>
            <a:chExt cx="1571732" cy="1706788"/>
          </a:xfrm>
        </p:grpSpPr>
        <p:sp>
          <p:nvSpPr>
            <p:cNvPr id="35" name="Arc 20">
              <a:extLst>
                <a:ext uri="{FF2B5EF4-FFF2-40B4-BE49-F238E27FC236}">
                  <a16:creationId xmlns:a16="http://schemas.microsoft.com/office/drawing/2014/main" id="{DDF1DC75-0C93-CB41-8F7D-D16C630BBE85}"/>
                </a:ext>
              </a:extLst>
            </p:cNvPr>
            <p:cNvSpPr/>
            <p:nvPr/>
          </p:nvSpPr>
          <p:spPr>
            <a:xfrm>
              <a:off x="2427835" y="1960521"/>
              <a:ext cx="1571732" cy="1571732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rgbClr val="D1A840"/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000">
                <a:cs typeface="+mn-ea"/>
                <a:sym typeface="+mn-lt"/>
              </a:endParaRPr>
            </a:p>
          </p:txBody>
        </p:sp>
        <p:sp>
          <p:nvSpPr>
            <p:cNvPr id="36" name="Oval 5">
              <a:extLst>
                <a:ext uri="{FF2B5EF4-FFF2-40B4-BE49-F238E27FC236}">
                  <a16:creationId xmlns:a16="http://schemas.microsoft.com/office/drawing/2014/main" id="{512C8D77-5A9C-A24C-B86C-48CBC72CD2DF}"/>
                </a:ext>
              </a:extLst>
            </p:cNvPr>
            <p:cNvSpPr/>
            <p:nvPr/>
          </p:nvSpPr>
          <p:spPr>
            <a:xfrm>
              <a:off x="3105604" y="1825465"/>
              <a:ext cx="300223" cy="30022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37" name="组合 4">
            <a:extLst>
              <a:ext uri="{FF2B5EF4-FFF2-40B4-BE49-F238E27FC236}">
                <a16:creationId xmlns:a16="http://schemas.microsoft.com/office/drawing/2014/main" id="{ED74674E-41BA-E845-A041-3625CF3811F0}"/>
              </a:ext>
            </a:extLst>
          </p:cNvPr>
          <p:cNvGrpSpPr/>
          <p:nvPr/>
        </p:nvGrpSpPr>
        <p:grpSpPr>
          <a:xfrm>
            <a:off x="4365169" y="1825465"/>
            <a:ext cx="1571732" cy="1706788"/>
            <a:chOff x="4365169" y="1825465"/>
            <a:chExt cx="1571732" cy="1706788"/>
          </a:xfrm>
        </p:grpSpPr>
        <p:sp>
          <p:nvSpPr>
            <p:cNvPr id="38" name="Arc 75">
              <a:extLst>
                <a:ext uri="{FF2B5EF4-FFF2-40B4-BE49-F238E27FC236}">
                  <a16:creationId xmlns:a16="http://schemas.microsoft.com/office/drawing/2014/main" id="{E63DAEB4-B2A9-D349-B685-C7ECF4773F37}"/>
                </a:ext>
              </a:extLst>
            </p:cNvPr>
            <p:cNvSpPr/>
            <p:nvPr/>
          </p:nvSpPr>
          <p:spPr>
            <a:xfrm>
              <a:off x="4365169" y="1960521"/>
              <a:ext cx="1571732" cy="1571732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rgbClr val="D1A840"/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000">
                <a:cs typeface="+mn-ea"/>
                <a:sym typeface="+mn-lt"/>
              </a:endParaRPr>
            </a:p>
          </p:txBody>
        </p:sp>
        <p:sp>
          <p:nvSpPr>
            <p:cNvPr id="39" name="Oval 93">
              <a:extLst>
                <a:ext uri="{FF2B5EF4-FFF2-40B4-BE49-F238E27FC236}">
                  <a16:creationId xmlns:a16="http://schemas.microsoft.com/office/drawing/2014/main" id="{71F5D013-453E-EA4E-BAF8-B221DECD2790}"/>
                </a:ext>
              </a:extLst>
            </p:cNvPr>
            <p:cNvSpPr/>
            <p:nvPr/>
          </p:nvSpPr>
          <p:spPr>
            <a:xfrm>
              <a:off x="5000924" y="1825465"/>
              <a:ext cx="300223" cy="30022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40" name="组合 5">
            <a:extLst>
              <a:ext uri="{FF2B5EF4-FFF2-40B4-BE49-F238E27FC236}">
                <a16:creationId xmlns:a16="http://schemas.microsoft.com/office/drawing/2014/main" id="{1E93CAC2-AD4F-3147-9C43-B660DFE8E651}"/>
              </a:ext>
            </a:extLst>
          </p:cNvPr>
          <p:cNvGrpSpPr/>
          <p:nvPr/>
        </p:nvGrpSpPr>
        <p:grpSpPr>
          <a:xfrm>
            <a:off x="6247939" y="1825465"/>
            <a:ext cx="1571732" cy="1706788"/>
            <a:chOff x="6247939" y="1825465"/>
            <a:chExt cx="1571732" cy="1706788"/>
          </a:xfrm>
        </p:grpSpPr>
        <p:sp>
          <p:nvSpPr>
            <p:cNvPr id="41" name="Arc 76">
              <a:extLst>
                <a:ext uri="{FF2B5EF4-FFF2-40B4-BE49-F238E27FC236}">
                  <a16:creationId xmlns:a16="http://schemas.microsoft.com/office/drawing/2014/main" id="{6E497E7A-6351-CC47-8B73-24703D158EF9}"/>
                </a:ext>
              </a:extLst>
            </p:cNvPr>
            <p:cNvSpPr/>
            <p:nvPr/>
          </p:nvSpPr>
          <p:spPr>
            <a:xfrm>
              <a:off x="6247939" y="1960521"/>
              <a:ext cx="1571732" cy="1571732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rgbClr val="D1A840"/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000">
                <a:cs typeface="+mn-ea"/>
                <a:sym typeface="+mn-lt"/>
              </a:endParaRPr>
            </a:p>
          </p:txBody>
        </p:sp>
        <p:sp>
          <p:nvSpPr>
            <p:cNvPr id="42" name="Oval 94">
              <a:extLst>
                <a:ext uri="{FF2B5EF4-FFF2-40B4-BE49-F238E27FC236}">
                  <a16:creationId xmlns:a16="http://schemas.microsoft.com/office/drawing/2014/main" id="{29E74758-AD44-FB47-A7C1-A69ED1F14ED3}"/>
                </a:ext>
              </a:extLst>
            </p:cNvPr>
            <p:cNvSpPr/>
            <p:nvPr/>
          </p:nvSpPr>
          <p:spPr>
            <a:xfrm>
              <a:off x="6883695" y="1825465"/>
              <a:ext cx="300223" cy="30022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43" name="组合 6">
            <a:extLst>
              <a:ext uri="{FF2B5EF4-FFF2-40B4-BE49-F238E27FC236}">
                <a16:creationId xmlns:a16="http://schemas.microsoft.com/office/drawing/2014/main" id="{B46699A7-920B-CB4D-8E9A-0F1643869FA4}"/>
              </a:ext>
            </a:extLst>
          </p:cNvPr>
          <p:cNvGrpSpPr/>
          <p:nvPr/>
        </p:nvGrpSpPr>
        <p:grpSpPr>
          <a:xfrm>
            <a:off x="8166070" y="1825465"/>
            <a:ext cx="1571732" cy="1706788"/>
            <a:chOff x="8166070" y="1825465"/>
            <a:chExt cx="1571732" cy="1706788"/>
          </a:xfrm>
        </p:grpSpPr>
        <p:sp>
          <p:nvSpPr>
            <p:cNvPr id="44" name="Arc 77">
              <a:extLst>
                <a:ext uri="{FF2B5EF4-FFF2-40B4-BE49-F238E27FC236}">
                  <a16:creationId xmlns:a16="http://schemas.microsoft.com/office/drawing/2014/main" id="{6783C095-772D-EA4A-B7D7-1B74CA87A460}"/>
                </a:ext>
              </a:extLst>
            </p:cNvPr>
            <p:cNvSpPr/>
            <p:nvPr/>
          </p:nvSpPr>
          <p:spPr>
            <a:xfrm>
              <a:off x="8166070" y="1960521"/>
              <a:ext cx="1571732" cy="1571732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rgbClr val="D1A840"/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000" dirty="0">
                <a:cs typeface="+mn-ea"/>
                <a:sym typeface="+mn-lt"/>
              </a:endParaRPr>
            </a:p>
          </p:txBody>
        </p:sp>
        <p:sp>
          <p:nvSpPr>
            <p:cNvPr id="45" name="Oval 95">
              <a:extLst>
                <a:ext uri="{FF2B5EF4-FFF2-40B4-BE49-F238E27FC236}">
                  <a16:creationId xmlns:a16="http://schemas.microsoft.com/office/drawing/2014/main" id="{FFD82989-327C-2447-8576-FA4788B3AA8A}"/>
                </a:ext>
              </a:extLst>
            </p:cNvPr>
            <p:cNvSpPr/>
            <p:nvPr/>
          </p:nvSpPr>
          <p:spPr>
            <a:xfrm>
              <a:off x="8779508" y="1825465"/>
              <a:ext cx="300223" cy="30022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46" name="组合 113">
            <a:extLst>
              <a:ext uri="{FF2B5EF4-FFF2-40B4-BE49-F238E27FC236}">
                <a16:creationId xmlns:a16="http://schemas.microsoft.com/office/drawing/2014/main" id="{8372F1DF-7C44-0C4F-9B0D-38DE4806E038}"/>
              </a:ext>
            </a:extLst>
          </p:cNvPr>
          <p:cNvGrpSpPr/>
          <p:nvPr/>
        </p:nvGrpSpPr>
        <p:grpSpPr>
          <a:xfrm>
            <a:off x="1273437" y="4056786"/>
            <a:ext cx="1982278" cy="1660177"/>
            <a:chOff x="3044279" y="1771111"/>
            <a:chExt cx="1752458" cy="1562100"/>
          </a:xfrm>
        </p:grpSpPr>
        <p:sp>
          <p:nvSpPr>
            <p:cNvPr id="47" name="TextBox 53">
              <a:extLst>
                <a:ext uri="{FF2B5EF4-FFF2-40B4-BE49-F238E27FC236}">
                  <a16:creationId xmlns:a16="http://schemas.microsoft.com/office/drawing/2014/main" id="{2291DF59-02E9-5E4E-B72E-15A416CE745A}"/>
                </a:ext>
              </a:extLst>
            </p:cNvPr>
            <p:cNvSpPr txBox="1"/>
            <p:nvPr/>
          </p:nvSpPr>
          <p:spPr>
            <a:xfrm>
              <a:off x="3274121" y="2452422"/>
              <a:ext cx="1292773" cy="88078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2000"/>
                </a:lnSpc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смешные, серьёзные, странные</a:t>
              </a:r>
              <a:endPara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TextBox 42">
              <a:extLst>
                <a:ext uri="{FF2B5EF4-FFF2-40B4-BE49-F238E27FC236}">
                  <a16:creationId xmlns:a16="http://schemas.microsoft.com/office/drawing/2014/main" id="{4FEA09ED-9868-4B41-B779-022BB3270FDA}"/>
                </a:ext>
              </a:extLst>
            </p:cNvPr>
            <p:cNvSpPr txBox="1"/>
            <p:nvPr/>
          </p:nvSpPr>
          <p:spPr>
            <a:xfrm>
              <a:off x="3044279" y="1771111"/>
              <a:ext cx="1752458" cy="6950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ru-RU" altLang="zh-CN" sz="2400" b="0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Придумываем сценарии </a:t>
              </a:r>
              <a:endParaRPr lang="zh-CN" altLang="en-US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9" name="组合 116">
            <a:extLst>
              <a:ext uri="{FF2B5EF4-FFF2-40B4-BE49-F238E27FC236}">
                <a16:creationId xmlns:a16="http://schemas.microsoft.com/office/drawing/2014/main" id="{3CA46639-0E71-B845-A92D-B18CD8B0EE0B}"/>
              </a:ext>
            </a:extLst>
          </p:cNvPr>
          <p:cNvGrpSpPr/>
          <p:nvPr/>
        </p:nvGrpSpPr>
        <p:grpSpPr>
          <a:xfrm>
            <a:off x="3346443" y="4052594"/>
            <a:ext cx="1752457" cy="1351589"/>
            <a:chOff x="3156608" y="1771111"/>
            <a:chExt cx="1752457" cy="1351589"/>
          </a:xfrm>
        </p:grpSpPr>
        <p:sp>
          <p:nvSpPr>
            <p:cNvPr id="50" name="TextBox 53">
              <a:extLst>
                <a:ext uri="{FF2B5EF4-FFF2-40B4-BE49-F238E27FC236}">
                  <a16:creationId xmlns:a16="http://schemas.microsoft.com/office/drawing/2014/main" id="{436501EA-71CB-5B40-ACA3-2214FB6A1283}"/>
                </a:ext>
              </a:extLst>
            </p:cNvPr>
            <p:cNvSpPr txBox="1"/>
            <p:nvPr/>
          </p:nvSpPr>
          <p:spPr>
            <a:xfrm>
              <a:off x="3317754" y="2509775"/>
              <a:ext cx="1416998" cy="6129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2000"/>
                </a:lnSpc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от </a:t>
              </a:r>
              <a:r>
                <a:rPr lang="ru-RU" altLang="zh-CN" sz="1400" dirty="0" err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TikTok</a:t>
              </a: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до короткометражек</a:t>
              </a:r>
              <a:endPara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TextBox 42">
              <a:extLst>
                <a:ext uri="{FF2B5EF4-FFF2-40B4-BE49-F238E27FC236}">
                  <a16:creationId xmlns:a16="http://schemas.microsoft.com/office/drawing/2014/main" id="{61726E8C-311E-D14B-967C-640C0EB5E853}"/>
                </a:ext>
              </a:extLst>
            </p:cNvPr>
            <p:cNvSpPr txBox="1"/>
            <p:nvPr/>
          </p:nvSpPr>
          <p:spPr>
            <a:xfrm>
              <a:off x="3156608" y="1771111"/>
              <a:ext cx="1752457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ru-RU" altLang="zh-CN" sz="2400" b="0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Учимся снимать</a:t>
              </a:r>
              <a:endParaRPr lang="zh-CN" altLang="en-US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2" name="组合 119">
            <a:extLst>
              <a:ext uri="{FF2B5EF4-FFF2-40B4-BE49-F238E27FC236}">
                <a16:creationId xmlns:a16="http://schemas.microsoft.com/office/drawing/2014/main" id="{56D3746A-D2AB-2E4B-B859-0C6688CF6F10}"/>
              </a:ext>
            </a:extLst>
          </p:cNvPr>
          <p:cNvGrpSpPr/>
          <p:nvPr/>
        </p:nvGrpSpPr>
        <p:grpSpPr>
          <a:xfrm>
            <a:off x="5254930" y="4092535"/>
            <a:ext cx="1750262" cy="1356566"/>
            <a:chOff x="3156609" y="1771111"/>
            <a:chExt cx="1750262" cy="1356566"/>
          </a:xfrm>
        </p:grpSpPr>
        <p:sp>
          <p:nvSpPr>
            <p:cNvPr id="53" name="TextBox 53">
              <a:extLst>
                <a:ext uri="{FF2B5EF4-FFF2-40B4-BE49-F238E27FC236}">
                  <a16:creationId xmlns:a16="http://schemas.microsoft.com/office/drawing/2014/main" id="{2B535566-1A4F-2743-B166-6A0A21148362}"/>
                </a:ext>
              </a:extLst>
            </p:cNvPr>
            <p:cNvSpPr txBox="1"/>
            <p:nvPr/>
          </p:nvSpPr>
          <p:spPr>
            <a:xfrm>
              <a:off x="3354231" y="2514752"/>
              <a:ext cx="1292773" cy="6129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2000"/>
                </a:lnSpc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от учителей до друзей</a:t>
              </a:r>
              <a:endPara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TextBox 42">
              <a:extLst>
                <a:ext uri="{FF2B5EF4-FFF2-40B4-BE49-F238E27FC236}">
                  <a16:creationId xmlns:a16="http://schemas.microsoft.com/office/drawing/2014/main" id="{67FCD826-95F5-8A4F-B600-77B436BBCCA9}"/>
                </a:ext>
              </a:extLst>
            </p:cNvPr>
            <p:cNvSpPr txBox="1"/>
            <p:nvPr/>
          </p:nvSpPr>
          <p:spPr>
            <a:xfrm>
              <a:off x="3156609" y="1771111"/>
              <a:ext cx="1750262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ru-RU" altLang="zh-CN" sz="2400" b="0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Записываем интервью</a:t>
              </a:r>
              <a:endParaRPr lang="zh-CN" altLang="en-US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5" name="组合 122">
            <a:extLst>
              <a:ext uri="{FF2B5EF4-FFF2-40B4-BE49-F238E27FC236}">
                <a16:creationId xmlns:a16="http://schemas.microsoft.com/office/drawing/2014/main" id="{3B24D150-48B3-AA41-9E31-75FC25D498BF}"/>
              </a:ext>
            </a:extLst>
          </p:cNvPr>
          <p:cNvGrpSpPr/>
          <p:nvPr/>
        </p:nvGrpSpPr>
        <p:grpSpPr>
          <a:xfrm>
            <a:off x="7141624" y="4147246"/>
            <a:ext cx="1750262" cy="1625020"/>
            <a:chOff x="3156609" y="1771111"/>
            <a:chExt cx="1750262" cy="1625020"/>
          </a:xfrm>
        </p:grpSpPr>
        <p:sp>
          <p:nvSpPr>
            <p:cNvPr id="56" name="TextBox 53">
              <a:extLst>
                <a:ext uri="{FF2B5EF4-FFF2-40B4-BE49-F238E27FC236}">
                  <a16:creationId xmlns:a16="http://schemas.microsoft.com/office/drawing/2014/main" id="{444BC54F-3CDC-D744-8761-8E9EB181A090}"/>
                </a:ext>
              </a:extLst>
            </p:cNvPr>
            <p:cNvSpPr txBox="1"/>
            <p:nvPr/>
          </p:nvSpPr>
          <p:spPr>
            <a:xfrm>
              <a:off x="3409468" y="2460041"/>
              <a:ext cx="1292773" cy="93609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2000"/>
                </a:lnSpc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эффектно, быстро и красиво</a:t>
              </a: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 </a:t>
              </a:r>
            </a:p>
          </p:txBody>
        </p:sp>
        <p:sp>
          <p:nvSpPr>
            <p:cNvPr id="57" name="TextBox 42">
              <a:extLst>
                <a:ext uri="{FF2B5EF4-FFF2-40B4-BE49-F238E27FC236}">
                  <a16:creationId xmlns:a16="http://schemas.microsoft.com/office/drawing/2014/main" id="{0CEAE0FC-C229-9446-A681-78B3235B5438}"/>
                </a:ext>
              </a:extLst>
            </p:cNvPr>
            <p:cNvSpPr txBox="1"/>
            <p:nvPr/>
          </p:nvSpPr>
          <p:spPr>
            <a:xfrm>
              <a:off x="3156609" y="1771111"/>
              <a:ext cx="1750262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ru-RU" altLang="zh-CN" sz="2400" b="0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Осваиваем монтаж </a:t>
              </a:r>
              <a:endParaRPr lang="zh-CN" altLang="en-US" sz="2400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" name="组合 125">
            <a:extLst>
              <a:ext uri="{FF2B5EF4-FFF2-40B4-BE49-F238E27FC236}">
                <a16:creationId xmlns:a16="http://schemas.microsoft.com/office/drawing/2014/main" id="{45E60DCF-D1F7-2941-B241-CC86D8CCD0A1}"/>
              </a:ext>
            </a:extLst>
          </p:cNvPr>
          <p:cNvGrpSpPr/>
          <p:nvPr/>
        </p:nvGrpSpPr>
        <p:grpSpPr>
          <a:xfrm>
            <a:off x="8814957" y="4123005"/>
            <a:ext cx="2478509" cy="1620198"/>
            <a:chOff x="3156608" y="1771112"/>
            <a:chExt cx="2896665" cy="1189558"/>
          </a:xfrm>
        </p:grpSpPr>
        <p:sp>
          <p:nvSpPr>
            <p:cNvPr id="59" name="TextBox 53">
              <a:extLst>
                <a:ext uri="{FF2B5EF4-FFF2-40B4-BE49-F238E27FC236}">
                  <a16:creationId xmlns:a16="http://schemas.microsoft.com/office/drawing/2014/main" id="{5C40AC00-29C5-F44C-9C52-5209066D8D7B}"/>
                </a:ext>
              </a:extLst>
            </p:cNvPr>
            <p:cNvSpPr txBox="1"/>
            <p:nvPr/>
          </p:nvSpPr>
          <p:spPr>
            <a:xfrm>
              <a:off x="4018500" y="2670911"/>
              <a:ext cx="1292773" cy="28975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2000"/>
                </a:lnSpc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ru-RU" altLang="zh-CN" sz="14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и не стыдно!</a:t>
              </a:r>
              <a:endParaRPr lang="en-US" altLang="zh-CN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TextBox 42">
              <a:extLst>
                <a:ext uri="{FF2B5EF4-FFF2-40B4-BE49-F238E27FC236}">
                  <a16:creationId xmlns:a16="http://schemas.microsoft.com/office/drawing/2014/main" id="{47D8F133-54A4-AE40-8C29-212EA384DCAC}"/>
                </a:ext>
              </a:extLst>
            </p:cNvPr>
            <p:cNvSpPr txBox="1"/>
            <p:nvPr/>
          </p:nvSpPr>
          <p:spPr>
            <a:xfrm>
              <a:off x="3156608" y="1771112"/>
              <a:ext cx="2896665" cy="9233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ru-RU" altLang="zh-CN" b="0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Делаем проекты, которые действительно можно показать друзьям</a:t>
              </a:r>
              <a:endParaRPr lang="zh-CN" altLang="en-US" b="0" dirty="0">
                <a:solidFill>
                  <a:schemeClr val="accent4">
                    <a:lumMod val="20000"/>
                    <a:lumOff val="8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A85EE4FB-DA33-4042-9C6A-E5B95DCC4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08" b="94141" l="9961" r="89844">
                        <a14:foregroundMark x1="24805" y1="20703" x2="26563" y2="22461"/>
                        <a14:foregroundMark x1="16992" y1="46289" x2="19727" y2="46289"/>
                        <a14:foregroundMark x1="25977" y1="69922" x2="27930" y2="66992"/>
                        <a14:foregroundMark x1="45898" y1="50586" x2="46680" y2="51953"/>
                        <a14:foregroundMark x1="50391" y1="86328" x2="50586" y2="91016"/>
                        <a14:foregroundMark x1="76563" y1="72461" x2="72852" y2="67773"/>
                        <a14:foregroundMark x1="83594" y1="45313" x2="88281" y2="45313"/>
                        <a14:foregroundMark x1="74219" y1="20703" x2="76758" y2="19336"/>
                        <a14:foregroundMark x1="50586" y1="12695" x2="51172" y2="8203"/>
                        <a14:foregroundMark x1="48633" y1="93750" x2="51367" y2="94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835" y="2834556"/>
            <a:ext cx="859172" cy="85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9418BFA0-1575-4640-976C-3F4EAB73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9111" r="91333">
                        <a14:foregroundMark x1="9444" y1="36125" x2="9222" y2="41125"/>
                        <a14:foregroundMark x1="28667" y1="39875" x2="25667" y2="43750"/>
                        <a14:foregroundMark x1="33000" y1="43625" x2="34000" y2="43750"/>
                        <a14:foregroundMark x1="91333" y1="60375" x2="91333" y2="65625"/>
                        <a14:backgroundMark x1="53000" y1="42875" x2="53000" y2="42875"/>
                        <a14:backgroundMark x1="62667" y1="40500" x2="61778" y2="43750"/>
                        <a14:backgroundMark x1="61667" y1="38375" x2="60778" y2="47625"/>
                        <a14:backgroundMark x1="60111" y1="51500" x2="64111" y2="47750"/>
                        <a14:backgroundMark x1="64556" y1="46875" x2="61667" y2="53500"/>
                        <a14:backgroundMark x1="61667" y1="53500" x2="60778" y2="54125"/>
                        <a14:backgroundMark x1="61667" y1="55500" x2="64778" y2="49750"/>
                        <a14:backgroundMark x1="63000" y1="55500" x2="65444" y2="50000"/>
                        <a14:backgroundMark x1="63111" y1="56125" x2="66333" y2="50000"/>
                        <a14:backgroundMark x1="66333" y1="50000" x2="66778" y2="48250"/>
                        <a14:backgroundMark x1="67222" y1="46375" x2="67333" y2="45750"/>
                        <a14:backgroundMark x1="67111" y1="45375" x2="66778" y2="4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210" y="2737782"/>
            <a:ext cx="1292773" cy="114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984BB861-6114-46F2-9935-90A0C4AF2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418" y="2770998"/>
            <a:ext cx="932738" cy="93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>
            <a:extLst>
              <a:ext uri="{FF2B5EF4-FFF2-40B4-BE49-F238E27FC236}">
                <a16:creationId xmlns:a16="http://schemas.microsoft.com/office/drawing/2014/main" id="{C6156659-8EF9-409B-8F13-6F66C8DE6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480" y="2943270"/>
            <a:ext cx="840629" cy="77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icture background">
            <a:extLst>
              <a:ext uri="{FF2B5EF4-FFF2-40B4-BE49-F238E27FC236}">
                <a16:creationId xmlns:a16="http://schemas.microsoft.com/office/drawing/2014/main" id="{FF4BB25A-3042-4699-B6C5-AB22FAFC3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70222" y1="43750" x2="67333" y2="53711"/>
                        <a14:foregroundMark x1="67333" y1="53711" x2="67222" y2="544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767" y="2800164"/>
            <a:ext cx="1791116" cy="101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83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43">
            <a:extLst>
              <a:ext uri="{FF2B5EF4-FFF2-40B4-BE49-F238E27FC236}">
                <a16:creationId xmlns:a16="http://schemas.microsoft.com/office/drawing/2014/main" id="{B29E5567-C76F-3C45-8557-7FFE041FE30F}"/>
              </a:ext>
            </a:extLst>
          </p:cNvPr>
          <p:cNvGrpSpPr/>
          <p:nvPr/>
        </p:nvGrpSpPr>
        <p:grpSpPr>
          <a:xfrm>
            <a:off x="4679824" y="2313816"/>
            <a:ext cx="3329201" cy="3327668"/>
            <a:chOff x="3347856" y="1888809"/>
            <a:chExt cx="2663825" cy="2662237"/>
          </a:xfrm>
          <a:solidFill>
            <a:schemeClr val="bg1">
              <a:lumMod val="95000"/>
            </a:schemeClr>
          </a:solidFill>
        </p:grpSpPr>
        <p:sp>
          <p:nvSpPr>
            <p:cNvPr id="64" name="Freeform 9">
              <a:extLst>
                <a:ext uri="{FF2B5EF4-FFF2-40B4-BE49-F238E27FC236}">
                  <a16:creationId xmlns:a16="http://schemas.microsoft.com/office/drawing/2014/main" id="{81FDF239-07A1-0149-8D22-FD607EDC3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65" name="TextBox 144">
              <a:extLst>
                <a:ext uri="{FF2B5EF4-FFF2-40B4-BE49-F238E27FC236}">
                  <a16:creationId xmlns:a16="http://schemas.microsoft.com/office/drawing/2014/main" id="{5E8D21F1-AD54-5249-BC42-0D5BA840E086}"/>
                </a:ext>
              </a:extLst>
            </p:cNvPr>
            <p:cNvSpPr txBox="1"/>
            <p:nvPr/>
          </p:nvSpPr>
          <p:spPr>
            <a:xfrm>
              <a:off x="5215273" y="3837624"/>
              <a:ext cx="311934" cy="369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9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A</a:t>
              </a:r>
              <a:endParaRPr lang="zh-CN" altLang="en-US" sz="2399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66" name="组合 46">
            <a:extLst>
              <a:ext uri="{FF2B5EF4-FFF2-40B4-BE49-F238E27FC236}">
                <a16:creationId xmlns:a16="http://schemas.microsoft.com/office/drawing/2014/main" id="{D47FDB68-2CCD-1C46-ACE8-73DAC7CC274B}"/>
              </a:ext>
            </a:extLst>
          </p:cNvPr>
          <p:cNvGrpSpPr/>
          <p:nvPr/>
        </p:nvGrpSpPr>
        <p:grpSpPr>
          <a:xfrm>
            <a:off x="4360392" y="1982444"/>
            <a:ext cx="2747881" cy="2748252"/>
            <a:chOff x="3092268" y="1623697"/>
            <a:chExt cx="2198688" cy="2198687"/>
          </a:xfrm>
          <a:solidFill>
            <a:schemeClr val="bg1">
              <a:lumMod val="95000"/>
            </a:schemeClr>
          </a:solidFill>
        </p:grpSpPr>
        <p:sp>
          <p:nvSpPr>
            <p:cNvPr id="67" name="Freeform 7">
              <a:extLst>
                <a:ext uri="{FF2B5EF4-FFF2-40B4-BE49-F238E27FC236}">
                  <a16:creationId xmlns:a16="http://schemas.microsoft.com/office/drawing/2014/main" id="{636CBEF0-F258-B746-9A2B-D1BEC9B8A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68" name="TextBox 152">
              <a:extLst>
                <a:ext uri="{FF2B5EF4-FFF2-40B4-BE49-F238E27FC236}">
                  <a16:creationId xmlns:a16="http://schemas.microsoft.com/office/drawing/2014/main" id="{77C7F141-8A3E-3A49-BB3B-C1AE4189C964}"/>
                </a:ext>
              </a:extLst>
            </p:cNvPr>
            <p:cNvSpPr txBox="1"/>
            <p:nvPr/>
          </p:nvSpPr>
          <p:spPr>
            <a:xfrm>
              <a:off x="3808197" y="1809956"/>
              <a:ext cx="327326" cy="369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9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D</a:t>
              </a:r>
              <a:endParaRPr lang="zh-CN" altLang="en-US" sz="2399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69" name="组合 49">
            <a:extLst>
              <a:ext uri="{FF2B5EF4-FFF2-40B4-BE49-F238E27FC236}">
                <a16:creationId xmlns:a16="http://schemas.microsoft.com/office/drawing/2014/main" id="{6295011B-D86F-7246-9606-05CFAC330370}"/>
              </a:ext>
            </a:extLst>
          </p:cNvPr>
          <p:cNvGrpSpPr/>
          <p:nvPr/>
        </p:nvGrpSpPr>
        <p:grpSpPr>
          <a:xfrm>
            <a:off x="5165907" y="2790051"/>
            <a:ext cx="1414613" cy="1414803"/>
            <a:chOff x="3736793" y="2269809"/>
            <a:chExt cx="1131888" cy="1131887"/>
          </a:xfrm>
          <a:solidFill>
            <a:schemeClr val="bg1">
              <a:lumMod val="95000"/>
            </a:schemeClr>
          </a:solidFill>
        </p:grpSpPr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60DDDB96-D0E4-784E-BA45-7297C52B3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71" name="TextBox 150">
              <a:extLst>
                <a:ext uri="{FF2B5EF4-FFF2-40B4-BE49-F238E27FC236}">
                  <a16:creationId xmlns:a16="http://schemas.microsoft.com/office/drawing/2014/main" id="{AD9AF58B-7D31-7449-9000-D39005200554}"/>
                </a:ext>
              </a:extLst>
            </p:cNvPr>
            <p:cNvSpPr txBox="1"/>
            <p:nvPr/>
          </p:nvSpPr>
          <p:spPr>
            <a:xfrm>
              <a:off x="4013937" y="2370026"/>
              <a:ext cx="309369" cy="369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9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C</a:t>
              </a:r>
              <a:endParaRPr lang="zh-CN" altLang="en-US" sz="2399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72" name="组合 52">
            <a:extLst>
              <a:ext uri="{FF2B5EF4-FFF2-40B4-BE49-F238E27FC236}">
                <a16:creationId xmlns:a16="http://schemas.microsoft.com/office/drawing/2014/main" id="{B88FB5A1-CF00-6549-8A63-F8DA0F4A3C43}"/>
              </a:ext>
            </a:extLst>
          </p:cNvPr>
          <p:cNvGrpSpPr/>
          <p:nvPr/>
        </p:nvGrpSpPr>
        <p:grpSpPr>
          <a:xfrm>
            <a:off x="5304787" y="2905139"/>
            <a:ext cx="2065376" cy="2065653"/>
            <a:chOff x="3847918" y="2361884"/>
            <a:chExt cx="1652588" cy="1652587"/>
          </a:xfrm>
          <a:solidFill>
            <a:schemeClr val="bg1">
              <a:lumMod val="95000"/>
            </a:schemeClr>
          </a:solidFill>
        </p:grpSpPr>
        <p:sp>
          <p:nvSpPr>
            <p:cNvPr id="73" name="Freeform 8">
              <a:extLst>
                <a:ext uri="{FF2B5EF4-FFF2-40B4-BE49-F238E27FC236}">
                  <a16:creationId xmlns:a16="http://schemas.microsoft.com/office/drawing/2014/main" id="{49B92DD6-3A35-474A-8C02-2039D7ED2F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74" name="TextBox 147">
              <a:extLst>
                <a:ext uri="{FF2B5EF4-FFF2-40B4-BE49-F238E27FC236}">
                  <a16:creationId xmlns:a16="http://schemas.microsoft.com/office/drawing/2014/main" id="{9F7A1CE9-25D7-9A44-B20F-9FF9C53674AC}"/>
                </a:ext>
              </a:extLst>
            </p:cNvPr>
            <p:cNvSpPr txBox="1"/>
            <p:nvPr/>
          </p:nvSpPr>
          <p:spPr>
            <a:xfrm>
              <a:off x="5056570" y="2613663"/>
              <a:ext cx="292696" cy="369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9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B</a:t>
              </a:r>
              <a:endParaRPr lang="zh-CN" altLang="en-US" sz="2399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pic>
        <p:nvPicPr>
          <p:cNvPr id="75" name="Picture 18">
            <a:extLst>
              <a:ext uri="{FF2B5EF4-FFF2-40B4-BE49-F238E27FC236}">
                <a16:creationId xmlns:a16="http://schemas.microsoft.com/office/drawing/2014/main" id="{AA063C91-A069-FD4B-960F-9EC064AE0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7686" y="3383356"/>
            <a:ext cx="632135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" name="Freeform 28">
            <a:extLst>
              <a:ext uri="{FF2B5EF4-FFF2-40B4-BE49-F238E27FC236}">
                <a16:creationId xmlns:a16="http://schemas.microsoft.com/office/drawing/2014/main" id="{7888690A-0DFD-E146-8127-173F51CAC4C4}"/>
              </a:ext>
            </a:extLst>
          </p:cNvPr>
          <p:cNvSpPr>
            <a:spLocks noEditPoints="1"/>
          </p:cNvSpPr>
          <p:nvPr/>
        </p:nvSpPr>
        <p:spPr bwMode="auto">
          <a:xfrm>
            <a:off x="8081179" y="4193941"/>
            <a:ext cx="319496" cy="480201"/>
          </a:xfrm>
          <a:custGeom>
            <a:avLst/>
            <a:gdLst>
              <a:gd name="T0" fmla="*/ 83 w 103"/>
              <a:gd name="T1" fmla="*/ 52 h 155"/>
              <a:gd name="T2" fmla="*/ 83 w 103"/>
              <a:gd name="T3" fmla="*/ 52 h 155"/>
              <a:gd name="T4" fmla="*/ 87 w 103"/>
              <a:gd name="T5" fmla="*/ 36 h 155"/>
              <a:gd name="T6" fmla="*/ 52 w 103"/>
              <a:gd name="T7" fmla="*/ 0 h 155"/>
              <a:gd name="T8" fmla="*/ 32 w 103"/>
              <a:gd name="T9" fmla="*/ 6 h 155"/>
              <a:gd name="T10" fmla="*/ 28 w 103"/>
              <a:gd name="T11" fmla="*/ 10 h 155"/>
              <a:gd name="T12" fmla="*/ 27 w 103"/>
              <a:gd name="T13" fmla="*/ 10 h 155"/>
              <a:gd name="T14" fmla="*/ 17 w 103"/>
              <a:gd name="T15" fmla="*/ 36 h 155"/>
              <a:gd name="T16" fmla="*/ 17 w 103"/>
              <a:gd name="T17" fmla="*/ 36 h 155"/>
              <a:gd name="T18" fmla="*/ 17 w 103"/>
              <a:gd name="T19" fmla="*/ 38 h 155"/>
              <a:gd name="T20" fmla="*/ 17 w 103"/>
              <a:gd name="T21" fmla="*/ 40 h 155"/>
              <a:gd name="T22" fmla="*/ 17 w 103"/>
              <a:gd name="T23" fmla="*/ 40 h 155"/>
              <a:gd name="T24" fmla="*/ 21 w 103"/>
              <a:gd name="T25" fmla="*/ 52 h 155"/>
              <a:gd name="T26" fmla="*/ 20 w 103"/>
              <a:gd name="T27" fmla="*/ 52 h 155"/>
              <a:gd name="T28" fmla="*/ 9 w 103"/>
              <a:gd name="T29" fmla="*/ 55 h 155"/>
              <a:gd name="T30" fmla="*/ 0 w 103"/>
              <a:gd name="T31" fmla="*/ 72 h 155"/>
              <a:gd name="T32" fmla="*/ 0 w 103"/>
              <a:gd name="T33" fmla="*/ 107 h 155"/>
              <a:gd name="T34" fmla="*/ 0 w 103"/>
              <a:gd name="T35" fmla="*/ 112 h 155"/>
              <a:gd name="T36" fmla="*/ 0 w 103"/>
              <a:gd name="T37" fmla="*/ 135 h 155"/>
              <a:gd name="T38" fmla="*/ 20 w 103"/>
              <a:gd name="T39" fmla="*/ 155 h 155"/>
              <a:gd name="T40" fmla="*/ 83 w 103"/>
              <a:gd name="T41" fmla="*/ 155 h 155"/>
              <a:gd name="T42" fmla="*/ 103 w 103"/>
              <a:gd name="T43" fmla="*/ 135 h 155"/>
              <a:gd name="T44" fmla="*/ 103 w 103"/>
              <a:gd name="T45" fmla="*/ 72 h 155"/>
              <a:gd name="T46" fmla="*/ 83 w 103"/>
              <a:gd name="T47" fmla="*/ 52 h 155"/>
              <a:gd name="T48" fmla="*/ 82 w 103"/>
              <a:gd name="T49" fmla="*/ 36 h 155"/>
              <a:gd name="T50" fmla="*/ 81 w 103"/>
              <a:gd name="T51" fmla="*/ 45 h 155"/>
              <a:gd name="T52" fmla="*/ 81 w 103"/>
              <a:gd name="T53" fmla="*/ 45 h 155"/>
              <a:gd name="T54" fmla="*/ 79 w 103"/>
              <a:gd name="T55" fmla="*/ 48 h 155"/>
              <a:gd name="T56" fmla="*/ 79 w 103"/>
              <a:gd name="T57" fmla="*/ 49 h 155"/>
              <a:gd name="T58" fmla="*/ 78 w 103"/>
              <a:gd name="T59" fmla="*/ 50 h 155"/>
              <a:gd name="T60" fmla="*/ 61 w 103"/>
              <a:gd name="T61" fmla="*/ 64 h 155"/>
              <a:gd name="T62" fmla="*/ 67 w 103"/>
              <a:gd name="T63" fmla="*/ 64 h 155"/>
              <a:gd name="T64" fmla="*/ 59 w 103"/>
              <a:gd name="T65" fmla="*/ 102 h 155"/>
              <a:gd name="T66" fmla="*/ 57 w 103"/>
              <a:gd name="T67" fmla="*/ 112 h 155"/>
              <a:gd name="T68" fmla="*/ 54 w 103"/>
              <a:gd name="T69" fmla="*/ 95 h 155"/>
              <a:gd name="T70" fmla="*/ 52 w 103"/>
              <a:gd name="T71" fmla="*/ 78 h 155"/>
              <a:gd name="T72" fmla="*/ 55 w 103"/>
              <a:gd name="T73" fmla="*/ 73 h 155"/>
              <a:gd name="T74" fmla="*/ 59 w 103"/>
              <a:gd name="T75" fmla="*/ 66 h 155"/>
              <a:gd name="T76" fmla="*/ 44 w 103"/>
              <a:gd name="T77" fmla="*/ 66 h 155"/>
              <a:gd name="T78" fmla="*/ 46 w 103"/>
              <a:gd name="T79" fmla="*/ 69 h 155"/>
              <a:gd name="T80" fmla="*/ 52 w 103"/>
              <a:gd name="T81" fmla="*/ 78 h 155"/>
              <a:gd name="T82" fmla="*/ 47 w 103"/>
              <a:gd name="T83" fmla="*/ 112 h 155"/>
              <a:gd name="T84" fmla="*/ 37 w 103"/>
              <a:gd name="T85" fmla="*/ 64 h 155"/>
              <a:gd name="T86" fmla="*/ 42 w 103"/>
              <a:gd name="T87" fmla="*/ 64 h 155"/>
              <a:gd name="T88" fmla="*/ 34 w 103"/>
              <a:gd name="T89" fmla="*/ 60 h 155"/>
              <a:gd name="T90" fmla="*/ 27 w 103"/>
              <a:gd name="T91" fmla="*/ 53 h 155"/>
              <a:gd name="T92" fmla="*/ 21 w 103"/>
              <a:gd name="T93" fmla="*/ 36 h 155"/>
              <a:gd name="T94" fmla="*/ 29 w 103"/>
              <a:gd name="T95" fmla="*/ 16 h 155"/>
              <a:gd name="T96" fmla="*/ 52 w 103"/>
              <a:gd name="T97" fmla="*/ 5 h 155"/>
              <a:gd name="T98" fmla="*/ 80 w 103"/>
              <a:gd name="T99" fmla="*/ 26 h 155"/>
              <a:gd name="T100" fmla="*/ 81 w 103"/>
              <a:gd name="T101" fmla="*/ 28 h 155"/>
              <a:gd name="T102" fmla="*/ 82 w 103"/>
              <a:gd name="T103" fmla="*/ 31 h 155"/>
              <a:gd name="T104" fmla="*/ 82 w 103"/>
              <a:gd name="T105" fmla="*/ 3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3" h="155">
                <a:moveTo>
                  <a:pt x="83" y="52"/>
                </a:moveTo>
                <a:cubicBezTo>
                  <a:pt x="83" y="52"/>
                  <a:pt x="83" y="52"/>
                  <a:pt x="83" y="52"/>
                </a:cubicBezTo>
                <a:cubicBezTo>
                  <a:pt x="85" y="47"/>
                  <a:pt x="87" y="41"/>
                  <a:pt x="87" y="36"/>
                </a:cubicBezTo>
                <a:cubicBezTo>
                  <a:pt x="87" y="16"/>
                  <a:pt x="71" y="0"/>
                  <a:pt x="52" y="0"/>
                </a:cubicBezTo>
                <a:cubicBezTo>
                  <a:pt x="45" y="0"/>
                  <a:pt x="38" y="3"/>
                  <a:pt x="32" y="6"/>
                </a:cubicBezTo>
                <a:cubicBezTo>
                  <a:pt x="28" y="10"/>
                  <a:pt x="28" y="10"/>
                  <a:pt x="28" y="10"/>
                </a:cubicBezTo>
                <a:cubicBezTo>
                  <a:pt x="27" y="10"/>
                  <a:pt x="27" y="10"/>
                  <a:pt x="27" y="10"/>
                </a:cubicBezTo>
                <a:cubicBezTo>
                  <a:pt x="21" y="17"/>
                  <a:pt x="17" y="26"/>
                  <a:pt x="17" y="36"/>
                </a:cubicBezTo>
                <a:cubicBezTo>
                  <a:pt x="17" y="36"/>
                  <a:pt x="17" y="36"/>
                  <a:pt x="17" y="36"/>
                </a:cubicBezTo>
                <a:cubicBezTo>
                  <a:pt x="17" y="36"/>
                  <a:pt x="17" y="37"/>
                  <a:pt x="17" y="38"/>
                </a:cubicBezTo>
                <a:cubicBezTo>
                  <a:pt x="17" y="38"/>
                  <a:pt x="17" y="39"/>
                  <a:pt x="17" y="40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44"/>
                  <a:pt x="19" y="48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6" y="52"/>
                  <a:pt x="12" y="53"/>
                  <a:pt x="9" y="55"/>
                </a:cubicBezTo>
                <a:cubicBezTo>
                  <a:pt x="4" y="59"/>
                  <a:pt x="0" y="65"/>
                  <a:pt x="0" y="72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6"/>
                  <a:pt x="9" y="155"/>
                  <a:pt x="20" y="155"/>
                </a:cubicBezTo>
                <a:cubicBezTo>
                  <a:pt x="83" y="155"/>
                  <a:pt x="83" y="155"/>
                  <a:pt x="83" y="155"/>
                </a:cubicBezTo>
                <a:cubicBezTo>
                  <a:pt x="94" y="155"/>
                  <a:pt x="103" y="146"/>
                  <a:pt x="103" y="135"/>
                </a:cubicBezTo>
                <a:cubicBezTo>
                  <a:pt x="103" y="72"/>
                  <a:pt x="103" y="72"/>
                  <a:pt x="103" y="72"/>
                </a:cubicBezTo>
                <a:cubicBezTo>
                  <a:pt x="103" y="61"/>
                  <a:pt x="94" y="52"/>
                  <a:pt x="83" y="52"/>
                </a:cubicBezTo>
                <a:close/>
                <a:moveTo>
                  <a:pt x="82" y="36"/>
                </a:moveTo>
                <a:cubicBezTo>
                  <a:pt x="82" y="39"/>
                  <a:pt x="82" y="42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6"/>
                  <a:pt x="80" y="47"/>
                  <a:pt x="79" y="48"/>
                </a:cubicBezTo>
                <a:cubicBezTo>
                  <a:pt x="79" y="48"/>
                  <a:pt x="79" y="49"/>
                  <a:pt x="79" y="49"/>
                </a:cubicBezTo>
                <a:cubicBezTo>
                  <a:pt x="79" y="50"/>
                  <a:pt x="78" y="50"/>
                  <a:pt x="78" y="50"/>
                </a:cubicBezTo>
                <a:cubicBezTo>
                  <a:pt x="75" y="57"/>
                  <a:pt x="69" y="62"/>
                  <a:pt x="61" y="64"/>
                </a:cubicBezTo>
                <a:cubicBezTo>
                  <a:pt x="67" y="64"/>
                  <a:pt x="67" y="64"/>
                  <a:pt x="67" y="64"/>
                </a:cubicBezTo>
                <a:cubicBezTo>
                  <a:pt x="59" y="102"/>
                  <a:pt x="59" y="102"/>
                  <a:pt x="59" y="10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4" y="95"/>
                  <a:pt x="54" y="95"/>
                  <a:pt x="54" y="95"/>
                </a:cubicBezTo>
                <a:cubicBezTo>
                  <a:pt x="52" y="78"/>
                  <a:pt x="52" y="78"/>
                  <a:pt x="52" y="78"/>
                </a:cubicBezTo>
                <a:cubicBezTo>
                  <a:pt x="55" y="73"/>
                  <a:pt x="55" y="73"/>
                  <a:pt x="55" y="73"/>
                </a:cubicBezTo>
                <a:cubicBezTo>
                  <a:pt x="59" y="66"/>
                  <a:pt x="59" y="66"/>
                  <a:pt x="59" y="66"/>
                </a:cubicBezTo>
                <a:cubicBezTo>
                  <a:pt x="44" y="66"/>
                  <a:pt x="44" y="66"/>
                  <a:pt x="44" y="66"/>
                </a:cubicBezTo>
                <a:cubicBezTo>
                  <a:pt x="46" y="69"/>
                  <a:pt x="46" y="69"/>
                  <a:pt x="46" y="69"/>
                </a:cubicBezTo>
                <a:cubicBezTo>
                  <a:pt x="52" y="78"/>
                  <a:pt x="52" y="78"/>
                  <a:pt x="52" y="78"/>
                </a:cubicBezTo>
                <a:cubicBezTo>
                  <a:pt x="47" y="112"/>
                  <a:pt x="47" y="112"/>
                  <a:pt x="47" y="112"/>
                </a:cubicBezTo>
                <a:cubicBezTo>
                  <a:pt x="37" y="64"/>
                  <a:pt x="37" y="64"/>
                  <a:pt x="37" y="64"/>
                </a:cubicBezTo>
                <a:cubicBezTo>
                  <a:pt x="42" y="64"/>
                  <a:pt x="42" y="64"/>
                  <a:pt x="42" y="64"/>
                </a:cubicBezTo>
                <a:cubicBezTo>
                  <a:pt x="39" y="63"/>
                  <a:pt x="36" y="62"/>
                  <a:pt x="34" y="60"/>
                </a:cubicBezTo>
                <a:cubicBezTo>
                  <a:pt x="31" y="58"/>
                  <a:pt x="29" y="56"/>
                  <a:pt x="27" y="53"/>
                </a:cubicBezTo>
                <a:cubicBezTo>
                  <a:pt x="23" y="48"/>
                  <a:pt x="21" y="42"/>
                  <a:pt x="21" y="36"/>
                </a:cubicBezTo>
                <a:cubicBezTo>
                  <a:pt x="21" y="28"/>
                  <a:pt x="24" y="21"/>
                  <a:pt x="29" y="16"/>
                </a:cubicBezTo>
                <a:cubicBezTo>
                  <a:pt x="34" y="9"/>
                  <a:pt x="42" y="5"/>
                  <a:pt x="52" y="5"/>
                </a:cubicBezTo>
                <a:cubicBezTo>
                  <a:pt x="65" y="5"/>
                  <a:pt x="76" y="14"/>
                  <a:pt x="80" y="26"/>
                </a:cubicBezTo>
                <a:cubicBezTo>
                  <a:pt x="81" y="27"/>
                  <a:pt x="81" y="27"/>
                  <a:pt x="81" y="28"/>
                </a:cubicBezTo>
                <a:cubicBezTo>
                  <a:pt x="81" y="29"/>
                  <a:pt x="81" y="30"/>
                  <a:pt x="82" y="31"/>
                </a:cubicBezTo>
                <a:cubicBezTo>
                  <a:pt x="82" y="32"/>
                  <a:pt x="82" y="34"/>
                  <a:pt x="82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77" name="组合 57">
            <a:extLst>
              <a:ext uri="{FF2B5EF4-FFF2-40B4-BE49-F238E27FC236}">
                <a16:creationId xmlns:a16="http://schemas.microsoft.com/office/drawing/2014/main" id="{B5F4B809-DEC2-7C4A-BFD4-28E64DC16D4E}"/>
              </a:ext>
            </a:extLst>
          </p:cNvPr>
          <p:cNvGrpSpPr/>
          <p:nvPr/>
        </p:nvGrpSpPr>
        <p:grpSpPr>
          <a:xfrm rot="2700000">
            <a:off x="8465091" y="3640347"/>
            <a:ext cx="3308516" cy="974046"/>
            <a:chOff x="6090841" y="1157614"/>
            <a:chExt cx="2646915" cy="779371"/>
          </a:xfrm>
        </p:grpSpPr>
        <p:sp>
          <p:nvSpPr>
            <p:cNvPr id="79" name="矩形 59">
              <a:extLst>
                <a:ext uri="{FF2B5EF4-FFF2-40B4-BE49-F238E27FC236}">
                  <a16:creationId xmlns:a16="http://schemas.microsoft.com/office/drawing/2014/main" id="{DC8E70B1-FBEC-6247-ACDF-ACBFF6F9F3D0}"/>
                </a:ext>
              </a:extLst>
            </p:cNvPr>
            <p:cNvSpPr/>
            <p:nvPr/>
          </p:nvSpPr>
          <p:spPr>
            <a:xfrm>
              <a:off x="6090841" y="1157614"/>
              <a:ext cx="2646915" cy="779371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ru-RU" altLang="zh-CN" sz="16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✅ Настоящие медиа навыки, которые пригодятся в будущем</a:t>
              </a:r>
              <a:endParaRPr lang="zh-CN" alt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cxnSp>
          <p:nvCxnSpPr>
            <p:cNvPr id="80" name="直接连接符 87">
              <a:extLst>
                <a:ext uri="{FF2B5EF4-FFF2-40B4-BE49-F238E27FC236}">
                  <a16:creationId xmlns:a16="http://schemas.microsoft.com/office/drawing/2014/main" id="{E2BE165C-3B2B-9F44-A263-B49F54E23018}"/>
                </a:ext>
              </a:extLst>
            </p:cNvPr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任意多边形 88">
            <a:extLst>
              <a:ext uri="{FF2B5EF4-FFF2-40B4-BE49-F238E27FC236}">
                <a16:creationId xmlns:a16="http://schemas.microsoft.com/office/drawing/2014/main" id="{752FACCB-9D23-1843-8E23-78124F0E4C1C}"/>
              </a:ext>
            </a:extLst>
          </p:cNvPr>
          <p:cNvSpPr/>
          <p:nvPr/>
        </p:nvSpPr>
        <p:spPr>
          <a:xfrm>
            <a:off x="7366602" y="3184696"/>
            <a:ext cx="1632572" cy="1650936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noFill/>
          <a:ln w="12700">
            <a:solidFill>
              <a:schemeClr val="bg1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82" name="组合 89">
            <a:extLst>
              <a:ext uri="{FF2B5EF4-FFF2-40B4-BE49-F238E27FC236}">
                <a16:creationId xmlns:a16="http://schemas.microsoft.com/office/drawing/2014/main" id="{06AC378D-3E30-B14B-BB76-60F80E355D12}"/>
              </a:ext>
            </a:extLst>
          </p:cNvPr>
          <p:cNvGrpSpPr/>
          <p:nvPr/>
        </p:nvGrpSpPr>
        <p:grpSpPr>
          <a:xfrm>
            <a:off x="3957635" y="2980547"/>
            <a:ext cx="400773" cy="343285"/>
            <a:chOff x="2541588" y="2027238"/>
            <a:chExt cx="320675" cy="274638"/>
          </a:xfrm>
          <a:solidFill>
            <a:schemeClr val="bg1"/>
          </a:solidFill>
        </p:grpSpPr>
        <p:sp>
          <p:nvSpPr>
            <p:cNvPr id="83" name="Freeform 20">
              <a:extLst>
                <a:ext uri="{FF2B5EF4-FFF2-40B4-BE49-F238E27FC236}">
                  <a16:creationId xmlns:a16="http://schemas.microsoft.com/office/drawing/2014/main" id="{15D276F7-D552-3D48-8A1B-0E32F8F94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1588" y="2027238"/>
              <a:ext cx="320675" cy="274638"/>
            </a:xfrm>
            <a:custGeom>
              <a:avLst/>
              <a:gdLst>
                <a:gd name="T0" fmla="*/ 14 w 202"/>
                <a:gd name="T1" fmla="*/ 157 h 173"/>
                <a:gd name="T2" fmla="*/ 14 w 202"/>
                <a:gd name="T3" fmla="*/ 0 h 173"/>
                <a:gd name="T4" fmla="*/ 0 w 202"/>
                <a:gd name="T5" fmla="*/ 0 h 173"/>
                <a:gd name="T6" fmla="*/ 0 w 202"/>
                <a:gd name="T7" fmla="*/ 173 h 173"/>
                <a:gd name="T8" fmla="*/ 202 w 202"/>
                <a:gd name="T9" fmla="*/ 173 h 173"/>
                <a:gd name="T10" fmla="*/ 202 w 202"/>
                <a:gd name="T11" fmla="*/ 157 h 173"/>
                <a:gd name="T12" fmla="*/ 14 w 202"/>
                <a:gd name="T13" fmla="*/ 157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173">
                  <a:moveTo>
                    <a:pt x="14" y="157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73"/>
                  </a:lnTo>
                  <a:lnTo>
                    <a:pt x="202" y="173"/>
                  </a:lnTo>
                  <a:lnTo>
                    <a:pt x="202" y="157"/>
                  </a:lnTo>
                  <a:lnTo>
                    <a:pt x="14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84" name="Freeform 21">
              <a:extLst>
                <a:ext uri="{FF2B5EF4-FFF2-40B4-BE49-F238E27FC236}">
                  <a16:creationId xmlns:a16="http://schemas.microsoft.com/office/drawing/2014/main" id="{607A2842-CF00-BF4F-AE6C-935D9C9A2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2106613"/>
              <a:ext cx="242887" cy="153988"/>
            </a:xfrm>
            <a:custGeom>
              <a:avLst/>
              <a:gdLst>
                <a:gd name="T0" fmla="*/ 45 w 153"/>
                <a:gd name="T1" fmla="*/ 49 h 97"/>
                <a:gd name="T2" fmla="*/ 71 w 153"/>
                <a:gd name="T3" fmla="*/ 68 h 97"/>
                <a:gd name="T4" fmla="*/ 127 w 153"/>
                <a:gd name="T5" fmla="*/ 28 h 97"/>
                <a:gd name="T6" fmla="*/ 135 w 153"/>
                <a:gd name="T7" fmla="*/ 38 h 97"/>
                <a:gd name="T8" fmla="*/ 153 w 153"/>
                <a:gd name="T9" fmla="*/ 0 h 97"/>
                <a:gd name="T10" fmla="*/ 111 w 153"/>
                <a:gd name="T11" fmla="*/ 4 h 97"/>
                <a:gd name="T12" fmla="*/ 120 w 153"/>
                <a:gd name="T13" fmla="*/ 16 h 97"/>
                <a:gd name="T14" fmla="*/ 71 w 153"/>
                <a:gd name="T15" fmla="*/ 50 h 97"/>
                <a:gd name="T16" fmla="*/ 43 w 153"/>
                <a:gd name="T17" fmla="*/ 28 h 97"/>
                <a:gd name="T18" fmla="*/ 0 w 153"/>
                <a:gd name="T19" fmla="*/ 88 h 97"/>
                <a:gd name="T20" fmla="*/ 12 w 153"/>
                <a:gd name="T21" fmla="*/ 97 h 97"/>
                <a:gd name="T22" fmla="*/ 45 w 153"/>
                <a:gd name="T2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7">
                  <a:moveTo>
                    <a:pt x="45" y="49"/>
                  </a:moveTo>
                  <a:lnTo>
                    <a:pt x="71" y="68"/>
                  </a:lnTo>
                  <a:lnTo>
                    <a:pt x="127" y="28"/>
                  </a:lnTo>
                  <a:lnTo>
                    <a:pt x="135" y="38"/>
                  </a:lnTo>
                  <a:lnTo>
                    <a:pt x="153" y="0"/>
                  </a:lnTo>
                  <a:lnTo>
                    <a:pt x="111" y="4"/>
                  </a:lnTo>
                  <a:lnTo>
                    <a:pt x="120" y="16"/>
                  </a:lnTo>
                  <a:lnTo>
                    <a:pt x="71" y="50"/>
                  </a:lnTo>
                  <a:lnTo>
                    <a:pt x="43" y="28"/>
                  </a:lnTo>
                  <a:lnTo>
                    <a:pt x="0" y="88"/>
                  </a:lnTo>
                  <a:lnTo>
                    <a:pt x="12" y="97"/>
                  </a:ln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85" name="组合 92">
            <a:extLst>
              <a:ext uri="{FF2B5EF4-FFF2-40B4-BE49-F238E27FC236}">
                <a16:creationId xmlns:a16="http://schemas.microsoft.com/office/drawing/2014/main" id="{D7F05762-BABC-8147-95DF-5E473A3E8467}"/>
              </a:ext>
            </a:extLst>
          </p:cNvPr>
          <p:cNvGrpSpPr/>
          <p:nvPr/>
        </p:nvGrpSpPr>
        <p:grpSpPr>
          <a:xfrm rot="2700000">
            <a:off x="1987602" y="1409261"/>
            <a:ext cx="2432523" cy="707255"/>
            <a:chOff x="6395877" y="1354833"/>
            <a:chExt cx="1946091" cy="565903"/>
          </a:xfrm>
        </p:grpSpPr>
        <p:sp>
          <p:nvSpPr>
            <p:cNvPr id="87" name="矩形 94">
              <a:extLst>
                <a:ext uri="{FF2B5EF4-FFF2-40B4-BE49-F238E27FC236}">
                  <a16:creationId xmlns:a16="http://schemas.microsoft.com/office/drawing/2014/main" id="{0ABD8C5D-8695-2845-A8B5-C68EFC48A349}"/>
                </a:ext>
              </a:extLst>
            </p:cNvPr>
            <p:cNvSpPr/>
            <p:nvPr/>
          </p:nvSpPr>
          <p:spPr>
            <a:xfrm>
              <a:off x="6395877" y="1354833"/>
              <a:ext cx="1946091" cy="542959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6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✅ </a:t>
              </a:r>
              <a:r>
                <a:rPr lang="ru-RU" altLang="zh-CN" sz="16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Возможность проявить себя</a:t>
              </a:r>
            </a:p>
          </p:txBody>
        </p:sp>
        <p:cxnSp>
          <p:nvCxnSpPr>
            <p:cNvPr id="88" name="直接连接符 95">
              <a:extLst>
                <a:ext uri="{FF2B5EF4-FFF2-40B4-BE49-F238E27FC236}">
                  <a16:creationId xmlns:a16="http://schemas.microsoft.com/office/drawing/2014/main" id="{8C24A585-AF00-254C-9690-E877D382C66C}"/>
                </a:ext>
              </a:extLst>
            </p:cNvPr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任意多边形 96">
            <a:extLst>
              <a:ext uri="{FF2B5EF4-FFF2-40B4-BE49-F238E27FC236}">
                <a16:creationId xmlns:a16="http://schemas.microsoft.com/office/drawing/2014/main" id="{4EE07FA7-0A07-7C47-B64B-9403CE24299B}"/>
              </a:ext>
            </a:extLst>
          </p:cNvPr>
          <p:cNvSpPr/>
          <p:nvPr/>
        </p:nvSpPr>
        <p:spPr>
          <a:xfrm>
            <a:off x="4124124" y="2510268"/>
            <a:ext cx="1142800" cy="1142956"/>
          </a:xfrm>
          <a:custGeom>
            <a:avLst/>
            <a:gdLst>
              <a:gd name="connsiteX0" fmla="*/ 914400 w 914400"/>
              <a:gd name="connsiteY0" fmla="*/ 0 h 914400"/>
              <a:gd name="connsiteX1" fmla="*/ 0 w 914400"/>
              <a:gd name="connsiteY1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4400" h="914400">
                <a:moveTo>
                  <a:pt x="914400" y="0"/>
                </a:moveTo>
                <a:lnTo>
                  <a:pt x="0" y="914400"/>
                </a:lnTo>
              </a:path>
            </a:pathLst>
          </a:custGeom>
          <a:noFill/>
          <a:ln w="12700">
            <a:solidFill>
              <a:schemeClr val="bg1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90" name="组合 97">
            <a:extLst>
              <a:ext uri="{FF2B5EF4-FFF2-40B4-BE49-F238E27FC236}">
                <a16:creationId xmlns:a16="http://schemas.microsoft.com/office/drawing/2014/main" id="{43AA84F0-3DEC-7A4E-8DDC-22AA491DFAD0}"/>
              </a:ext>
            </a:extLst>
          </p:cNvPr>
          <p:cNvGrpSpPr/>
          <p:nvPr/>
        </p:nvGrpSpPr>
        <p:grpSpPr>
          <a:xfrm>
            <a:off x="3868354" y="4972782"/>
            <a:ext cx="476167" cy="559572"/>
            <a:chOff x="2635250" y="3875088"/>
            <a:chExt cx="381000" cy="447675"/>
          </a:xfrm>
          <a:solidFill>
            <a:schemeClr val="bg1"/>
          </a:solidFill>
        </p:grpSpPr>
        <p:sp>
          <p:nvSpPr>
            <p:cNvPr id="91" name="Freeform 22">
              <a:extLst>
                <a:ext uri="{FF2B5EF4-FFF2-40B4-BE49-F238E27FC236}">
                  <a16:creationId xmlns:a16="http://schemas.microsoft.com/office/drawing/2014/main" id="{6C2FCFC5-E701-4E40-A40F-9484AAD3D7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0200" y="3967163"/>
              <a:ext cx="146050" cy="168275"/>
            </a:xfrm>
            <a:custGeom>
              <a:avLst/>
              <a:gdLst>
                <a:gd name="T0" fmla="*/ 45 w 53"/>
                <a:gd name="T1" fmla="*/ 0 h 61"/>
                <a:gd name="T2" fmla="*/ 34 w 53"/>
                <a:gd name="T3" fmla="*/ 0 h 61"/>
                <a:gd name="T4" fmla="*/ 26 w 53"/>
                <a:gd name="T5" fmla="*/ 33 h 61"/>
                <a:gd name="T6" fmla="*/ 23 w 53"/>
                <a:gd name="T7" fmla="*/ 7 h 61"/>
                <a:gd name="T8" fmla="*/ 19 w 53"/>
                <a:gd name="T9" fmla="*/ 33 h 61"/>
                <a:gd name="T10" fmla="*/ 11 w 53"/>
                <a:gd name="T11" fmla="*/ 0 h 61"/>
                <a:gd name="T12" fmla="*/ 1 w 53"/>
                <a:gd name="T13" fmla="*/ 0 h 61"/>
                <a:gd name="T14" fmla="*/ 3 w 53"/>
                <a:gd name="T15" fmla="*/ 6 h 61"/>
                <a:gd name="T16" fmla="*/ 3 w 53"/>
                <a:gd name="T17" fmla="*/ 21 h 61"/>
                <a:gd name="T18" fmla="*/ 0 w 53"/>
                <a:gd name="T19" fmla="*/ 27 h 61"/>
                <a:gd name="T20" fmla="*/ 7 w 53"/>
                <a:gd name="T21" fmla="*/ 27 h 61"/>
                <a:gd name="T22" fmla="*/ 19 w 53"/>
                <a:gd name="T23" fmla="*/ 38 h 61"/>
                <a:gd name="T24" fmla="*/ 19 w 53"/>
                <a:gd name="T25" fmla="*/ 61 h 61"/>
                <a:gd name="T26" fmla="*/ 45 w 53"/>
                <a:gd name="T27" fmla="*/ 61 h 61"/>
                <a:gd name="T28" fmla="*/ 53 w 53"/>
                <a:gd name="T29" fmla="*/ 54 h 61"/>
                <a:gd name="T30" fmla="*/ 53 w 53"/>
                <a:gd name="T31" fmla="*/ 7 h 61"/>
                <a:gd name="T32" fmla="*/ 45 w 53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1">
                  <a:moveTo>
                    <a:pt x="45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3" y="3"/>
                    <a:pt x="3" y="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4"/>
                    <a:pt x="2" y="26"/>
                    <a:pt x="0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4" y="27"/>
                    <a:pt x="19" y="32"/>
                    <a:pt x="19" y="38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9" y="61"/>
                    <a:pt x="53" y="58"/>
                    <a:pt x="53" y="54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3"/>
                    <a:pt x="49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2" name="Freeform 23">
              <a:extLst>
                <a:ext uri="{FF2B5EF4-FFF2-40B4-BE49-F238E27FC236}">
                  <a16:creationId xmlns:a16="http://schemas.microsoft.com/office/drawing/2014/main" id="{E9F22E57-A71F-8C46-9243-854A5A177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0838" y="3875088"/>
              <a:ext cx="87312" cy="106363"/>
            </a:xfrm>
            <a:custGeom>
              <a:avLst/>
              <a:gdLst>
                <a:gd name="T0" fmla="*/ 8 w 32"/>
                <a:gd name="T1" fmla="*/ 32 h 39"/>
                <a:gd name="T2" fmla="*/ 13 w 32"/>
                <a:gd name="T3" fmla="*/ 32 h 39"/>
                <a:gd name="T4" fmla="*/ 16 w 32"/>
                <a:gd name="T5" fmla="*/ 39 h 39"/>
                <a:gd name="T6" fmla="*/ 18 w 32"/>
                <a:gd name="T7" fmla="*/ 32 h 39"/>
                <a:gd name="T8" fmla="*/ 24 w 32"/>
                <a:gd name="T9" fmla="*/ 32 h 39"/>
                <a:gd name="T10" fmla="*/ 24 w 32"/>
                <a:gd name="T11" fmla="*/ 32 h 39"/>
                <a:gd name="T12" fmla="*/ 32 w 32"/>
                <a:gd name="T13" fmla="*/ 24 h 39"/>
                <a:gd name="T14" fmla="*/ 32 w 32"/>
                <a:gd name="T15" fmla="*/ 8 h 39"/>
                <a:gd name="T16" fmla="*/ 24 w 32"/>
                <a:gd name="T17" fmla="*/ 0 h 39"/>
                <a:gd name="T18" fmla="*/ 8 w 32"/>
                <a:gd name="T19" fmla="*/ 0 h 39"/>
                <a:gd name="T20" fmla="*/ 0 w 32"/>
                <a:gd name="T21" fmla="*/ 8 h 39"/>
                <a:gd name="T22" fmla="*/ 0 w 32"/>
                <a:gd name="T23" fmla="*/ 24 h 39"/>
                <a:gd name="T24" fmla="*/ 8 w 32"/>
                <a:gd name="T2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39">
                  <a:moveTo>
                    <a:pt x="8" y="32"/>
                  </a:moveTo>
                  <a:cubicBezTo>
                    <a:pt x="13" y="32"/>
                    <a:pt x="13" y="32"/>
                    <a:pt x="13" y="32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8" y="32"/>
                    <a:pt x="32" y="28"/>
                    <a:pt x="32" y="2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4"/>
                    <a:pt x="28" y="0"/>
                    <a:pt x="2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3" y="32"/>
                    <a:pt x="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3" name="Freeform 24">
              <a:extLst>
                <a:ext uri="{FF2B5EF4-FFF2-40B4-BE49-F238E27FC236}">
                  <a16:creationId xmlns:a16="http://schemas.microsoft.com/office/drawing/2014/main" id="{BBF54AB5-F235-E04B-805A-280E9D35A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6225" y="4071938"/>
              <a:ext cx="30162" cy="130175"/>
            </a:xfrm>
            <a:custGeom>
              <a:avLst/>
              <a:gdLst>
                <a:gd name="T0" fmla="*/ 9 w 19"/>
                <a:gd name="T1" fmla="*/ 0 h 82"/>
                <a:gd name="T2" fmla="*/ 0 w 19"/>
                <a:gd name="T3" fmla="*/ 68 h 82"/>
                <a:gd name="T4" fmla="*/ 9 w 19"/>
                <a:gd name="T5" fmla="*/ 82 h 82"/>
                <a:gd name="T6" fmla="*/ 19 w 19"/>
                <a:gd name="T7" fmla="*/ 68 h 82"/>
                <a:gd name="T8" fmla="*/ 9 w 19"/>
                <a:gd name="T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82">
                  <a:moveTo>
                    <a:pt x="9" y="0"/>
                  </a:moveTo>
                  <a:lnTo>
                    <a:pt x="0" y="68"/>
                  </a:lnTo>
                  <a:lnTo>
                    <a:pt x="9" y="82"/>
                  </a:lnTo>
                  <a:lnTo>
                    <a:pt x="19" y="68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4" name="Freeform 25">
              <a:extLst>
                <a:ext uri="{FF2B5EF4-FFF2-40B4-BE49-F238E27FC236}">
                  <a16:creationId xmlns:a16="http://schemas.microsoft.com/office/drawing/2014/main" id="{E29316E1-92E7-844D-8EBC-E0F9E02F6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5900" y="3962400"/>
              <a:ext cx="161925" cy="263525"/>
            </a:xfrm>
            <a:custGeom>
              <a:avLst/>
              <a:gdLst>
                <a:gd name="T0" fmla="*/ 49 w 59"/>
                <a:gd name="T1" fmla="*/ 31 h 96"/>
                <a:gd name="T2" fmla="*/ 38 w 59"/>
                <a:gd name="T3" fmla="*/ 31 h 96"/>
                <a:gd name="T4" fmla="*/ 40 w 59"/>
                <a:gd name="T5" fmla="*/ 30 h 96"/>
                <a:gd name="T6" fmla="*/ 43 w 59"/>
                <a:gd name="T7" fmla="*/ 23 h 96"/>
                <a:gd name="T8" fmla="*/ 43 w 59"/>
                <a:gd name="T9" fmla="*/ 8 h 96"/>
                <a:gd name="T10" fmla="*/ 35 w 59"/>
                <a:gd name="T11" fmla="*/ 0 h 96"/>
                <a:gd name="T12" fmla="*/ 19 w 59"/>
                <a:gd name="T13" fmla="*/ 0 h 96"/>
                <a:gd name="T14" fmla="*/ 11 w 59"/>
                <a:gd name="T15" fmla="*/ 8 h 96"/>
                <a:gd name="T16" fmla="*/ 11 w 59"/>
                <a:gd name="T17" fmla="*/ 23 h 96"/>
                <a:gd name="T18" fmla="*/ 15 w 59"/>
                <a:gd name="T19" fmla="*/ 30 h 96"/>
                <a:gd name="T20" fmla="*/ 17 w 59"/>
                <a:gd name="T21" fmla="*/ 31 h 96"/>
                <a:gd name="T22" fmla="*/ 5 w 59"/>
                <a:gd name="T23" fmla="*/ 31 h 96"/>
                <a:gd name="T24" fmla="*/ 0 w 59"/>
                <a:gd name="T25" fmla="*/ 32 h 96"/>
                <a:gd name="T26" fmla="*/ 2 w 59"/>
                <a:gd name="T27" fmla="*/ 33 h 96"/>
                <a:gd name="T28" fmla="*/ 5 w 59"/>
                <a:gd name="T29" fmla="*/ 33 h 96"/>
                <a:gd name="T30" fmla="*/ 25 w 59"/>
                <a:gd name="T31" fmla="*/ 33 h 96"/>
                <a:gd name="T32" fmla="*/ 27 w 59"/>
                <a:gd name="T33" fmla="*/ 38 h 96"/>
                <a:gd name="T34" fmla="*/ 29 w 59"/>
                <a:gd name="T35" fmla="*/ 33 h 96"/>
                <a:gd name="T36" fmla="*/ 49 w 59"/>
                <a:gd name="T37" fmla="*/ 33 h 96"/>
                <a:gd name="T38" fmla="*/ 57 w 59"/>
                <a:gd name="T39" fmla="*/ 40 h 96"/>
                <a:gd name="T40" fmla="*/ 57 w 59"/>
                <a:gd name="T41" fmla="*/ 87 h 96"/>
                <a:gd name="T42" fmla="*/ 49 w 59"/>
                <a:gd name="T43" fmla="*/ 94 h 96"/>
                <a:gd name="T44" fmla="*/ 22 w 59"/>
                <a:gd name="T45" fmla="*/ 94 h 96"/>
                <a:gd name="T46" fmla="*/ 22 w 59"/>
                <a:gd name="T47" fmla="*/ 96 h 96"/>
                <a:gd name="T48" fmla="*/ 49 w 59"/>
                <a:gd name="T49" fmla="*/ 96 h 96"/>
                <a:gd name="T50" fmla="*/ 59 w 59"/>
                <a:gd name="T51" fmla="*/ 87 h 96"/>
                <a:gd name="T52" fmla="*/ 59 w 59"/>
                <a:gd name="T53" fmla="*/ 40 h 96"/>
                <a:gd name="T54" fmla="*/ 49 w 59"/>
                <a:gd name="T55" fmla="*/ 3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" h="96">
                  <a:moveTo>
                    <a:pt x="49" y="31"/>
                  </a:moveTo>
                  <a:cubicBezTo>
                    <a:pt x="38" y="31"/>
                    <a:pt x="38" y="31"/>
                    <a:pt x="38" y="3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2" y="28"/>
                    <a:pt x="43" y="26"/>
                    <a:pt x="43" y="23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3"/>
                    <a:pt x="39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5" y="0"/>
                    <a:pt x="11" y="3"/>
                    <a:pt x="11" y="8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6"/>
                    <a:pt x="13" y="28"/>
                    <a:pt x="15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1"/>
                    <a:pt x="2" y="32"/>
                    <a:pt x="0" y="32"/>
                  </a:cubicBezTo>
                  <a:cubicBezTo>
                    <a:pt x="1" y="33"/>
                    <a:pt x="2" y="33"/>
                    <a:pt x="2" y="33"/>
                  </a:cubicBezTo>
                  <a:cubicBezTo>
                    <a:pt x="3" y="33"/>
                    <a:pt x="4" y="33"/>
                    <a:pt x="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4" y="33"/>
                    <a:pt x="57" y="36"/>
                    <a:pt x="57" y="40"/>
                  </a:cubicBezTo>
                  <a:cubicBezTo>
                    <a:pt x="57" y="87"/>
                    <a:pt x="57" y="87"/>
                    <a:pt x="57" y="87"/>
                  </a:cubicBezTo>
                  <a:cubicBezTo>
                    <a:pt x="57" y="91"/>
                    <a:pt x="54" y="94"/>
                    <a:pt x="49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6"/>
                    <a:pt x="22" y="96"/>
                    <a:pt x="22" y="96"/>
                  </a:cubicBezTo>
                  <a:cubicBezTo>
                    <a:pt x="49" y="96"/>
                    <a:pt x="49" y="96"/>
                    <a:pt x="49" y="96"/>
                  </a:cubicBezTo>
                  <a:cubicBezTo>
                    <a:pt x="55" y="96"/>
                    <a:pt x="59" y="92"/>
                    <a:pt x="59" y="87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5" y="31"/>
                    <a:pt x="4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5" name="Freeform 26">
              <a:extLst>
                <a:ext uri="{FF2B5EF4-FFF2-40B4-BE49-F238E27FC236}">
                  <a16:creationId xmlns:a16="http://schemas.microsoft.com/office/drawing/2014/main" id="{B2A94A09-84AE-7744-A451-D419963020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35250" y="4052888"/>
              <a:ext cx="174625" cy="269875"/>
            </a:xfrm>
            <a:custGeom>
              <a:avLst/>
              <a:gdLst>
                <a:gd name="T0" fmla="*/ 54 w 64"/>
                <a:gd name="T1" fmla="*/ 33 h 98"/>
                <a:gd name="T2" fmla="*/ 46 w 64"/>
                <a:gd name="T3" fmla="*/ 33 h 98"/>
                <a:gd name="T4" fmla="*/ 47 w 64"/>
                <a:gd name="T5" fmla="*/ 32 h 98"/>
                <a:gd name="T6" fmla="*/ 49 w 64"/>
                <a:gd name="T7" fmla="*/ 25 h 98"/>
                <a:gd name="T8" fmla="*/ 49 w 64"/>
                <a:gd name="T9" fmla="*/ 10 h 98"/>
                <a:gd name="T10" fmla="*/ 40 w 64"/>
                <a:gd name="T11" fmla="*/ 0 h 98"/>
                <a:gd name="T12" fmla="*/ 24 w 64"/>
                <a:gd name="T13" fmla="*/ 0 h 98"/>
                <a:gd name="T14" fmla="*/ 14 w 64"/>
                <a:gd name="T15" fmla="*/ 10 h 98"/>
                <a:gd name="T16" fmla="*/ 14 w 64"/>
                <a:gd name="T17" fmla="*/ 25 h 98"/>
                <a:gd name="T18" fmla="*/ 17 w 64"/>
                <a:gd name="T19" fmla="*/ 32 h 98"/>
                <a:gd name="T20" fmla="*/ 18 w 64"/>
                <a:gd name="T21" fmla="*/ 33 h 98"/>
                <a:gd name="T22" fmla="*/ 9 w 64"/>
                <a:gd name="T23" fmla="*/ 33 h 98"/>
                <a:gd name="T24" fmla="*/ 0 w 64"/>
                <a:gd name="T25" fmla="*/ 42 h 98"/>
                <a:gd name="T26" fmla="*/ 0 w 64"/>
                <a:gd name="T27" fmla="*/ 90 h 98"/>
                <a:gd name="T28" fmla="*/ 9 w 64"/>
                <a:gd name="T29" fmla="*/ 98 h 98"/>
                <a:gd name="T30" fmla="*/ 54 w 64"/>
                <a:gd name="T31" fmla="*/ 98 h 98"/>
                <a:gd name="T32" fmla="*/ 64 w 64"/>
                <a:gd name="T33" fmla="*/ 90 h 98"/>
                <a:gd name="T34" fmla="*/ 64 w 64"/>
                <a:gd name="T35" fmla="*/ 42 h 98"/>
                <a:gd name="T36" fmla="*/ 54 w 64"/>
                <a:gd name="T37" fmla="*/ 33 h 98"/>
                <a:gd name="T38" fmla="*/ 16 w 64"/>
                <a:gd name="T39" fmla="*/ 25 h 98"/>
                <a:gd name="T40" fmla="*/ 16 w 64"/>
                <a:gd name="T41" fmla="*/ 10 h 98"/>
                <a:gd name="T42" fmla="*/ 24 w 64"/>
                <a:gd name="T43" fmla="*/ 2 h 98"/>
                <a:gd name="T44" fmla="*/ 40 w 64"/>
                <a:gd name="T45" fmla="*/ 2 h 98"/>
                <a:gd name="T46" fmla="*/ 48 w 64"/>
                <a:gd name="T47" fmla="*/ 10 h 98"/>
                <a:gd name="T48" fmla="*/ 48 w 64"/>
                <a:gd name="T49" fmla="*/ 25 h 98"/>
                <a:gd name="T50" fmla="*/ 40 w 64"/>
                <a:gd name="T51" fmla="*/ 33 h 98"/>
                <a:gd name="T52" fmla="*/ 24 w 64"/>
                <a:gd name="T53" fmla="*/ 33 h 98"/>
                <a:gd name="T54" fmla="*/ 16 w 64"/>
                <a:gd name="T55" fmla="*/ 25 h 98"/>
                <a:gd name="T56" fmla="*/ 62 w 64"/>
                <a:gd name="T57" fmla="*/ 90 h 98"/>
                <a:gd name="T58" fmla="*/ 54 w 64"/>
                <a:gd name="T59" fmla="*/ 96 h 98"/>
                <a:gd name="T60" fmla="*/ 9 w 64"/>
                <a:gd name="T61" fmla="*/ 96 h 98"/>
                <a:gd name="T62" fmla="*/ 1 w 64"/>
                <a:gd name="T63" fmla="*/ 90 h 98"/>
                <a:gd name="T64" fmla="*/ 1 w 64"/>
                <a:gd name="T65" fmla="*/ 42 h 98"/>
                <a:gd name="T66" fmla="*/ 9 w 64"/>
                <a:gd name="T67" fmla="*/ 35 h 98"/>
                <a:gd name="T68" fmla="*/ 30 w 64"/>
                <a:gd name="T69" fmla="*/ 35 h 98"/>
                <a:gd name="T70" fmla="*/ 32 w 64"/>
                <a:gd name="T71" fmla="*/ 40 h 98"/>
                <a:gd name="T72" fmla="*/ 34 w 64"/>
                <a:gd name="T73" fmla="*/ 35 h 98"/>
                <a:gd name="T74" fmla="*/ 54 w 64"/>
                <a:gd name="T75" fmla="*/ 35 h 98"/>
                <a:gd name="T76" fmla="*/ 62 w 64"/>
                <a:gd name="T77" fmla="*/ 42 h 98"/>
                <a:gd name="T78" fmla="*/ 62 w 64"/>
                <a:gd name="T79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98">
                  <a:moveTo>
                    <a:pt x="54" y="33"/>
                  </a:move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9" y="30"/>
                    <a:pt x="49" y="28"/>
                    <a:pt x="49" y="25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4"/>
                    <a:pt x="45" y="0"/>
                    <a:pt x="4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0"/>
                    <a:pt x="14" y="4"/>
                    <a:pt x="14" y="10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8"/>
                    <a:pt x="15" y="30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4" y="33"/>
                    <a:pt x="0" y="37"/>
                    <a:pt x="0" y="42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4"/>
                    <a:pt x="4" y="98"/>
                    <a:pt x="9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0" y="98"/>
                    <a:pt x="64" y="94"/>
                    <a:pt x="64" y="90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4" y="37"/>
                    <a:pt x="60" y="33"/>
                    <a:pt x="54" y="33"/>
                  </a:cubicBezTo>
                  <a:close/>
                  <a:moveTo>
                    <a:pt x="16" y="25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5"/>
                    <a:pt x="20" y="2"/>
                    <a:pt x="24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4" y="2"/>
                    <a:pt x="48" y="5"/>
                    <a:pt x="48" y="10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30"/>
                    <a:pt x="44" y="33"/>
                    <a:pt x="40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0" y="33"/>
                    <a:pt x="16" y="30"/>
                    <a:pt x="16" y="25"/>
                  </a:cubicBezTo>
                  <a:close/>
                  <a:moveTo>
                    <a:pt x="62" y="90"/>
                  </a:moveTo>
                  <a:cubicBezTo>
                    <a:pt x="62" y="93"/>
                    <a:pt x="59" y="96"/>
                    <a:pt x="54" y="96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5" y="96"/>
                    <a:pt x="1" y="93"/>
                    <a:pt x="1" y="9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8"/>
                    <a:pt x="5" y="35"/>
                    <a:pt x="9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9" y="35"/>
                    <a:pt x="62" y="38"/>
                    <a:pt x="62" y="42"/>
                  </a:cubicBezTo>
                  <a:lnTo>
                    <a:pt x="62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6" name="Freeform 27">
              <a:extLst>
                <a:ext uri="{FF2B5EF4-FFF2-40B4-BE49-F238E27FC236}">
                  <a16:creationId xmlns:a16="http://schemas.microsoft.com/office/drawing/2014/main" id="{62DA0782-A21E-6B43-A791-1844D864D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6688" y="4171950"/>
              <a:ext cx="30162" cy="125413"/>
            </a:xfrm>
            <a:custGeom>
              <a:avLst/>
              <a:gdLst>
                <a:gd name="T0" fmla="*/ 0 w 19"/>
                <a:gd name="T1" fmla="*/ 65 h 79"/>
                <a:gd name="T2" fmla="*/ 10 w 19"/>
                <a:gd name="T3" fmla="*/ 79 h 79"/>
                <a:gd name="T4" fmla="*/ 19 w 19"/>
                <a:gd name="T5" fmla="*/ 65 h 79"/>
                <a:gd name="T6" fmla="*/ 10 w 19"/>
                <a:gd name="T7" fmla="*/ 0 h 79"/>
                <a:gd name="T8" fmla="*/ 0 w 19"/>
                <a:gd name="T9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9">
                  <a:moveTo>
                    <a:pt x="0" y="65"/>
                  </a:moveTo>
                  <a:lnTo>
                    <a:pt x="10" y="79"/>
                  </a:lnTo>
                  <a:lnTo>
                    <a:pt x="19" y="65"/>
                  </a:lnTo>
                  <a:lnTo>
                    <a:pt x="10" y="0"/>
                  </a:lnTo>
                  <a:lnTo>
                    <a:pt x="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97" name="组合 104">
            <a:extLst>
              <a:ext uri="{FF2B5EF4-FFF2-40B4-BE49-F238E27FC236}">
                <a16:creationId xmlns:a16="http://schemas.microsoft.com/office/drawing/2014/main" id="{BAA05454-422D-1946-B956-82B4AAAA1E18}"/>
              </a:ext>
            </a:extLst>
          </p:cNvPr>
          <p:cNvGrpSpPr/>
          <p:nvPr/>
        </p:nvGrpSpPr>
        <p:grpSpPr>
          <a:xfrm rot="2700000">
            <a:off x="1522573" y="3532632"/>
            <a:ext cx="2719207" cy="1147112"/>
            <a:chOff x="6319033" y="1451876"/>
            <a:chExt cx="2175447" cy="917851"/>
          </a:xfrm>
        </p:grpSpPr>
        <p:sp>
          <p:nvSpPr>
            <p:cNvPr id="98" name="TextBox 122">
              <a:extLst>
                <a:ext uri="{FF2B5EF4-FFF2-40B4-BE49-F238E27FC236}">
                  <a16:creationId xmlns:a16="http://schemas.microsoft.com/office/drawing/2014/main" id="{3CB437E4-0285-8C45-8F44-D98E98D28B82}"/>
                </a:ext>
              </a:extLst>
            </p:cNvPr>
            <p:cNvSpPr txBox="1"/>
            <p:nvPr/>
          </p:nvSpPr>
          <p:spPr>
            <a:xfrm>
              <a:off x="6422835" y="2135776"/>
              <a:ext cx="2071645" cy="233951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9170">
                <a:spcBef>
                  <a:spcPct val="20000"/>
                </a:spcBef>
                <a:defRPr sz="11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99" name="矩形 106">
              <a:extLst>
                <a:ext uri="{FF2B5EF4-FFF2-40B4-BE49-F238E27FC236}">
                  <a16:creationId xmlns:a16="http://schemas.microsoft.com/office/drawing/2014/main" id="{73286A0A-1C5E-C24D-8A51-4FA3A9790BDD}"/>
                </a:ext>
              </a:extLst>
            </p:cNvPr>
            <p:cNvSpPr/>
            <p:nvPr/>
          </p:nvSpPr>
          <p:spPr>
            <a:xfrm>
              <a:off x="6319033" y="1451876"/>
              <a:ext cx="2026354" cy="484164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ctr"/>
              <a:r>
                <a:rPr lang="ru-RU" altLang="zh-CN" sz="16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✅Крутая команда, с которой весело</a:t>
              </a:r>
            </a:p>
          </p:txBody>
        </p:sp>
        <p:cxnSp>
          <p:nvCxnSpPr>
            <p:cNvPr id="100" name="直接连接符 107">
              <a:extLst>
                <a:ext uri="{FF2B5EF4-FFF2-40B4-BE49-F238E27FC236}">
                  <a16:creationId xmlns:a16="http://schemas.microsoft.com/office/drawing/2014/main" id="{05EFA2BB-FEEE-2444-91F2-A765D2D77C70}"/>
                </a:ext>
              </a:extLst>
            </p:cNvPr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1" name="任意多边形 108">
            <a:extLst>
              <a:ext uri="{FF2B5EF4-FFF2-40B4-BE49-F238E27FC236}">
                <a16:creationId xmlns:a16="http://schemas.microsoft.com/office/drawing/2014/main" id="{87CAA1BA-83E6-7D40-BE34-419DC8C8AD6A}"/>
              </a:ext>
            </a:extLst>
          </p:cNvPr>
          <p:cNvSpPr/>
          <p:nvPr/>
        </p:nvSpPr>
        <p:spPr>
          <a:xfrm>
            <a:off x="3424159" y="3281760"/>
            <a:ext cx="2185605" cy="2185905"/>
          </a:xfrm>
          <a:custGeom>
            <a:avLst/>
            <a:gdLst>
              <a:gd name="connsiteX0" fmla="*/ 1748790 w 1748790"/>
              <a:gd name="connsiteY0" fmla="*/ 0 h 1748790"/>
              <a:gd name="connsiteX1" fmla="*/ 0 w 1748790"/>
              <a:gd name="connsiteY1" fmla="*/ 1748790 h 1748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48790" h="1748790">
                <a:moveTo>
                  <a:pt x="1748790" y="0"/>
                </a:moveTo>
                <a:lnTo>
                  <a:pt x="0" y="1748790"/>
                </a:lnTo>
              </a:path>
            </a:pathLst>
          </a:custGeom>
          <a:noFill/>
          <a:ln w="12700">
            <a:solidFill>
              <a:schemeClr val="bg1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02" name="组合 109">
            <a:extLst>
              <a:ext uri="{FF2B5EF4-FFF2-40B4-BE49-F238E27FC236}">
                <a16:creationId xmlns:a16="http://schemas.microsoft.com/office/drawing/2014/main" id="{04463E4C-6947-1443-BFB5-3B4753B4CF37}"/>
              </a:ext>
            </a:extLst>
          </p:cNvPr>
          <p:cNvGrpSpPr/>
          <p:nvPr/>
        </p:nvGrpSpPr>
        <p:grpSpPr>
          <a:xfrm rot="2700000">
            <a:off x="8642467" y="1960981"/>
            <a:ext cx="2810185" cy="692960"/>
            <a:chOff x="6292240" y="1366270"/>
            <a:chExt cx="2248234" cy="554466"/>
          </a:xfrm>
        </p:grpSpPr>
        <p:sp>
          <p:nvSpPr>
            <p:cNvPr id="104" name="矩形 111">
              <a:extLst>
                <a:ext uri="{FF2B5EF4-FFF2-40B4-BE49-F238E27FC236}">
                  <a16:creationId xmlns:a16="http://schemas.microsoft.com/office/drawing/2014/main" id="{B60F756F-3602-E44C-9F31-9BCF8AA9DE26}"/>
                </a:ext>
              </a:extLst>
            </p:cNvPr>
            <p:cNvSpPr/>
            <p:nvPr/>
          </p:nvSpPr>
          <p:spPr>
            <a:xfrm>
              <a:off x="6292240" y="1366270"/>
              <a:ext cx="2248234" cy="542959"/>
            </a:xfrm>
            <a:prstGeom prst="rect">
              <a:avLst/>
            </a:prstGeom>
          </p:spPr>
          <p:txBody>
            <a:bodyPr vert="horz" wrap="square" lIns="111567" tIns="55783" rIns="111567" bIns="55783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ru-RU" altLang="zh-CN" sz="1600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✅ Камера, свет, звук — всё как у профи</a:t>
              </a:r>
            </a:p>
          </p:txBody>
        </p:sp>
        <p:cxnSp>
          <p:nvCxnSpPr>
            <p:cNvPr id="105" name="直接连接符 112">
              <a:extLst>
                <a:ext uri="{FF2B5EF4-FFF2-40B4-BE49-F238E27FC236}">
                  <a16:creationId xmlns:a16="http://schemas.microsoft.com/office/drawing/2014/main" id="{FB515C4B-AA06-DE4D-8233-FE1DBE98CEF7}"/>
                </a:ext>
              </a:extLst>
            </p:cNvPr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任意多边形 113">
            <a:extLst>
              <a:ext uri="{FF2B5EF4-FFF2-40B4-BE49-F238E27FC236}">
                <a16:creationId xmlns:a16="http://schemas.microsoft.com/office/drawing/2014/main" id="{57E760DC-48EC-7242-887F-E88D6942F220}"/>
              </a:ext>
            </a:extLst>
          </p:cNvPr>
          <p:cNvSpPr/>
          <p:nvPr/>
        </p:nvSpPr>
        <p:spPr>
          <a:xfrm>
            <a:off x="6923766" y="1641703"/>
            <a:ext cx="1632572" cy="1650936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solidFill>
            <a:srgbClr val="261F1C"/>
          </a:solidFill>
          <a:ln w="12700">
            <a:solidFill>
              <a:schemeClr val="bg1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2399" dirty="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07" name="组合 114">
            <a:extLst>
              <a:ext uri="{FF2B5EF4-FFF2-40B4-BE49-F238E27FC236}">
                <a16:creationId xmlns:a16="http://schemas.microsoft.com/office/drawing/2014/main" id="{21EB0087-295F-DC46-BBF3-01548D98B192}"/>
              </a:ext>
            </a:extLst>
          </p:cNvPr>
          <p:cNvGrpSpPr/>
          <p:nvPr/>
        </p:nvGrpSpPr>
        <p:grpSpPr>
          <a:xfrm>
            <a:off x="8087404" y="2295332"/>
            <a:ext cx="509896" cy="400828"/>
            <a:chOff x="5297488" y="2511425"/>
            <a:chExt cx="407988" cy="320675"/>
          </a:xfrm>
          <a:solidFill>
            <a:schemeClr val="bg1"/>
          </a:solidFill>
        </p:grpSpPr>
        <p:sp>
          <p:nvSpPr>
            <p:cNvPr id="108" name="Freeform 34">
              <a:extLst>
                <a:ext uri="{FF2B5EF4-FFF2-40B4-BE49-F238E27FC236}">
                  <a16:creationId xmlns:a16="http://schemas.microsoft.com/office/drawing/2014/main" id="{99BEF26B-D0A3-9F4E-9028-5D3F51D0E4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7488" y="2511425"/>
              <a:ext cx="322263" cy="239713"/>
            </a:xfrm>
            <a:custGeom>
              <a:avLst/>
              <a:gdLst>
                <a:gd name="T0" fmla="*/ 15 w 131"/>
                <a:gd name="T1" fmla="*/ 92 h 97"/>
                <a:gd name="T2" fmla="*/ 6 w 131"/>
                <a:gd name="T3" fmla="*/ 83 h 97"/>
                <a:gd name="T4" fmla="*/ 6 w 131"/>
                <a:gd name="T5" fmla="*/ 15 h 97"/>
                <a:gd name="T6" fmla="*/ 15 w 131"/>
                <a:gd name="T7" fmla="*/ 6 h 97"/>
                <a:gd name="T8" fmla="*/ 117 w 131"/>
                <a:gd name="T9" fmla="*/ 6 h 97"/>
                <a:gd name="T10" fmla="*/ 126 w 131"/>
                <a:gd name="T11" fmla="*/ 15 h 97"/>
                <a:gd name="T12" fmla="*/ 126 w 131"/>
                <a:gd name="T13" fmla="*/ 23 h 97"/>
                <a:gd name="T14" fmla="*/ 131 w 131"/>
                <a:gd name="T15" fmla="*/ 23 h 97"/>
                <a:gd name="T16" fmla="*/ 131 w 131"/>
                <a:gd name="T17" fmla="*/ 15 h 97"/>
                <a:gd name="T18" fmla="*/ 117 w 131"/>
                <a:gd name="T19" fmla="*/ 0 h 97"/>
                <a:gd name="T20" fmla="*/ 15 w 131"/>
                <a:gd name="T21" fmla="*/ 0 h 97"/>
                <a:gd name="T22" fmla="*/ 0 w 131"/>
                <a:gd name="T23" fmla="*/ 15 h 97"/>
                <a:gd name="T24" fmla="*/ 0 w 131"/>
                <a:gd name="T25" fmla="*/ 83 h 97"/>
                <a:gd name="T26" fmla="*/ 15 w 131"/>
                <a:gd name="T27" fmla="*/ 97 h 97"/>
                <a:gd name="T28" fmla="*/ 97 w 131"/>
                <a:gd name="T29" fmla="*/ 97 h 97"/>
                <a:gd name="T30" fmla="*/ 97 w 131"/>
                <a:gd name="T31" fmla="*/ 92 h 97"/>
                <a:gd name="T32" fmla="*/ 15 w 131"/>
                <a:gd name="T33" fmla="*/ 9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97">
                  <a:moveTo>
                    <a:pt x="15" y="92"/>
                  </a:moveTo>
                  <a:cubicBezTo>
                    <a:pt x="10" y="92"/>
                    <a:pt x="6" y="88"/>
                    <a:pt x="6" y="8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0"/>
                    <a:pt x="10" y="6"/>
                    <a:pt x="15" y="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22" y="6"/>
                    <a:pt x="126" y="10"/>
                    <a:pt x="126" y="15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7"/>
                    <a:pt x="125" y="0"/>
                    <a:pt x="11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1"/>
                    <a:pt x="7" y="97"/>
                    <a:pt x="15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92"/>
                    <a:pt x="97" y="92"/>
                    <a:pt x="97" y="92"/>
                  </a:cubicBezTo>
                  <a:lnTo>
                    <a:pt x="15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9" name="Freeform 35">
              <a:extLst>
                <a:ext uri="{FF2B5EF4-FFF2-40B4-BE49-F238E27FC236}">
                  <a16:creationId xmlns:a16="http://schemas.microsoft.com/office/drawing/2014/main" id="{91F3335C-1D0A-1843-B1BA-67223DBD2C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1963" y="2663825"/>
              <a:ext cx="163513" cy="168275"/>
            </a:xfrm>
            <a:custGeom>
              <a:avLst/>
              <a:gdLst>
                <a:gd name="T0" fmla="*/ 58 w 67"/>
                <a:gd name="T1" fmla="*/ 0 h 68"/>
                <a:gd name="T2" fmla="*/ 46 w 67"/>
                <a:gd name="T3" fmla="*/ 0 h 68"/>
                <a:gd name="T4" fmla="*/ 37 w 67"/>
                <a:gd name="T5" fmla="*/ 37 h 68"/>
                <a:gd name="T6" fmla="*/ 33 w 67"/>
                <a:gd name="T7" fmla="*/ 8 h 68"/>
                <a:gd name="T8" fmla="*/ 29 w 67"/>
                <a:gd name="T9" fmla="*/ 37 h 68"/>
                <a:gd name="T10" fmla="*/ 21 w 67"/>
                <a:gd name="T11" fmla="*/ 0 h 68"/>
                <a:gd name="T12" fmla="*/ 9 w 67"/>
                <a:gd name="T13" fmla="*/ 0 h 68"/>
                <a:gd name="T14" fmla="*/ 0 w 67"/>
                <a:gd name="T15" fmla="*/ 8 h 68"/>
                <a:gd name="T16" fmla="*/ 0 w 67"/>
                <a:gd name="T17" fmla="*/ 60 h 68"/>
                <a:gd name="T18" fmla="*/ 9 w 67"/>
                <a:gd name="T19" fmla="*/ 68 h 68"/>
                <a:gd name="T20" fmla="*/ 58 w 67"/>
                <a:gd name="T21" fmla="*/ 68 h 68"/>
                <a:gd name="T22" fmla="*/ 67 w 67"/>
                <a:gd name="T23" fmla="*/ 60 h 68"/>
                <a:gd name="T24" fmla="*/ 67 w 67"/>
                <a:gd name="T25" fmla="*/ 8 h 68"/>
                <a:gd name="T26" fmla="*/ 58 w 67"/>
                <a:gd name="T2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8">
                  <a:moveTo>
                    <a:pt x="58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5"/>
                    <a:pt x="4" y="68"/>
                    <a:pt x="9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63" y="68"/>
                    <a:pt x="67" y="65"/>
                    <a:pt x="67" y="60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7" y="4"/>
                    <a:pt x="63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10" name="Freeform 36">
              <a:extLst>
                <a:ext uri="{FF2B5EF4-FFF2-40B4-BE49-F238E27FC236}">
                  <a16:creationId xmlns:a16="http://schemas.microsoft.com/office/drawing/2014/main" id="{F1409E6F-A82C-B049-B406-6B79AD8B2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0063" y="2573338"/>
              <a:ext cx="87313" cy="103188"/>
            </a:xfrm>
            <a:custGeom>
              <a:avLst/>
              <a:gdLst>
                <a:gd name="T0" fmla="*/ 9 w 35"/>
                <a:gd name="T1" fmla="*/ 35 h 42"/>
                <a:gd name="T2" fmla="*/ 9 w 35"/>
                <a:gd name="T3" fmla="*/ 36 h 42"/>
                <a:gd name="T4" fmla="*/ 15 w 35"/>
                <a:gd name="T5" fmla="*/ 36 h 42"/>
                <a:gd name="T6" fmla="*/ 17 w 35"/>
                <a:gd name="T7" fmla="*/ 42 h 42"/>
                <a:gd name="T8" fmla="*/ 20 w 35"/>
                <a:gd name="T9" fmla="*/ 36 h 42"/>
                <a:gd name="T10" fmla="*/ 26 w 35"/>
                <a:gd name="T11" fmla="*/ 36 h 42"/>
                <a:gd name="T12" fmla="*/ 26 w 35"/>
                <a:gd name="T13" fmla="*/ 35 h 42"/>
                <a:gd name="T14" fmla="*/ 35 w 35"/>
                <a:gd name="T15" fmla="*/ 26 h 42"/>
                <a:gd name="T16" fmla="*/ 35 w 35"/>
                <a:gd name="T17" fmla="*/ 9 h 42"/>
                <a:gd name="T18" fmla="*/ 26 w 35"/>
                <a:gd name="T19" fmla="*/ 0 h 42"/>
                <a:gd name="T20" fmla="*/ 9 w 35"/>
                <a:gd name="T21" fmla="*/ 0 h 42"/>
                <a:gd name="T22" fmla="*/ 0 w 35"/>
                <a:gd name="T23" fmla="*/ 9 h 42"/>
                <a:gd name="T24" fmla="*/ 0 w 35"/>
                <a:gd name="T25" fmla="*/ 26 h 42"/>
                <a:gd name="T26" fmla="*/ 9 w 35"/>
                <a:gd name="T27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" h="42">
                  <a:moveTo>
                    <a:pt x="9" y="35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1" y="35"/>
                    <a:pt x="35" y="31"/>
                    <a:pt x="35" y="26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4"/>
                    <a:pt x="31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1"/>
                    <a:pt x="4" y="35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11" name="Freeform 37">
              <a:extLst>
                <a:ext uri="{FF2B5EF4-FFF2-40B4-BE49-F238E27FC236}">
                  <a16:creationId xmlns:a16="http://schemas.microsoft.com/office/drawing/2014/main" id="{132C9DFC-6F47-A647-AEA1-76C038B92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2413" y="2605088"/>
              <a:ext cx="203200" cy="109538"/>
            </a:xfrm>
            <a:custGeom>
              <a:avLst/>
              <a:gdLst>
                <a:gd name="T0" fmla="*/ 116 w 128"/>
                <a:gd name="T1" fmla="*/ 9 h 69"/>
                <a:gd name="T2" fmla="*/ 91 w 128"/>
                <a:gd name="T3" fmla="*/ 34 h 69"/>
                <a:gd name="T4" fmla="*/ 79 w 128"/>
                <a:gd name="T5" fmla="*/ 20 h 69"/>
                <a:gd name="T6" fmla="*/ 38 w 128"/>
                <a:gd name="T7" fmla="*/ 59 h 69"/>
                <a:gd name="T8" fmla="*/ 15 w 128"/>
                <a:gd name="T9" fmla="*/ 50 h 69"/>
                <a:gd name="T10" fmla="*/ 0 w 128"/>
                <a:gd name="T11" fmla="*/ 65 h 69"/>
                <a:gd name="T12" fmla="*/ 3 w 128"/>
                <a:gd name="T13" fmla="*/ 69 h 69"/>
                <a:gd name="T14" fmla="*/ 17 w 128"/>
                <a:gd name="T15" fmla="*/ 55 h 69"/>
                <a:gd name="T16" fmla="*/ 40 w 128"/>
                <a:gd name="T17" fmla="*/ 64 h 69"/>
                <a:gd name="T18" fmla="*/ 79 w 128"/>
                <a:gd name="T19" fmla="*/ 26 h 69"/>
                <a:gd name="T20" fmla="*/ 91 w 128"/>
                <a:gd name="T21" fmla="*/ 40 h 69"/>
                <a:gd name="T22" fmla="*/ 119 w 128"/>
                <a:gd name="T23" fmla="*/ 12 h 69"/>
                <a:gd name="T24" fmla="*/ 124 w 128"/>
                <a:gd name="T25" fmla="*/ 17 h 69"/>
                <a:gd name="T26" fmla="*/ 128 w 128"/>
                <a:gd name="T27" fmla="*/ 0 h 69"/>
                <a:gd name="T28" fmla="*/ 111 w 128"/>
                <a:gd name="T29" fmla="*/ 5 h 69"/>
                <a:gd name="T30" fmla="*/ 116 w 128"/>
                <a:gd name="T31" fmla="*/ 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69">
                  <a:moveTo>
                    <a:pt x="116" y="9"/>
                  </a:moveTo>
                  <a:lnTo>
                    <a:pt x="91" y="34"/>
                  </a:lnTo>
                  <a:lnTo>
                    <a:pt x="79" y="20"/>
                  </a:lnTo>
                  <a:lnTo>
                    <a:pt x="38" y="59"/>
                  </a:lnTo>
                  <a:lnTo>
                    <a:pt x="15" y="50"/>
                  </a:lnTo>
                  <a:lnTo>
                    <a:pt x="0" y="65"/>
                  </a:lnTo>
                  <a:lnTo>
                    <a:pt x="3" y="69"/>
                  </a:lnTo>
                  <a:lnTo>
                    <a:pt x="17" y="55"/>
                  </a:lnTo>
                  <a:lnTo>
                    <a:pt x="40" y="64"/>
                  </a:lnTo>
                  <a:lnTo>
                    <a:pt x="79" y="26"/>
                  </a:lnTo>
                  <a:lnTo>
                    <a:pt x="91" y="40"/>
                  </a:lnTo>
                  <a:lnTo>
                    <a:pt x="119" y="12"/>
                  </a:lnTo>
                  <a:lnTo>
                    <a:pt x="124" y="17"/>
                  </a:lnTo>
                  <a:lnTo>
                    <a:pt x="128" y="0"/>
                  </a:lnTo>
                  <a:lnTo>
                    <a:pt x="111" y="5"/>
                  </a:lnTo>
                  <a:lnTo>
                    <a:pt x="11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54" name="Title 1">
            <a:extLst>
              <a:ext uri="{FF2B5EF4-FFF2-40B4-BE49-F238E27FC236}">
                <a16:creationId xmlns:a16="http://schemas.microsoft.com/office/drawing/2014/main" id="{15E094B4-A9F8-448C-9017-C424D462A8E6}"/>
              </a:ext>
            </a:extLst>
          </p:cNvPr>
          <p:cNvSpPr txBox="1">
            <a:spLocks/>
          </p:cNvSpPr>
          <p:nvPr/>
        </p:nvSpPr>
        <p:spPr>
          <a:xfrm>
            <a:off x="1050471" y="180310"/>
            <a:ext cx="10091057" cy="941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Почему это круто?</a:t>
            </a:r>
            <a:endParaRPr lang="en-UA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3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81" grpId="0" animBg="1"/>
      <p:bldP spid="89" grpId="0" animBg="1"/>
      <p:bldP spid="101" grpId="0" animBg="1"/>
      <p:bldP spid="10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377" y="357305"/>
            <a:ext cx="10091057" cy="941161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Как попасть?</a:t>
            </a:r>
          </a:p>
        </p:txBody>
      </p:sp>
      <p:grpSp>
        <p:nvGrpSpPr>
          <p:cNvPr id="4" name="组合 1">
            <a:extLst>
              <a:ext uri="{FF2B5EF4-FFF2-40B4-BE49-F238E27FC236}">
                <a16:creationId xmlns:a16="http://schemas.microsoft.com/office/drawing/2014/main" id="{2CF13DF9-9D71-FE42-AF70-897C1C1DDA1C}"/>
              </a:ext>
            </a:extLst>
          </p:cNvPr>
          <p:cNvGrpSpPr/>
          <p:nvPr/>
        </p:nvGrpSpPr>
        <p:grpSpPr>
          <a:xfrm>
            <a:off x="5186310" y="1734460"/>
            <a:ext cx="1819380" cy="3776112"/>
            <a:chOff x="4923304" y="1684213"/>
            <a:chExt cx="2229277" cy="4626854"/>
          </a:xfrm>
        </p:grpSpPr>
        <p:sp>
          <p:nvSpPr>
            <p:cNvPr id="5" name="Freeform 4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71CEFFB3-47C7-9F42-940E-4532F34282FE}"/>
                </a:ext>
              </a:extLst>
            </p:cNvPr>
            <p:cNvSpPr/>
            <p:nvPr/>
          </p:nvSpPr>
          <p:spPr>
            <a:xfrm>
              <a:off x="5793154" y="2315778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6" name="Freeform 5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4923B1A9-4BDE-6945-AA3B-2466172733B1}"/>
                </a:ext>
              </a:extLst>
            </p:cNvPr>
            <p:cNvSpPr/>
            <p:nvPr/>
          </p:nvSpPr>
          <p:spPr>
            <a:xfrm>
              <a:off x="5306522" y="3320269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7" name="Freeform 6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874660-1513-6B4C-A80F-AD05AC09EF91}"/>
                </a:ext>
              </a:extLst>
            </p:cNvPr>
            <p:cNvSpPr/>
            <p:nvPr/>
          </p:nvSpPr>
          <p:spPr>
            <a:xfrm>
              <a:off x="5793154" y="4299283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100" b="1" kern="1200">
                <a:solidFill>
                  <a:srgbClr val="595959">
                    <a:hueOff val="0"/>
                    <a:satOff val="0"/>
                    <a:lumOff val="0"/>
                    <a:alphaOff val="0"/>
                  </a:srgb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" name="Freeform 7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3508B5E7-F1C4-5840-B4ED-8A32086E06B6}"/>
                </a:ext>
              </a:extLst>
            </p:cNvPr>
            <p:cNvSpPr/>
            <p:nvPr/>
          </p:nvSpPr>
          <p:spPr>
            <a:xfrm>
              <a:off x="5306522" y="5329250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grpSp>
          <p:nvGrpSpPr>
            <p:cNvPr id="9" name="Group 8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6078E9E7-6F42-AA41-B27E-49151C597E61}"/>
                </a:ext>
              </a:extLst>
            </p:cNvPr>
            <p:cNvGrpSpPr/>
            <p:nvPr/>
          </p:nvGrpSpPr>
          <p:grpSpPr>
            <a:xfrm>
              <a:off x="5407972" y="3693193"/>
              <a:ext cx="1744609" cy="1744787"/>
              <a:chOff x="5466028" y="3573608"/>
              <a:chExt cx="1744609" cy="1744787"/>
            </a:xfrm>
          </p:grpSpPr>
          <p:sp>
            <p:nvSpPr>
              <p:cNvPr id="19" name="Circular Arrow 18">
                <a:extLst>
                  <a:ext uri="{FF2B5EF4-FFF2-40B4-BE49-F238E27FC236}">
                    <a16:creationId xmlns:a16="http://schemas.microsoft.com/office/drawing/2014/main" id="{5902EFAC-1100-0B4D-B407-081ABAE3A1BA}"/>
                  </a:ext>
                </a:extLst>
              </p:cNvPr>
              <p:cNvSpPr/>
              <p:nvPr/>
            </p:nvSpPr>
            <p:spPr>
              <a:xfrm>
                <a:off x="5466028" y="357360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3500000"/>
                  <a:gd name="adj5" fmla="val 12500"/>
                </a:avLst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071EED87-77EF-6F44-B9CE-7EA034B2AE80}"/>
                  </a:ext>
                </a:extLst>
              </p:cNvPr>
              <p:cNvSpPr/>
              <p:nvPr/>
            </p:nvSpPr>
            <p:spPr>
              <a:xfrm>
                <a:off x="6018081" y="4121528"/>
                <a:ext cx="584388" cy="584388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C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0" name="Group 9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07C967-B5E6-C74E-AD2A-BD40C8779A11}"/>
                </a:ext>
              </a:extLst>
            </p:cNvPr>
            <p:cNvGrpSpPr/>
            <p:nvPr/>
          </p:nvGrpSpPr>
          <p:grpSpPr>
            <a:xfrm>
              <a:off x="5047662" y="4811504"/>
              <a:ext cx="1498839" cy="1499563"/>
              <a:chOff x="5105718" y="4691919"/>
              <a:chExt cx="1498839" cy="1499563"/>
            </a:xfrm>
          </p:grpSpPr>
          <p:sp>
            <p:nvSpPr>
              <p:cNvPr id="17" name="Block Arc 16">
                <a:extLst>
                  <a:ext uri="{FF2B5EF4-FFF2-40B4-BE49-F238E27FC236}">
                    <a16:creationId xmlns:a16="http://schemas.microsoft.com/office/drawing/2014/main" id="{08140BC7-A757-D249-BBA3-C76DDE88ECC3}"/>
                  </a:ext>
                </a:extLst>
              </p:cNvPr>
              <p:cNvSpPr/>
              <p:nvPr/>
            </p:nvSpPr>
            <p:spPr>
              <a:xfrm>
                <a:off x="5105718" y="4691919"/>
                <a:ext cx="1498839" cy="1499563"/>
              </a:xfrm>
              <a:prstGeom prst="blockArc">
                <a:avLst>
                  <a:gd name="adj1" fmla="val 0"/>
                  <a:gd name="adj2" fmla="val 18900000"/>
                  <a:gd name="adj3" fmla="val 12740"/>
                </a:avLst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6143A44-E28B-A447-93A8-496C9D0434CE}"/>
                  </a:ext>
                </a:extLst>
              </p:cNvPr>
              <p:cNvSpPr/>
              <p:nvPr/>
            </p:nvSpPr>
            <p:spPr>
              <a:xfrm>
                <a:off x="5576543" y="5163711"/>
                <a:ext cx="584388" cy="584388"/>
              </a:xfrm>
              <a:prstGeom prst="ellipse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D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1" name="Group 10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BF41C622-7D5B-1F47-A66C-11A27984D68B}"/>
                </a:ext>
              </a:extLst>
            </p:cNvPr>
            <p:cNvGrpSpPr/>
            <p:nvPr/>
          </p:nvGrpSpPr>
          <p:grpSpPr>
            <a:xfrm>
              <a:off x="4923304" y="2686852"/>
              <a:ext cx="1744609" cy="1744787"/>
              <a:chOff x="4981360" y="2567267"/>
              <a:chExt cx="1744609" cy="1744787"/>
            </a:xfrm>
          </p:grpSpPr>
          <p:sp>
            <p:nvSpPr>
              <p:cNvPr id="15" name="Shape 14">
                <a:extLst>
                  <a:ext uri="{FF2B5EF4-FFF2-40B4-BE49-F238E27FC236}">
                    <a16:creationId xmlns:a16="http://schemas.microsoft.com/office/drawing/2014/main" id="{E6D6344C-31DC-3946-8046-46F889444BA7}"/>
                  </a:ext>
                </a:extLst>
              </p:cNvPr>
              <p:cNvSpPr/>
              <p:nvPr/>
            </p:nvSpPr>
            <p:spPr>
              <a:xfrm>
                <a:off x="4981360" y="2567267"/>
                <a:ext cx="1744609" cy="1744787"/>
              </a:xfrm>
              <a:prstGeom prst="leftCircularArrow">
                <a:avLst>
                  <a:gd name="adj1" fmla="val 10980"/>
                  <a:gd name="adj2" fmla="val 1142322"/>
                  <a:gd name="adj3" fmla="val 6300000"/>
                  <a:gd name="adj4" fmla="val 18900000"/>
                  <a:gd name="adj5" fmla="val 12500"/>
                </a:avLst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2BAE6471-CFF3-B945-8CF5-5C02EB1795E7}"/>
                  </a:ext>
                </a:extLst>
              </p:cNvPr>
              <p:cNvSpPr/>
              <p:nvPr/>
            </p:nvSpPr>
            <p:spPr>
              <a:xfrm>
                <a:off x="5576543" y="3163803"/>
                <a:ext cx="584388" cy="584388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B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2" name="Group 11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163EDCB4-DCC1-3045-92AB-BF51E47552F4}"/>
                </a:ext>
              </a:extLst>
            </p:cNvPr>
            <p:cNvGrpSpPr/>
            <p:nvPr/>
          </p:nvGrpSpPr>
          <p:grpSpPr>
            <a:xfrm>
              <a:off x="5407972" y="1684213"/>
              <a:ext cx="1744609" cy="1744787"/>
              <a:chOff x="5466028" y="1564628"/>
              <a:chExt cx="1744609" cy="1744787"/>
            </a:xfrm>
          </p:grpSpPr>
          <p:sp>
            <p:nvSpPr>
              <p:cNvPr id="13" name="Circular Arrow 12">
                <a:extLst>
                  <a:ext uri="{FF2B5EF4-FFF2-40B4-BE49-F238E27FC236}">
                    <a16:creationId xmlns:a16="http://schemas.microsoft.com/office/drawing/2014/main" id="{83C2A2E4-05E2-EB4D-8DD5-4DC8E18C862B}"/>
                  </a:ext>
                </a:extLst>
              </p:cNvPr>
              <p:cNvSpPr/>
              <p:nvPr/>
            </p:nvSpPr>
            <p:spPr>
              <a:xfrm>
                <a:off x="5466028" y="156462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0800000"/>
                  <a:gd name="adj5" fmla="val 12500"/>
                </a:avLst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C595AE00-7FD9-3E42-893F-83785B60F62B}"/>
                  </a:ext>
                </a:extLst>
              </p:cNvPr>
              <p:cNvSpPr/>
              <p:nvPr/>
            </p:nvSpPr>
            <p:spPr>
              <a:xfrm>
                <a:off x="6050547" y="2147096"/>
                <a:ext cx="584388" cy="584388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A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sp>
        <p:nvSpPr>
          <p:cNvPr id="23" name="矩形 35">
            <a:extLst>
              <a:ext uri="{FF2B5EF4-FFF2-40B4-BE49-F238E27FC236}">
                <a16:creationId xmlns:a16="http://schemas.microsoft.com/office/drawing/2014/main" id="{39A755D7-D049-4F44-8DD1-7C70AB604316}"/>
              </a:ext>
            </a:extLst>
          </p:cNvPr>
          <p:cNvSpPr/>
          <p:nvPr/>
        </p:nvSpPr>
        <p:spPr>
          <a:xfrm>
            <a:off x="6944217" y="2083512"/>
            <a:ext cx="3609133" cy="7289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ru-RU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📍</a:t>
            </a:r>
            <a:r>
              <a:rPr lang="ru-RU" altLang="zh-CN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Центр образования №170, ОДОД.</a:t>
            </a:r>
          </a:p>
        </p:txBody>
      </p:sp>
      <p:sp>
        <p:nvSpPr>
          <p:cNvPr id="26" name="矩形 41">
            <a:extLst>
              <a:ext uri="{FF2B5EF4-FFF2-40B4-BE49-F238E27FC236}">
                <a16:creationId xmlns:a16="http://schemas.microsoft.com/office/drawing/2014/main" id="{45901CF8-3E82-2249-A55F-E65587DB8B94}"/>
              </a:ext>
            </a:extLst>
          </p:cNvPr>
          <p:cNvSpPr/>
          <p:nvPr/>
        </p:nvSpPr>
        <p:spPr>
          <a:xfrm>
            <a:off x="6994393" y="3647901"/>
            <a:ext cx="3718190" cy="10613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ru-RU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🙌 </a:t>
            </a:r>
            <a:r>
              <a:rPr lang="ru-RU" altLang="zh-CN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Всё, что нужно — это интерес и готовность учиться новому.</a:t>
            </a:r>
          </a:p>
        </p:txBody>
      </p:sp>
      <p:sp>
        <p:nvSpPr>
          <p:cNvPr id="29" name="矩形 44">
            <a:extLst>
              <a:ext uri="{FF2B5EF4-FFF2-40B4-BE49-F238E27FC236}">
                <a16:creationId xmlns:a16="http://schemas.microsoft.com/office/drawing/2014/main" id="{5F473D60-3840-964A-AE77-4B3A3E9A8C54}"/>
              </a:ext>
            </a:extLst>
          </p:cNvPr>
          <p:cNvSpPr/>
          <p:nvPr/>
        </p:nvSpPr>
        <p:spPr>
          <a:xfrm>
            <a:off x="2461184" y="2774266"/>
            <a:ext cx="2815321" cy="10613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ru-RU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📆 </a:t>
            </a:r>
            <a:r>
              <a:rPr lang="ru-RU" altLang="zh-CN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Запись открыта! Ждём подростков 13–17 лет.</a:t>
            </a:r>
          </a:p>
        </p:txBody>
      </p:sp>
      <p:sp>
        <p:nvSpPr>
          <p:cNvPr id="32" name="矩形 47">
            <a:extLst>
              <a:ext uri="{FF2B5EF4-FFF2-40B4-BE49-F238E27FC236}">
                <a16:creationId xmlns:a16="http://schemas.microsoft.com/office/drawing/2014/main" id="{B87F231D-97BD-884B-99C6-7D2EE964690C}"/>
              </a:ext>
            </a:extLst>
          </p:cNvPr>
          <p:cNvSpPr/>
          <p:nvPr/>
        </p:nvSpPr>
        <p:spPr>
          <a:xfrm>
            <a:off x="2258905" y="4485773"/>
            <a:ext cx="2983799" cy="10613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ru-RU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🎁 </a:t>
            </a:r>
            <a:r>
              <a:rPr lang="ru-RU" altLang="zh-CN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И да, никакой скуки. У нас будет весело </a:t>
            </a:r>
          </a:p>
          <a:p>
            <a:pPr algn="r">
              <a:lnSpc>
                <a:spcPct val="120000"/>
              </a:lnSpc>
            </a:pPr>
            <a:r>
              <a:rPr lang="ru-RU" altLang="zh-CN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(и немного громко).</a:t>
            </a:r>
          </a:p>
        </p:txBody>
      </p:sp>
    </p:spTree>
    <p:extLst>
      <p:ext uri="{BB962C8B-B14F-4D97-AF65-F5344CB8AC3E}">
        <p14:creationId xmlns:p14="http://schemas.microsoft.com/office/powerpoint/2010/main" val="128973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9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337F1E8C-CCA6-A04A-BE4C-390CB0637223}"/>
              </a:ext>
            </a:extLst>
          </p:cNvPr>
          <p:cNvGrpSpPr/>
          <p:nvPr/>
        </p:nvGrpSpPr>
        <p:grpSpPr>
          <a:xfrm rot="5400000">
            <a:off x="6637009" y="1915216"/>
            <a:ext cx="5612142" cy="2795038"/>
            <a:chOff x="3527801" y="2484657"/>
            <a:chExt cx="5387600" cy="2777714"/>
          </a:xfrm>
        </p:grpSpPr>
        <p:sp>
          <p:nvSpPr>
            <p:cNvPr id="29" name="Pentagon 28">
              <a:extLst>
                <a:ext uri="{FF2B5EF4-FFF2-40B4-BE49-F238E27FC236}">
                  <a16:creationId xmlns:a16="http://schemas.microsoft.com/office/drawing/2014/main" id="{17F7CA73-B8BA-4347-AB3E-97AD0F58A82D}"/>
                </a:ext>
              </a:extLst>
            </p:cNvPr>
            <p:cNvSpPr/>
            <p:nvPr/>
          </p:nvSpPr>
          <p:spPr>
            <a:xfrm rot="7160031" flipH="1">
              <a:off x="7145427" y="3464265"/>
              <a:ext cx="2749581" cy="790366"/>
            </a:xfrm>
            <a:prstGeom prst="homePlate">
              <a:avLst>
                <a:gd name="adj" fmla="val 64512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Round Diagonal Corner Rectangle 2">
              <a:extLst>
                <a:ext uri="{FF2B5EF4-FFF2-40B4-BE49-F238E27FC236}">
                  <a16:creationId xmlns:a16="http://schemas.microsoft.com/office/drawing/2014/main" id="{AAD68538-27B5-DE4F-A381-677119F0AEFA}"/>
                </a:ext>
              </a:extLst>
            </p:cNvPr>
            <p:cNvSpPr/>
            <p:nvPr/>
          </p:nvSpPr>
          <p:spPr>
            <a:xfrm rot="5400000">
              <a:off x="2892063" y="3761832"/>
              <a:ext cx="2125467" cy="853991"/>
            </a:xfrm>
            <a:prstGeom prst="round2DiagRect">
              <a:avLst>
                <a:gd name="adj1" fmla="val 33219"/>
                <a:gd name="adj2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31" name="Parallelogram 30">
              <a:extLst>
                <a:ext uri="{FF2B5EF4-FFF2-40B4-BE49-F238E27FC236}">
                  <a16:creationId xmlns:a16="http://schemas.microsoft.com/office/drawing/2014/main" id="{5A9DE337-FF03-7A40-A335-4A73F577294E}"/>
                </a:ext>
              </a:extLst>
            </p:cNvPr>
            <p:cNvSpPr/>
            <p:nvPr/>
          </p:nvSpPr>
          <p:spPr>
            <a:xfrm rot="5400000" flipH="1">
              <a:off x="3438139" y="3880910"/>
              <a:ext cx="2314306" cy="426997"/>
            </a:xfrm>
            <a:prstGeom prst="parallelogram">
              <a:avLst>
                <a:gd name="adj" fmla="val 217202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Round Diagonal Corner Rectangle 5">
              <a:extLst>
                <a:ext uri="{FF2B5EF4-FFF2-40B4-BE49-F238E27FC236}">
                  <a16:creationId xmlns:a16="http://schemas.microsoft.com/office/drawing/2014/main" id="{C931EF24-D658-F84F-BE78-48225041671C}"/>
                </a:ext>
              </a:extLst>
            </p:cNvPr>
            <p:cNvSpPr/>
            <p:nvPr/>
          </p:nvSpPr>
          <p:spPr>
            <a:xfrm rot="5400000">
              <a:off x="5246982" y="3572991"/>
              <a:ext cx="2503152" cy="853991"/>
            </a:xfrm>
            <a:prstGeom prst="round2DiagRect">
              <a:avLst>
                <a:gd name="adj1" fmla="val 33219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58" name="Round Diagonal Corner Rectangle 6">
              <a:extLst>
                <a:ext uri="{FF2B5EF4-FFF2-40B4-BE49-F238E27FC236}">
                  <a16:creationId xmlns:a16="http://schemas.microsoft.com/office/drawing/2014/main" id="{A02FBC65-27AE-2841-8143-12DE686F67B8}"/>
                </a:ext>
              </a:extLst>
            </p:cNvPr>
            <p:cNvSpPr/>
            <p:nvPr/>
          </p:nvSpPr>
          <p:spPr>
            <a:xfrm rot="5400000">
              <a:off x="6416421" y="3478569"/>
              <a:ext cx="2691992" cy="853991"/>
            </a:xfrm>
            <a:prstGeom prst="round2DiagRect">
              <a:avLst>
                <a:gd name="adj1" fmla="val 33219"/>
                <a:gd name="adj2" fmla="val 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  <p:sp>
          <p:nvSpPr>
            <p:cNvPr id="59" name="Parallelogram 58">
              <a:extLst>
                <a:ext uri="{FF2B5EF4-FFF2-40B4-BE49-F238E27FC236}">
                  <a16:creationId xmlns:a16="http://schemas.microsoft.com/office/drawing/2014/main" id="{401C0AA7-B114-3B47-A43D-1066958201C0}"/>
                </a:ext>
              </a:extLst>
            </p:cNvPr>
            <p:cNvSpPr/>
            <p:nvPr/>
          </p:nvSpPr>
          <p:spPr>
            <a:xfrm rot="5400000" flipH="1">
              <a:off x="5781179" y="3693378"/>
              <a:ext cx="2694618" cy="426997"/>
            </a:xfrm>
            <a:prstGeom prst="parallelogram">
              <a:avLst>
                <a:gd name="adj" fmla="val 254198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Parallelogram 59">
              <a:extLst>
                <a:ext uri="{FF2B5EF4-FFF2-40B4-BE49-F238E27FC236}">
                  <a16:creationId xmlns:a16="http://schemas.microsoft.com/office/drawing/2014/main" id="{EAFC2D89-D68F-6F4B-8711-D3271EF8728F}"/>
                </a:ext>
              </a:extLst>
            </p:cNvPr>
            <p:cNvSpPr/>
            <p:nvPr/>
          </p:nvSpPr>
          <p:spPr>
            <a:xfrm rot="5400000" flipH="1">
              <a:off x="4606157" y="3791892"/>
              <a:ext cx="2513961" cy="426997"/>
            </a:xfrm>
            <a:prstGeom prst="parallelogram">
              <a:avLst>
                <a:gd name="adj" fmla="val 221414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Round Diagonal Corner Rectangle 4">
              <a:extLst>
                <a:ext uri="{FF2B5EF4-FFF2-40B4-BE49-F238E27FC236}">
                  <a16:creationId xmlns:a16="http://schemas.microsoft.com/office/drawing/2014/main" id="{EEF71901-723B-2F4A-A537-E8F8B544C460}"/>
                </a:ext>
              </a:extLst>
            </p:cNvPr>
            <p:cNvSpPr/>
            <p:nvPr/>
          </p:nvSpPr>
          <p:spPr>
            <a:xfrm rot="5400000">
              <a:off x="4078633" y="3667411"/>
              <a:ext cx="2314308" cy="853991"/>
            </a:xfrm>
            <a:prstGeom prst="round2DiagRect">
              <a:avLst>
                <a:gd name="adj1" fmla="val 33219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cs typeface="+mn-ea"/>
                <a:sym typeface="+mn-lt"/>
              </a:endParaRP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id="{FE848FB4-A593-E14D-A2E7-A99D6114FED4}"/>
              </a:ext>
            </a:extLst>
          </p:cNvPr>
          <p:cNvSpPr txBox="1"/>
          <p:nvPr/>
        </p:nvSpPr>
        <p:spPr>
          <a:xfrm>
            <a:off x="2072081" y="1983643"/>
            <a:ext cx="5850725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«ФОКУС» — это не просто объединение. </a:t>
            </a:r>
          </a:p>
          <a:p>
            <a:pPr algn="r"/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Это ты, камера и твой креатив.</a:t>
            </a:r>
            <a:endParaRPr lang="en-US" sz="20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A7B7B7B-0F8F-B140-B90B-07E9EC94A3C8}"/>
              </a:ext>
            </a:extLst>
          </p:cNvPr>
          <p:cNvSpPr txBox="1"/>
          <p:nvPr/>
        </p:nvSpPr>
        <p:spPr>
          <a:xfrm>
            <a:off x="1757756" y="797210"/>
            <a:ext cx="6262175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Участвуй в запуске нового медиа-направления в ОДОД.</a:t>
            </a:r>
            <a:endParaRPr lang="en-US" sz="20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081CFFF-5D35-EC43-B244-0B16B721254C}"/>
              </a:ext>
            </a:extLst>
          </p:cNvPr>
          <p:cNvSpPr txBox="1"/>
          <p:nvPr/>
        </p:nvSpPr>
        <p:spPr>
          <a:xfrm>
            <a:off x="2930794" y="3312735"/>
            <a:ext cx="5006035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Будь не зрителем — будь автором.</a:t>
            </a:r>
            <a:b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</a:br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Начни снимать свою историю уже сейчас!</a:t>
            </a:r>
            <a:endParaRPr lang="en-US" sz="20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106520C-4ABE-BF4B-837E-73508711CEDC}"/>
              </a:ext>
            </a:extLst>
          </p:cNvPr>
          <p:cNvSpPr txBox="1"/>
          <p:nvPr/>
        </p:nvSpPr>
        <p:spPr>
          <a:xfrm>
            <a:off x="4270162" y="4806944"/>
            <a:ext cx="3701543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ru-RU" sz="2000" dirty="0">
                <a:solidFill>
                  <a:schemeClr val="accent4">
                    <a:lumMod val="40000"/>
                    <a:lumOff val="60000"/>
                  </a:schemeClr>
                </a:solidFill>
                <a:cs typeface="+mn-ea"/>
                <a:sym typeface="+mn-lt"/>
              </a:rPr>
              <a:t>У нас нет оценок. Только лайки.</a:t>
            </a:r>
            <a:endParaRPr lang="en-US" sz="20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Freeform 68">
            <a:extLst>
              <a:ext uri="{FF2B5EF4-FFF2-40B4-BE49-F238E27FC236}">
                <a16:creationId xmlns:a16="http://schemas.microsoft.com/office/drawing/2014/main" id="{954B7A43-0148-43C2-8022-EC47676408AC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8175210" y="4758715"/>
            <a:ext cx="394426" cy="428947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40" name="Freeform 68">
            <a:extLst>
              <a:ext uri="{FF2B5EF4-FFF2-40B4-BE49-F238E27FC236}">
                <a16:creationId xmlns:a16="http://schemas.microsoft.com/office/drawing/2014/main" id="{3AC6AFCB-0E95-481F-AD0E-ABDF72198FC6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8175210" y="3440628"/>
            <a:ext cx="394426" cy="428947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41" name="Freeform 68">
            <a:extLst>
              <a:ext uri="{FF2B5EF4-FFF2-40B4-BE49-F238E27FC236}">
                <a16:creationId xmlns:a16="http://schemas.microsoft.com/office/drawing/2014/main" id="{FFA7A3CB-BE59-4D57-A728-CBB234EADFCE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8175210" y="2119942"/>
            <a:ext cx="394426" cy="428947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  <p:sp>
        <p:nvSpPr>
          <p:cNvPr id="42" name="Freeform 68">
            <a:extLst>
              <a:ext uri="{FF2B5EF4-FFF2-40B4-BE49-F238E27FC236}">
                <a16:creationId xmlns:a16="http://schemas.microsoft.com/office/drawing/2014/main" id="{8AD990E7-EBFB-4CE8-AC11-44ECEA8D8F9E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8152579" y="769013"/>
            <a:ext cx="394426" cy="428947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012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80" grpId="0"/>
      <p:bldP spid="83" grpId="0"/>
      <p:bldP spid="86" grpId="0"/>
      <p:bldP spid="39" grpId="0" animBg="1"/>
      <p:bldP spid="40" grpId="0" animBg="1"/>
      <p:bldP spid="41" grpId="0" animBg="1"/>
      <p:bldP spid="4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60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280A0"/>
      </a:accent1>
      <a:accent2>
        <a:srgbClr val="D0157C"/>
      </a:accent2>
      <a:accent3>
        <a:srgbClr val="00C9E3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310</Words>
  <Application>Microsoft Office PowerPoint</Application>
  <PresentationFormat>Широкоэкранный</PresentationFormat>
  <Paragraphs>63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微软雅黑</vt:lpstr>
      <vt:lpstr>华文新魏</vt:lpstr>
      <vt:lpstr>Arial</vt:lpstr>
      <vt:lpstr>Calibri</vt:lpstr>
      <vt:lpstr>Calibri Light</vt:lpstr>
      <vt:lpstr>inpin heiti</vt:lpstr>
      <vt:lpstr>Seravek</vt:lpstr>
      <vt:lpstr>Times New Roman</vt:lpstr>
      <vt:lpstr>Office Theme</vt:lpstr>
      <vt:lpstr>ФОКУС</vt:lpstr>
      <vt:lpstr>ФОКУС</vt:lpstr>
      <vt:lpstr>Что такое «Фокус»?  Это место, где можно стать:</vt:lpstr>
      <vt:lpstr>Чем мы занимаемся?</vt:lpstr>
      <vt:lpstr>Презентация PowerPoint</vt:lpstr>
      <vt:lpstr>Как попасть?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Фокус</dc:title>
  <dc:creator>Microsoft Office User</dc:creator>
  <cp:lastModifiedBy>Пользователь</cp:lastModifiedBy>
  <cp:revision>11</cp:revision>
  <dcterms:created xsi:type="dcterms:W3CDTF">2023-07-08T06:42:35Z</dcterms:created>
  <dcterms:modified xsi:type="dcterms:W3CDTF">2025-06-16T10:33:15Z</dcterms:modified>
</cp:coreProperties>
</file>