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0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2" d="100"/>
          <a:sy n="52" d="100"/>
        </p:scale>
        <p:origin x="-118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4D0F0-491A-41AA-B6B9-9950AE9865D0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AFFAD-22FC-4F71-8825-2B2B774893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4D0F0-491A-41AA-B6B9-9950AE9865D0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AFFAD-22FC-4F71-8825-2B2B774893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4D0F0-491A-41AA-B6B9-9950AE9865D0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AFFAD-22FC-4F71-8825-2B2B774893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4D0F0-491A-41AA-B6B9-9950AE9865D0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AFFAD-22FC-4F71-8825-2B2B774893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4D0F0-491A-41AA-B6B9-9950AE9865D0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AFFAD-22FC-4F71-8825-2B2B774893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4D0F0-491A-41AA-B6B9-9950AE9865D0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AFFAD-22FC-4F71-8825-2B2B774893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4D0F0-491A-41AA-B6B9-9950AE9865D0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AFFAD-22FC-4F71-8825-2B2B774893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4D0F0-491A-41AA-B6B9-9950AE9865D0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AFFAD-22FC-4F71-8825-2B2B774893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4D0F0-491A-41AA-B6B9-9950AE9865D0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E83AFFAD-22FC-4F71-8825-2B2B774893E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4D0F0-491A-41AA-B6B9-9950AE9865D0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AFFAD-22FC-4F71-8825-2B2B774893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4D0F0-491A-41AA-B6B9-9950AE9865D0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AFFAD-22FC-4F71-8825-2B2B774893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404D0F0-491A-41AA-B6B9-9950AE9865D0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83AFFAD-22FC-4F71-8825-2B2B774893E7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Андрей Винников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 algn="ctr"/>
            <a:r>
              <a:rPr lang="ru-RU" sz="8000" dirty="0" smtClean="0"/>
              <a:t>Башкортостан</a:t>
            </a:r>
            <a:endParaRPr lang="ru-RU" sz="8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59023"/>
            <a:ext cx="9144000" cy="609897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26948"/>
            <a:ext cx="9144000" cy="6331052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3 Курай растение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85794"/>
            <a:ext cx="9144000" cy="6072206"/>
          </a:xfrm>
          <a:prstGeom prst="rect">
            <a:avLst/>
          </a:prstGeom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21446"/>
            <a:ext cx="9144000" cy="6536553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5 Ковыль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4356"/>
            <a:ext cx="9144000" cy="6143644"/>
          </a:xfrm>
          <a:prstGeom prst="rect">
            <a:avLst/>
          </a:prstGeom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6 Агидель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2918"/>
            <a:ext cx="9144000" cy="6215082"/>
          </a:xfrm>
          <a:prstGeom prst="rect">
            <a:avLst/>
          </a:prstGeom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 уральские горы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62000"/>
            <a:ext cx="9144000" cy="6096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8 Инзер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96473"/>
            <a:ext cx="9144000" cy="6161527"/>
          </a:xfrm>
          <a:prstGeom prst="rect">
            <a:avLst/>
          </a:prstGeom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9 Иремель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95597"/>
            <a:ext cx="9144000" cy="6362403"/>
          </a:xfrm>
          <a:prstGeom prst="rect">
            <a:avLst/>
          </a:prstGeom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0Шульган Таш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2640"/>
            <a:ext cx="9144000" cy="6345359"/>
          </a:xfrm>
          <a:prstGeom prst="rect">
            <a:avLst/>
          </a:prstGeom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1 Наскальная роспись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7232"/>
            <a:ext cx="9144000" cy="6000768"/>
          </a:xfrm>
          <a:prstGeom prst="rect">
            <a:avLst/>
          </a:prstGeom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2 Аслыкуль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78933"/>
            <a:ext cx="9144000" cy="6079067"/>
          </a:xfrm>
          <a:prstGeom prst="rect">
            <a:avLst/>
          </a:prstGeom>
        </p:spPr>
      </p:pic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3 Курутом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9328"/>
            <a:ext cx="9144000" cy="6518672"/>
          </a:xfrm>
          <a:prstGeom prst="rect">
            <a:avLst/>
          </a:prstGeom>
        </p:spPr>
      </p:pic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4 Ямантау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7250"/>
            <a:ext cx="9144000" cy="6000750"/>
          </a:xfrm>
          <a:prstGeom prst="rect">
            <a:avLst/>
          </a:prstGeom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5 Дема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4356"/>
            <a:ext cx="9144000" cy="6143644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 Зилим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714356"/>
            <a:ext cx="9152919" cy="6143644"/>
          </a:xfrm>
          <a:prstGeom prst="rect">
            <a:avLst/>
          </a:prstGeom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7 Агидель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0"/>
            <a:ext cx="9144000" cy="6477000"/>
          </a:xfrm>
          <a:prstGeom prst="rect">
            <a:avLst/>
          </a:prstGeom>
        </p:spPr>
      </p:pic>
    </p:spTree>
  </p:cSld>
  <p:clrMapOvr>
    <a:masterClrMapping/>
  </p:clrMapOvr>
  <p:transition>
    <p:pull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8 Красноусольск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65864"/>
            <a:ext cx="9144000" cy="6292136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9 Красноусольск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2918"/>
            <a:ext cx="9144000" cy="6215082"/>
          </a:xfrm>
          <a:prstGeom prst="rect">
            <a:avLst/>
          </a:prstGeom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 Шиханы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9144000" cy="6429396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1 Наездники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60712"/>
            <a:ext cx="9144000" cy="6497288"/>
          </a:xfrm>
          <a:prstGeom prst="rect">
            <a:avLst/>
          </a:prstGeom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2 Юрматау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2190"/>
            <a:ext cx="9144000" cy="6475810"/>
          </a:xfrm>
          <a:prstGeom prst="rect">
            <a:avLst/>
          </a:prstGeom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3 Нугуш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9144000" cy="6429396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4 Нугуш плотина водохранилище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13186"/>
            <a:ext cx="9144000" cy="6444814"/>
          </a:xfrm>
          <a:prstGeom prst="rect">
            <a:avLst/>
          </a:prstGeom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5 Нугуш водохранилище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6357958"/>
          </a:xfrm>
          <a:prstGeom prst="rect">
            <a:avLst/>
          </a:prstGeom>
        </p:spPr>
      </p:pic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6357958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6357958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9144000" cy="6429396"/>
          </a:xfrm>
          <a:prstGeom prst="rect">
            <a:avLst/>
          </a:prstGeom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9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480"/>
            <a:ext cx="9144000" cy="6286520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8800" dirty="0" smtClean="0"/>
              <a:t/>
            </a:r>
            <a:br>
              <a:rPr lang="ru-RU" sz="8800" dirty="0" smtClean="0"/>
            </a:br>
            <a:r>
              <a:rPr lang="ru-RU" sz="8800" dirty="0" smtClean="0"/>
              <a:t/>
            </a:r>
            <a:br>
              <a:rPr lang="ru-RU" sz="8800" dirty="0" smtClean="0"/>
            </a:br>
            <a:r>
              <a:rPr lang="ru-RU" sz="8800" dirty="0" smtClean="0"/>
              <a:t/>
            </a:r>
            <a:br>
              <a:rPr lang="ru-RU" sz="8800" dirty="0" smtClean="0"/>
            </a:br>
            <a:r>
              <a:rPr lang="ru-RU" sz="8800" dirty="0" smtClean="0"/>
              <a:t>Башкортостан</a:t>
            </a:r>
            <a:endParaRPr lang="ru-RU" sz="8800" dirty="0"/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600" dirty="0" smtClean="0"/>
              <a:t>Мой край родной!!!</a:t>
            </a:r>
            <a:endParaRPr lang="ru-RU" sz="6600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7300" b="1" dirty="0" smtClean="0"/>
              <a:t>Башкортостан</a:t>
            </a:r>
            <a:r>
              <a:rPr lang="ru-RU" b="1" dirty="0" smtClean="0"/>
              <a:t>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4000" dirty="0" smtClean="0"/>
              <a:t>автор: Андрей Валериевич Винников</a:t>
            </a:r>
            <a:endParaRPr lang="ru-RU" sz="4000" dirty="0"/>
          </a:p>
        </p:txBody>
      </p:sp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ru-RU" sz="5600" dirty="0" smtClean="0"/>
              <a:t>Воспеть хочу тебя мой край,</a:t>
            </a:r>
          </a:p>
          <a:p>
            <a:r>
              <a:rPr lang="ru-RU" sz="5600" dirty="0" smtClean="0"/>
              <a:t>Той песней, что поёт </a:t>
            </a:r>
            <a:r>
              <a:rPr lang="ru-RU" sz="5600" dirty="0" err="1" smtClean="0"/>
              <a:t>курай</a:t>
            </a:r>
            <a:r>
              <a:rPr lang="ru-RU" sz="5600" dirty="0" smtClean="0"/>
              <a:t>,</a:t>
            </a:r>
          </a:p>
          <a:p>
            <a:r>
              <a:rPr lang="ru-RU" sz="5600" dirty="0" smtClean="0"/>
              <a:t>Степной </a:t>
            </a:r>
            <a:r>
              <a:rPr lang="ru-RU" sz="5600" dirty="0" err="1" smtClean="0"/>
              <a:t>ковылью</a:t>
            </a:r>
            <a:r>
              <a:rPr lang="ru-RU" sz="5600" dirty="0" smtClean="0"/>
              <a:t>, мягкой елью.</a:t>
            </a:r>
          </a:p>
          <a:p>
            <a:r>
              <a:rPr lang="ru-RU" sz="5600" dirty="0" smtClean="0"/>
              <a:t>Ты окольцован </a:t>
            </a:r>
            <a:r>
              <a:rPr lang="ru-RU" sz="5600" dirty="0" err="1" smtClean="0"/>
              <a:t>Агиделью</a:t>
            </a:r>
            <a:r>
              <a:rPr lang="ru-RU" sz="5600" dirty="0" smtClean="0"/>
              <a:t>,</a:t>
            </a:r>
          </a:p>
          <a:p>
            <a:r>
              <a:rPr lang="ru-RU" sz="5600" dirty="0" smtClean="0"/>
              <a:t>Грядой могучего Урала</a:t>
            </a:r>
          </a:p>
          <a:p>
            <a:r>
              <a:rPr lang="ru-RU" sz="5600" dirty="0" smtClean="0"/>
              <a:t>Там где Инзер берёт начало.</a:t>
            </a:r>
          </a:p>
          <a:p>
            <a:r>
              <a:rPr lang="ru-RU" sz="5600" dirty="0" smtClean="0"/>
              <a:t>Где </a:t>
            </a:r>
            <a:r>
              <a:rPr lang="ru-RU" sz="5600" dirty="0" err="1" smtClean="0"/>
              <a:t>Иремель</a:t>
            </a:r>
            <a:r>
              <a:rPr lang="ru-RU" sz="5600" dirty="0" smtClean="0"/>
              <a:t> - Кабан могучий</a:t>
            </a:r>
          </a:p>
          <a:p>
            <a:r>
              <a:rPr lang="ru-RU" sz="5600" dirty="0" smtClean="0"/>
              <a:t>Уснул, зарывшись рылом в тучи.</a:t>
            </a:r>
          </a:p>
          <a:p>
            <a:r>
              <a:rPr lang="ru-RU" sz="5600" dirty="0" smtClean="0"/>
              <a:t> </a:t>
            </a:r>
          </a:p>
          <a:p>
            <a:r>
              <a:rPr lang="ru-RU" sz="5600" dirty="0" smtClean="0"/>
              <a:t>Где  </a:t>
            </a:r>
            <a:r>
              <a:rPr lang="ru-RU" sz="5600" dirty="0" err="1" smtClean="0"/>
              <a:t>Шульган-таш</a:t>
            </a:r>
            <a:r>
              <a:rPr lang="ru-RU" sz="5600" dirty="0" smtClean="0"/>
              <a:t> - конюшня </a:t>
            </a:r>
            <a:r>
              <a:rPr lang="ru-RU" sz="5600" dirty="0" err="1" smtClean="0"/>
              <a:t>Акбузата</a:t>
            </a:r>
            <a:endParaRPr lang="ru-RU" sz="5600" dirty="0" smtClean="0"/>
          </a:p>
          <a:p>
            <a:r>
              <a:rPr lang="ru-RU" sz="5600" dirty="0" smtClean="0"/>
              <a:t>Наскальной росписью богата.</a:t>
            </a:r>
          </a:p>
          <a:p>
            <a:r>
              <a:rPr lang="ru-RU" sz="5600" dirty="0" smtClean="0"/>
              <a:t>Где </a:t>
            </a:r>
            <a:r>
              <a:rPr lang="ru-RU" sz="5600" dirty="0" err="1" smtClean="0"/>
              <a:t>Аслы-куль</a:t>
            </a:r>
            <a:r>
              <a:rPr lang="ru-RU" sz="5600" dirty="0" smtClean="0"/>
              <a:t>, как море горьких слёз,</a:t>
            </a:r>
          </a:p>
          <a:p>
            <a:r>
              <a:rPr lang="ru-RU" sz="5600" dirty="0" smtClean="0"/>
              <a:t>Где каждая травинка медонос.</a:t>
            </a:r>
          </a:p>
          <a:p>
            <a:r>
              <a:rPr lang="ru-RU" sz="5600" dirty="0" smtClean="0"/>
              <a:t> </a:t>
            </a:r>
          </a:p>
          <a:p>
            <a:r>
              <a:rPr lang="ru-RU" sz="5600" dirty="0" smtClean="0"/>
              <a:t>Где ароматы как напев</a:t>
            </a:r>
          </a:p>
          <a:p>
            <a:r>
              <a:rPr lang="ru-RU" sz="5600" dirty="0" smtClean="0"/>
              <a:t>Пленят </a:t>
            </a:r>
            <a:r>
              <a:rPr lang="ru-RU" sz="5600" dirty="0" err="1" smtClean="0"/>
              <a:t>курутом</a:t>
            </a:r>
            <a:r>
              <a:rPr lang="ru-RU" sz="5600" dirty="0" smtClean="0"/>
              <a:t> - кислым сыром</a:t>
            </a:r>
          </a:p>
          <a:p>
            <a:r>
              <a:rPr lang="ru-RU" sz="5600" dirty="0" smtClean="0"/>
              <a:t>Где </a:t>
            </a:r>
            <a:r>
              <a:rPr lang="ru-RU" sz="5600" dirty="0" err="1" smtClean="0"/>
              <a:t>Ямантау</a:t>
            </a:r>
            <a:r>
              <a:rPr lang="ru-RU" sz="5600" dirty="0" smtClean="0"/>
              <a:t> - страшный </a:t>
            </a:r>
            <a:r>
              <a:rPr lang="ru-RU" sz="5600" dirty="0" err="1" smtClean="0"/>
              <a:t>дэв</a:t>
            </a:r>
            <a:r>
              <a:rPr lang="ru-RU" sz="5600" dirty="0" smtClean="0"/>
              <a:t>,</a:t>
            </a:r>
          </a:p>
          <a:p>
            <a:r>
              <a:rPr lang="ru-RU" sz="5600" dirty="0" smtClean="0"/>
              <a:t>Лежит поверженный батыром.</a:t>
            </a:r>
          </a:p>
          <a:p>
            <a:endParaRPr lang="ru-RU" dirty="0"/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/>
        <p:txBody>
          <a:bodyPr>
            <a:normAutofit fontScale="25000" lnSpcReduction="20000"/>
          </a:bodyPr>
          <a:lstStyle/>
          <a:p>
            <a:r>
              <a:rPr lang="ru-RU" dirty="0" smtClean="0"/>
              <a:t> </a:t>
            </a:r>
            <a:r>
              <a:rPr lang="ru-RU" sz="5600" dirty="0" smtClean="0"/>
              <a:t>Там </a:t>
            </a:r>
            <a:r>
              <a:rPr lang="ru-RU" sz="5600" dirty="0" smtClean="0"/>
              <a:t>где богатый рыбой Дим,</a:t>
            </a:r>
          </a:p>
          <a:p>
            <a:r>
              <a:rPr lang="ru-RU" sz="5600" dirty="0" smtClean="0"/>
              <a:t>Прозрачный как росса Зилим.</a:t>
            </a:r>
          </a:p>
          <a:p>
            <a:r>
              <a:rPr lang="ru-RU" sz="5600" dirty="0" smtClean="0"/>
              <a:t>Пестря природной акварелью</a:t>
            </a:r>
          </a:p>
          <a:p>
            <a:r>
              <a:rPr lang="ru-RU" sz="5600" dirty="0" smtClean="0"/>
              <a:t>Спешат на встречу с </a:t>
            </a:r>
            <a:r>
              <a:rPr lang="ru-RU" sz="5600" dirty="0" err="1" smtClean="0"/>
              <a:t>Агиделью</a:t>
            </a:r>
            <a:r>
              <a:rPr lang="ru-RU" sz="5600" dirty="0" smtClean="0"/>
              <a:t>.</a:t>
            </a:r>
          </a:p>
          <a:p>
            <a:r>
              <a:rPr lang="ru-RU" sz="5600" dirty="0" err="1" smtClean="0"/>
              <a:t>Красноусольск</a:t>
            </a:r>
            <a:r>
              <a:rPr lang="ru-RU" sz="5600" dirty="0" smtClean="0"/>
              <a:t>, где из скалы</a:t>
            </a:r>
          </a:p>
          <a:p>
            <a:r>
              <a:rPr lang="ru-RU" sz="5600" dirty="0" smtClean="0"/>
              <a:t>Течёт целебный сок земли.</a:t>
            </a:r>
          </a:p>
          <a:p>
            <a:r>
              <a:rPr lang="ru-RU" sz="5600" dirty="0" smtClean="0"/>
              <a:t>Шиханы, словно башлыки,</a:t>
            </a:r>
          </a:p>
          <a:p>
            <a:r>
              <a:rPr lang="ru-RU" sz="5600" dirty="0" smtClean="0"/>
              <a:t>Оставленные у реки,</a:t>
            </a:r>
          </a:p>
          <a:p>
            <a:r>
              <a:rPr lang="ru-RU" sz="5600" dirty="0" smtClean="0"/>
              <a:t>Наездниками удалыми, что напоить коней пошли.</a:t>
            </a:r>
          </a:p>
          <a:p>
            <a:r>
              <a:rPr lang="ru-RU" sz="5600" dirty="0" smtClean="0"/>
              <a:t> </a:t>
            </a:r>
          </a:p>
          <a:p>
            <a:r>
              <a:rPr lang="ru-RU" sz="5600" dirty="0" smtClean="0"/>
              <a:t>Где на хребтине </a:t>
            </a:r>
            <a:r>
              <a:rPr lang="ru-RU" sz="5600" dirty="0" err="1" smtClean="0"/>
              <a:t>Юрматау</a:t>
            </a:r>
            <a:endParaRPr lang="ru-RU" sz="5600" dirty="0" smtClean="0"/>
          </a:p>
          <a:p>
            <a:r>
              <a:rPr lang="ru-RU" sz="5600" dirty="0" err="1" smtClean="0"/>
              <a:t>Нугуш</a:t>
            </a:r>
            <a:r>
              <a:rPr lang="ru-RU" sz="5600" dirty="0" smtClean="0"/>
              <a:t> берёт своё начало</a:t>
            </a:r>
          </a:p>
          <a:p>
            <a:r>
              <a:rPr lang="ru-RU" sz="5600" dirty="0" smtClean="0"/>
              <a:t>И встретив на пути плотину</a:t>
            </a:r>
          </a:p>
          <a:p>
            <a:r>
              <a:rPr lang="ru-RU" sz="5600" dirty="0" smtClean="0"/>
              <a:t>Заполнил горную ложбину.</a:t>
            </a:r>
          </a:p>
          <a:p>
            <a:r>
              <a:rPr lang="ru-RU" sz="5600" dirty="0" smtClean="0"/>
              <a:t>Хранится «Чистая вода»,</a:t>
            </a:r>
          </a:p>
          <a:p>
            <a:r>
              <a:rPr lang="ru-RU" sz="5600" dirty="0" smtClean="0"/>
              <a:t>Что поит наши города. </a:t>
            </a:r>
          </a:p>
          <a:p>
            <a:r>
              <a:rPr lang="ru-RU" sz="5600" dirty="0" smtClean="0"/>
              <a:t> </a:t>
            </a:r>
          </a:p>
          <a:p>
            <a:r>
              <a:rPr lang="ru-RU" sz="5600" dirty="0" smtClean="0"/>
              <a:t>Воспеть хочу тебя мой край</a:t>
            </a:r>
          </a:p>
          <a:p>
            <a:r>
              <a:rPr lang="ru-RU" sz="5600" dirty="0" smtClean="0"/>
              <a:t>Той песней, что поёт </a:t>
            </a:r>
            <a:r>
              <a:rPr lang="ru-RU" sz="5600" dirty="0" err="1" smtClean="0"/>
              <a:t>курай</a:t>
            </a:r>
            <a:endParaRPr lang="ru-RU" sz="5600" dirty="0" smtClean="0"/>
          </a:p>
          <a:p>
            <a:r>
              <a:rPr lang="ru-RU" sz="5600" dirty="0" smtClean="0"/>
              <a:t>Всевышним как подарок дан,</a:t>
            </a:r>
          </a:p>
          <a:p>
            <a:r>
              <a:rPr lang="ru-RU" sz="5600" dirty="0" smtClean="0"/>
              <a:t>Навек родной Башкортостан!</a:t>
            </a:r>
            <a:endParaRPr lang="ru-RU" sz="56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83</TotalTime>
  <Words>52</Words>
  <Application>Microsoft Office PowerPoint</Application>
  <PresentationFormat>Экран (4:3)</PresentationFormat>
  <Paragraphs>44</Paragraphs>
  <Slides>32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Поток</vt:lpstr>
      <vt:lpstr>Андрей Винников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   Башкортостан</vt:lpstr>
      <vt:lpstr>Башкортостан  автор: Андрей Валериевич Винников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Андрей Ви</dc:title>
  <dc:creator>user</dc:creator>
  <cp:lastModifiedBy>user</cp:lastModifiedBy>
  <cp:revision>9</cp:revision>
  <dcterms:created xsi:type="dcterms:W3CDTF">2018-11-28T17:22:39Z</dcterms:created>
  <dcterms:modified xsi:type="dcterms:W3CDTF">2021-12-22T08:00:55Z</dcterms:modified>
</cp:coreProperties>
</file>