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0" r:id="rId4"/>
    <p:sldId id="257" r:id="rId5"/>
    <p:sldId id="261" r:id="rId6"/>
    <p:sldId id="268" r:id="rId7"/>
    <p:sldId id="267" r:id="rId8"/>
    <p:sldId id="264" r:id="rId9"/>
    <p:sldId id="265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32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00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7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6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4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3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0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9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4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52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9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B7ACA-3786-450E-81F9-233639BD9F3B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5445C-9715-4F77-8702-8493A2103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91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046" y="169204"/>
            <a:ext cx="116879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«Детский сад №7»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167684" y="1125130"/>
            <a:ext cx="9860924" cy="13394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 Славу Великой Победы!»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57354" y="2487699"/>
            <a:ext cx="10506082" cy="9413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 ратном подвиге советских солдат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Донской земле»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7731"/>
            <a:ext cx="7611733" cy="3850269"/>
          </a:xfrm>
          <a:prstGeom prst="rect">
            <a:avLst/>
          </a:prstGeom>
        </p:spPr>
      </p:pic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31950" y="4776729"/>
            <a:ext cx="2279243" cy="127316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Шумакова О.А.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№7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42438" y="6219331"/>
            <a:ext cx="1123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4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bg1"/>
            </a:gs>
            <a:gs pos="41000">
              <a:schemeClr val="bg1"/>
            </a:gs>
            <a:gs pos="85000">
              <a:schemeClr val="accent1">
                <a:lumMod val="5000"/>
                <a:lumOff val="95000"/>
              </a:schemeClr>
            </a:gs>
            <a:gs pos="69000">
              <a:schemeClr val="accent1">
                <a:lumMod val="45000"/>
                <a:lumOff val="55000"/>
              </a:schemeClr>
            </a:gs>
            <a:gs pos="8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4336"/>
            <a:ext cx="10515600" cy="995229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славы на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Самбекских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высотах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дань величайшему мужеству Красной армии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84648" y="2151727"/>
            <a:ext cx="32815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вокруг на полях зеленеет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пшеница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тропинка по ней,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словно русло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реки. 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монументу со скорбью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народною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слиться 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Отовсюду людские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текут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родники.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5"/>
          <a:stretch/>
        </p:blipFill>
        <p:spPr>
          <a:xfrm>
            <a:off x="509268" y="1481070"/>
            <a:ext cx="7867712" cy="4739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261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7516"/>
            <a:ext cx="10515600" cy="559944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у детей познавательного интереса к героическому прошлому Донского края;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детей об исторических событиях на Донской земле в Великую Отечественную войну, боевых сражениях, памятных мест.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устойчивый интерес к героическим подвигам советских солдат; способствовать развитию нравственно-патриотических чувств, любви к своему краю, стране, народу.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дошкольников к героическому прошлому своей страны; прививать уважение к памяти солдатского подвига, воспитывать чувства патриотизма и любви к Родине</a:t>
            </a:r>
          </a:p>
        </p:txBody>
      </p:sp>
    </p:spTree>
    <p:extLst>
      <p:ext uri="{BB962C8B-B14F-4D97-AF65-F5344CB8AC3E}">
        <p14:creationId xmlns:p14="http://schemas.microsoft.com/office/powerpoint/2010/main" val="260671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chemeClr val="bg1"/>
            </a:gs>
            <a:gs pos="1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Остановись, товарищ! </a:t>
            </a:r>
            <a:b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218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Поклонись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земле, обагренной кровью богатырей твоего народа, отстоявших мир, в котором ты живешь. Пусть на этом кургане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твоё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воспламенится великим огнём их беззаветной любви к Родине, а память твоя сквозь годы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пронесёт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славу их бессмертного подвига для передачи потомкам в веках. </a:t>
            </a:r>
            <a:endParaRPr lang="ru-RU" sz="2400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51624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Никто не забыт, ничто не забыто!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33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bg1"/>
            </a:gs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494" y="167425"/>
            <a:ext cx="11225011" cy="1030311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Славы на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Самбекских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8" t="28504" r="12549" b="30652"/>
          <a:stretch/>
        </p:blipFill>
        <p:spPr>
          <a:xfrm>
            <a:off x="273584" y="1646915"/>
            <a:ext cx="6640563" cy="41920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78315" y="2408744"/>
            <a:ext cx="5117431" cy="26684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Самбекских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высотах горячие камни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огня и от крови минувшей войны.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Ветераны склоняют священное знамя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подножия этой святой тишины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 стен, на которых — солдаты из камня,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не символом стали, а правдой самой: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такой же стеной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сквозь                                       смертельное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пламя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Самбекских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высотах вели они бой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979" y="94669"/>
            <a:ext cx="8280042" cy="90988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Четвертое ратное поле 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b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Миус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фронт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164" y="1133341"/>
            <a:ext cx="9577672" cy="5514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237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88" y="879413"/>
            <a:ext cx="6798898" cy="5099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43955" y="157243"/>
            <a:ext cx="3434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самая река </a:t>
            </a:r>
            <a:r>
              <a:rPr lang="ru-RU" sz="2800" b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Миус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56582" y="1578522"/>
            <a:ext cx="44088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Река </a:t>
            </a:r>
            <a:r>
              <a:rPr lang="ru-RU" sz="2000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Миус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река народной скорби. Назвали так её совсем не зря: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долго, над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степью полусонной всходила здесь </a:t>
            </a: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кровавая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заря.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долго тут рвались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бессмертье души, и корчилась от боли мать-Земля.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впереди траншеи, рвы и доты, в две сотни метров минные поля.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6192" y="225550"/>
            <a:ext cx="8059615" cy="104164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подвиге советских солдат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508" y="6047135"/>
            <a:ext cx="5721167" cy="681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Немецкая оборона </a:t>
            </a:r>
            <a:r>
              <a:rPr lang="ru-RU" sz="2000" b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Миус</a:t>
            </a: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-фронта была прорвана в августе 1943 года</a:t>
            </a:r>
            <a:endParaRPr lang="ru-RU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44" y="1349531"/>
            <a:ext cx="6742897" cy="4494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173533" y="1965518"/>
            <a:ext cx="4855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Ведь всё равно в степи укрыться негде, </a:t>
            </a:r>
            <a:endParaRPr lang="ru-RU" sz="20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</a:t>
            </a:r>
            <a:r>
              <a:rPr lang="ru-RU" sz="2000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Миус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-фронт преодолеть.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наступали, зная, что придётся </a:t>
            </a:r>
            <a:endParaRPr lang="ru-RU" sz="20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Родину кому-то умереть!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4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99" y="723489"/>
            <a:ext cx="8674996" cy="5001613"/>
          </a:xfrm>
        </p:spPr>
      </p:pic>
      <p:sp>
        <p:nvSpPr>
          <p:cNvPr id="2" name="Прямоугольник 1"/>
          <p:cNvSpPr/>
          <p:nvPr/>
        </p:nvSpPr>
        <p:spPr>
          <a:xfrm>
            <a:off x="8943247" y="1244640"/>
            <a:ext cx="36867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Шли вперёд и вперёд</a:t>
            </a:r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забывая о ранах, 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шаг был оплачен </a:t>
            </a:r>
            <a:endParaRPr lang="ru-RU" sz="20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высокой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ценой. 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Сыновья из России и </a:t>
            </a:r>
            <a:endParaRPr lang="ru-RU" sz="20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Азербайджана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принёс вам сегодня </a:t>
            </a:r>
            <a:endParaRPr lang="ru-RU" sz="2000" b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поклон </a:t>
            </a:r>
            <a: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 земной. </a:t>
            </a:r>
            <a:br>
              <a:rPr lang="ru-RU" sz="2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283" y="3429000"/>
            <a:ext cx="5692916" cy="357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7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bg1"/>
            </a:gs>
            <a:gs pos="37000">
              <a:schemeClr val="bg1"/>
            </a:gs>
            <a:gs pos="8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252" y="543101"/>
            <a:ext cx="9693496" cy="7402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Музейный комплекс "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Самбекские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высоты"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09271" y="2144359"/>
            <a:ext cx="3522920" cy="3548101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Напряжённо гляжу я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застывшие лица,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телу - мурашки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влага - 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глаз.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пришёл я сюда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 любопытством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пытаюсь отца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отыскать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вас.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68" y="1500086"/>
            <a:ext cx="7254967" cy="4836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34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277</Words>
  <Application>Microsoft Office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Проект «Во Славу Великой Победы!»</vt:lpstr>
      <vt:lpstr>Презентация PowerPoint</vt:lpstr>
      <vt:lpstr>Остановись, товарищ!  </vt:lpstr>
      <vt:lpstr>Мемориал Славы на Самбекских высотах</vt:lpstr>
      <vt:lpstr>Четвертое ратное поле России Миус - фронт</vt:lpstr>
      <vt:lpstr>Презентация PowerPoint</vt:lpstr>
      <vt:lpstr>О подвиге советских солдат</vt:lpstr>
      <vt:lpstr>Презентация PowerPoint</vt:lpstr>
      <vt:lpstr>Музейный комплекс "Самбекские высоты"</vt:lpstr>
      <vt:lpstr>Мемориал славы на Самбекских высотах  это дань величайшему мужеству Красной армии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Adr</dc:creator>
  <cp:lastModifiedBy>Adrian</cp:lastModifiedBy>
  <cp:revision>106</cp:revision>
  <dcterms:created xsi:type="dcterms:W3CDTF">2020-04-23T21:04:47Z</dcterms:created>
  <dcterms:modified xsi:type="dcterms:W3CDTF">2022-08-22T19:25:13Z</dcterms:modified>
</cp:coreProperties>
</file>