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7" r:id="rId12"/>
    <p:sldId id="286" r:id="rId13"/>
    <p:sldId id="291" r:id="rId14"/>
    <p:sldId id="288" r:id="rId15"/>
    <p:sldId id="290" r:id="rId16"/>
    <p:sldId id="289" r:id="rId17"/>
    <p:sldId id="293" r:id="rId18"/>
    <p:sldId id="292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FFB9FF"/>
    <a:srgbClr val="FF66FF"/>
    <a:srgbClr val="1003BD"/>
    <a:srgbClr val="FFFFFF"/>
    <a:srgbClr val="FFFF66"/>
    <a:srgbClr val="E1491F"/>
    <a:srgbClr val="E34B07"/>
    <a:srgbClr val="66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4660"/>
  </p:normalViewPr>
  <p:slideViewPr>
    <p:cSldViewPr>
      <p:cViewPr varScale="1">
        <p:scale>
          <a:sx n="42" d="100"/>
          <a:sy n="42" d="100"/>
        </p:scale>
        <p:origin x="101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85058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5059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71407-2A8A-47C2-8396-13751177D4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13B90-4ED2-49FA-A31C-4452376C6F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E1408-BA89-47B0-91E3-1B3EC05425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138D8-7049-400F-9D1F-449C348AC7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5C8E9-6576-41F6-B022-F3CA127A3A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E3DFB-C1ED-46BA-9C27-6050AA0EC2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39FC3-211E-4B61-8B66-99FC3156A4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8C466-625E-4DFF-8362-27B80C28E0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8B20F-873E-4685-B3F0-76433EF40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FC79B-C599-40D7-9B48-B3BBF881E0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24895-0FBE-4785-8C54-73A1AA9155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75CF0-9058-41E4-B47F-A627D2388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7171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83972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7178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83974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75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76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77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78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79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0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1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2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3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4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7179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83986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7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8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89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0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1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2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3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4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5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6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7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8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999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0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1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2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3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7180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84005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6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7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8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09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0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1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2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3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4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5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6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7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8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19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0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1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7181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84023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4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5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6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7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8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4029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7189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84031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84032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84033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84034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84035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4036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4037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4038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4039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8F3AA838-8B3E-4EF6-9A54-BF7BD0D41A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1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564350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" y="0"/>
            <a:ext cx="91350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14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" y="0"/>
            <a:ext cx="91171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07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5" y="0"/>
            <a:ext cx="90754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813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" y="0"/>
            <a:ext cx="90933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9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5" y="0"/>
            <a:ext cx="90754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74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6" y="0"/>
            <a:ext cx="9057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717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6" y="0"/>
            <a:ext cx="9057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372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6" y="0"/>
            <a:ext cx="9057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4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" y="0"/>
            <a:ext cx="90933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362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5" y="0"/>
            <a:ext cx="90754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65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2" y="0"/>
            <a:ext cx="90991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035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" y="0"/>
            <a:ext cx="90933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41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8" y="0"/>
            <a:ext cx="90396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0571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6" y="0"/>
            <a:ext cx="9057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159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5" y="0"/>
            <a:ext cx="90754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49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6" y="0"/>
            <a:ext cx="9057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938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" y="0"/>
            <a:ext cx="91290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469181"/>
      </p:ext>
    </p:extLst>
  </p:cSld>
  <p:clrMapOvr>
    <a:masterClrMapping/>
  </p:clrMapOvr>
</p:sld>
</file>

<file path=ppt/theme/theme1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3642</TotalTime>
  <Words>0</Words>
  <Application>Microsoft Office PowerPoint</Application>
  <PresentationFormat>Экран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Wingdings</vt:lpstr>
      <vt:lpstr>Круги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оксана абудалипова</cp:lastModifiedBy>
  <cp:revision>383</cp:revision>
  <cp:lastPrinted>1601-01-01T00:00:00Z</cp:lastPrinted>
  <dcterms:created xsi:type="dcterms:W3CDTF">1601-01-01T00:00:00Z</dcterms:created>
  <dcterms:modified xsi:type="dcterms:W3CDTF">2021-01-17T12:03:31Z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