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02" y="8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38A0-1F42-45A7-AB42-F2634DFDE9E2}" type="datetimeFigureOut">
              <a:rPr lang="ru-RU" smtClean="0"/>
              <a:t>20.06.2022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ACE018A3-35FA-4610-A341-2CABE28287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856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38A0-1F42-45A7-AB42-F2634DFDE9E2}" type="datetimeFigureOut">
              <a:rPr lang="ru-RU" smtClean="0"/>
              <a:t>20.06.2022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018A3-35FA-4610-A341-2CABE28287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0990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38A0-1F42-45A7-AB42-F2634DFDE9E2}" type="datetimeFigureOut">
              <a:rPr lang="ru-RU" smtClean="0"/>
              <a:t>20.06.2022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CE018A3-35FA-4610-A341-2CABE28287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1948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38A0-1F42-45A7-AB42-F2634DFDE9E2}" type="datetimeFigureOut">
              <a:rPr lang="ru-RU" smtClean="0"/>
              <a:t>20.06.2022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CE018A3-35FA-4610-A341-2CABE28287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302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38A0-1F42-45A7-AB42-F2634DFDE9E2}" type="datetimeFigureOut">
              <a:rPr lang="ru-RU" smtClean="0"/>
              <a:t>20.06.2022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CE018A3-35FA-4610-A341-2CABE28287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9380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38A0-1F42-45A7-AB42-F2634DFDE9E2}" type="datetimeFigureOut">
              <a:rPr lang="ru-RU" smtClean="0"/>
              <a:t>20.06.2022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018A3-35FA-4610-A341-2CABE28287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0497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38A0-1F42-45A7-AB42-F2634DFDE9E2}" type="datetimeFigureOut">
              <a:rPr lang="ru-RU" smtClean="0"/>
              <a:t>20.06.2022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018A3-35FA-4610-A341-2CABE28287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754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38A0-1F42-45A7-AB42-F2634DFDE9E2}" type="datetimeFigureOut">
              <a:rPr lang="ru-RU" smtClean="0"/>
              <a:t>20.06.2022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018A3-35FA-4610-A341-2CABE28287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9713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38A0-1F42-45A7-AB42-F2634DFDE9E2}" type="datetimeFigureOut">
              <a:rPr lang="ru-RU" smtClean="0"/>
              <a:t>20.06.2022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CE018A3-35FA-4610-A341-2CABE28287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3134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38A0-1F42-45A7-AB42-F2634DFDE9E2}" type="datetimeFigureOut">
              <a:rPr lang="ru-RU" smtClean="0"/>
              <a:t>20.06.2022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CE018A3-35FA-4610-A341-2CABE28287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5418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38A0-1F42-45A7-AB42-F2634DFDE9E2}" type="datetimeFigureOut">
              <a:rPr lang="ru-RU" smtClean="0"/>
              <a:t>20.06.2022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CE018A3-35FA-4610-A341-2CABE28287C7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056505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38A0-1F42-45A7-AB42-F2634DFDE9E2}" type="datetimeFigureOut">
              <a:rPr lang="ru-RU" smtClean="0"/>
              <a:t>20.06.2022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CE018A3-35FA-4610-A341-2CABE28287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8528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38A0-1F42-45A7-AB42-F2634DFDE9E2}" type="datetimeFigureOut">
              <a:rPr lang="ru-RU" smtClean="0"/>
              <a:t>20.06.2022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CE018A3-35FA-4610-A341-2CABE28287C7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258735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38A0-1F42-45A7-AB42-F2634DFDE9E2}" type="datetimeFigureOut">
              <a:rPr lang="ru-RU" smtClean="0"/>
              <a:t>20.06.2022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CE018A3-35FA-4610-A341-2CABE28287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16601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38A0-1F42-45A7-AB42-F2634DFDE9E2}" type="datetimeFigureOut">
              <a:rPr lang="ru-RU" smtClean="0"/>
              <a:t>20.06.2022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018A3-35FA-4610-A341-2CABE28287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04431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638A0-1F42-45A7-AB42-F2634DFDE9E2}" type="datetimeFigureOut">
              <a:rPr lang="ru-RU" smtClean="0"/>
              <a:t>20.06.2022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018A3-35FA-4610-A341-2CABE28287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9748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0638A0-1F42-45A7-AB42-F2634DFDE9E2}" type="datetimeFigureOut">
              <a:rPr lang="ru-RU" smtClean="0"/>
              <a:t>20.06.2022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CE018A3-35FA-4610-A341-2CABE28287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4136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shushenskoe.info/about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shushenskoe.info/" TargetMode="External"/><Relationship Id="rId2" Type="http://schemas.openxmlformats.org/officeDocument/2006/relationships/hyperlink" Target="http://arshush.ru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78715" y="1812359"/>
            <a:ext cx="831830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rgbClr val="0000FF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</a:rPr>
              <a:t>«Мой посёлок - территория туризма»</a:t>
            </a:r>
            <a:endParaRPr lang="ru-RU" sz="4400" b="1" dirty="0">
              <a:solidFill>
                <a:srgbClr val="0000FF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85334" y="746036"/>
            <a:ext cx="9518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МУНИЦИПАЛЬНОЕ БЮДЖЕТНОЕ ОБЩЕОБРАЗОВАТЕЛЬНОЕ УЧРЕЖДЕНИЕ</a:t>
            </a:r>
          </a:p>
          <a:p>
            <a:pPr algn="ctr">
              <a:spcAft>
                <a:spcPts val="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ШУШЕНСКАЯ НАЧАЛЬНАЯ ОБЩЕОБРАЗОВАТЕЛЬНАЯ ШКОЛА</a:t>
            </a:r>
            <a:endParaRPr lang="ru-RU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98895" y="5564200"/>
            <a:ext cx="38555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п</a:t>
            </a:r>
            <a:r>
              <a:rPr lang="ru-RU" sz="3200" b="1" dirty="0" err="1" smtClean="0">
                <a:solidFill>
                  <a:srgbClr val="0000FF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</a:rPr>
              <a:t>гт</a:t>
            </a:r>
            <a:r>
              <a:rPr lang="ru-RU" sz="3200" b="1" dirty="0" smtClean="0">
                <a:solidFill>
                  <a:srgbClr val="0000FF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</a:rPr>
              <a:t>. Шушенское 2022 г.</a:t>
            </a:r>
            <a:endParaRPr lang="ru-RU" sz="3200" b="1" dirty="0">
              <a:solidFill>
                <a:srgbClr val="0000FF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9" name="Рисунок 8" descr="Флаг Шушенского района — Википедия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400" y="2788129"/>
            <a:ext cx="4282467" cy="25697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Flag of Shushenskoe (Krasnoyarsk krai)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779" y="2708962"/>
            <a:ext cx="4000487" cy="26489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92531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32000" y="1371601"/>
            <a:ext cx="9702800" cy="2675466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Лапшина Наталия Владимировна социальный педагог, Горяева Татьяна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Казимировна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педагог-психолог.</a:t>
            </a:r>
          </a:p>
          <a:p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Авторы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Глубышев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Павел, Ольховая Екатерина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Чернов Илья, Иванова Наталья,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Пакулов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Максим Толстов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Дмитрий (обучающиеся с ОВЗ 2-4 классов). 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086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370667" y="552946"/>
            <a:ext cx="9093200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Актуальность.</a:t>
            </a:r>
            <a:endParaRPr lang="ru-RU" sz="16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6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00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Шушенский район, находится на юге Красноярского края. Исторически известно, что в 1744 году было основано поселение, позднее разросшееся в село Шушенское. С образованием в 1822 году Енисейской губернии село Шушенское стало центром одноименной обширной волости, а в январе 1944 образовался Шушенский район.</a:t>
            </a: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Современный посёлок Шушенское является местом посещения большого количества туристов из разных стран,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несмотря на некоторую удаленность от крупных городов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smtClean="0">
                <a:solidFill>
                  <a:srgbClr val="1414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Посетив </a:t>
            </a:r>
            <a:r>
              <a:rPr lang="ru-RU" sz="2000" u="none" strike="noStrike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Шушенское</a:t>
            </a:r>
            <a:r>
              <a:rPr lang="ru-RU" sz="2000" dirty="0" smtClean="0">
                <a:solidFill>
                  <a:srgbClr val="14141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любой турист найдёт себе место для развлечений, культурного досуга и семейного отдыха. 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С каждым годом посёлок становится красивее, появляются новые места для отдыха жителей и приезжающих к нам гостей, но по-прежнему актуальны исторически сохранившиеся достопримечательности. Многие обучающиеся начальных классов мало интересуются туристическими местами своего посёлка.</a:t>
            </a:r>
          </a:p>
          <a:p>
            <a:pPr algn="just">
              <a:spcAft>
                <a:spcPts val="0"/>
              </a:spcAft>
            </a:pP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Мы решили составить альбом самых примечательных и красивых мест посёлка, для того, чтобы представить проект обучающимся нашей школы и использовать данный альбом как информационный ресурс на уроках и классных часах.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0957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52145" y="1253067"/>
            <a:ext cx="9839855" cy="377762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 проекта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альбом рисунков о родном посёлке, как познавательном туристическом месте.</a:t>
            </a:r>
          </a:p>
          <a:p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проекта: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изучить достопримечательности родного посёлка;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оформить собранную информацию в виде рисунков.</a:t>
            </a:r>
          </a:p>
          <a:p>
            <a:pPr marL="0" indent="0">
              <a:buNone/>
            </a:pPr>
            <a:r>
              <a:rPr lang="ru-RU" dirty="0"/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5244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84401" y="1794934"/>
            <a:ext cx="10143066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реализации проекта:</a:t>
            </a:r>
          </a:p>
          <a:p>
            <a:r>
              <a:rPr lang="ru-RU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этап  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темы. Постановка проблемы, цели, задач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этап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способов сбора информации о памятных местах посёлка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этап 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плана.</a:t>
            </a:r>
          </a:p>
          <a:p>
            <a:r>
              <a:rPr lang="ru-RU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этап 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альбома.</a:t>
            </a:r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7233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04545" y="1642533"/>
            <a:ext cx="8915400" cy="3777622"/>
          </a:xfrm>
        </p:spPr>
        <p:txBody>
          <a:bodyPr/>
          <a:lstStyle/>
          <a:p>
            <a:pPr marL="0" indent="0">
              <a:buNone/>
            </a:pPr>
            <a:r>
              <a:rPr lang="ru-RU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Ресурсы</a:t>
            </a:r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Информационные: сайт Администрации Шушенского района; сайт Туристского информационного центра Шушенское;</a:t>
            </a:r>
          </a:p>
          <a:p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Материальные: альбомы, карандаши, краски, восковые мелки.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0170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673" y="776531"/>
            <a:ext cx="8113127" cy="589751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345950" y="179400"/>
            <a:ext cx="24540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титульный лист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104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771" y="203200"/>
            <a:ext cx="8967496" cy="6518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418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599" y="303737"/>
            <a:ext cx="8788401" cy="6388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170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905" y="220133"/>
            <a:ext cx="8875377" cy="645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346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434" y="461665"/>
            <a:ext cx="8620165" cy="626608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132270" y="0"/>
            <a:ext cx="30695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остров отдыха аллея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94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3437" y="237066"/>
            <a:ext cx="8967496" cy="651856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754471" y="2550067"/>
            <a:ext cx="32371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сиреневый бульвар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2877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506" y="321733"/>
            <a:ext cx="8815095" cy="6407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514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372" y="135467"/>
            <a:ext cx="8967495" cy="6518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59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572" y="270933"/>
            <a:ext cx="8679628" cy="6309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12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560" y="0"/>
            <a:ext cx="4738968" cy="6519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94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626" y="118533"/>
            <a:ext cx="4744707" cy="652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45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72279" y="897467"/>
            <a:ext cx="8915400" cy="377762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 </a:t>
            </a:r>
          </a:p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процессе работы над данным проектом мы расширили знания о родном посёлке, узнали много нового и интересного для себя. Знаниями, которые мы приобрели в процессе работы над проектом, поделились с обучающимися школы. 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 достигнута: мы создали альбом рисунков о достопримечательностях нашего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посёлка.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7010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72279" y="1202266"/>
            <a:ext cx="8915400" cy="3777622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источники: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Официальный сайт администрации Шушенского района   </a:t>
            </a:r>
            <a:r>
              <a:rPr lang="ru-RU" sz="24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http://arshush.ru/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Официальный сайт Туристского информационного центра Шушенское  </a:t>
            </a:r>
            <a:r>
              <a:rPr lang="ru-RU" sz="24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http://shushenskoe.info/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8740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40</TotalTime>
  <Words>134</Words>
  <Application>Microsoft Office PowerPoint</Application>
  <PresentationFormat>Широкоэкранный</PresentationFormat>
  <Paragraphs>41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</vt:lpstr>
      <vt:lpstr>Century Gothic</vt:lpstr>
      <vt:lpstr>Monotype Corsiva</vt:lpstr>
      <vt:lpstr>Times New Roman</vt:lpstr>
      <vt:lpstr>Wingdings 3</vt:lpstr>
      <vt:lpstr>Легкий дым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МБОУ "Шушенская НОШ"</dc:creator>
  <cp:lastModifiedBy>МБОУ "Шушенская НОШ"</cp:lastModifiedBy>
  <cp:revision>5</cp:revision>
  <dcterms:created xsi:type="dcterms:W3CDTF">2022-06-20T02:47:10Z</dcterms:created>
  <dcterms:modified xsi:type="dcterms:W3CDTF">2022-06-20T03:28:04Z</dcterms:modified>
</cp:coreProperties>
</file>