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72" r:id="rId3"/>
    <p:sldId id="257" r:id="rId4"/>
    <p:sldId id="261" r:id="rId5"/>
    <p:sldId id="258" r:id="rId6"/>
    <p:sldId id="263" r:id="rId7"/>
    <p:sldId id="259" r:id="rId8"/>
    <p:sldId id="271" r:id="rId9"/>
    <p:sldId id="260" r:id="rId10"/>
    <p:sldId id="262" r:id="rId11"/>
    <p:sldId id="264" r:id="rId12"/>
    <p:sldId id="268" r:id="rId13"/>
    <p:sldId id="269" r:id="rId14"/>
    <p:sldId id="270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1F7F6B-CB89-49A3-AA46-BBB4A7AA49BA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B5150D-A6F6-49A3-B518-56125385FE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098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5150D-A6F6-49A3-B518-56125385FEB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0156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нашей группе всё умеют: петь, плясать, стихи читать…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Воспитатель </a:t>
            </a:r>
            <a:r>
              <a:rPr lang="ru-RU" dirty="0" smtClean="0"/>
              <a:t>Тумашева М.П</a:t>
            </a:r>
            <a:r>
              <a:rPr lang="ru-RU" dirty="0" smtClean="0"/>
              <a:t>. МБДОУ д/сад 77г. Иркутск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5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последнее время актуальность и значимость проблемы выявления и развития одаренности все больше возрастает. Это связано с возрастанием количества одаренных детей и с происходящими социально- экономическими преобразованиями в государстве и усилением внимания к одаренным детям, интеллектуальный и творческий потенциал которых стал рассматриваться в качестве основного капитала государства.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Одаренность – качество, развивающееся в течение всей жизни…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116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:ЛЕВА КУЗНЕЦОВ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Способность у Левы к музыке идет по папиной линии(рассказывает мама). Бабушка Левы, когда училась, солировала в хоре строительного техникума, участвовала в фестивалях, конкурсах. Левин папа тоже пел в фольклорном классе русские народные песни. Лева с самого рождения любит музыку, музыкальные мультики, чувствует ритм, хорошо слышит… Их любимое с папой занятие </a:t>
            </a:r>
            <a:r>
              <a:rPr lang="ru-R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-ездить </a:t>
            </a: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>на машине, включать музыку и петь громко-громко, это они делают часто. И мы очень признательны нашим музыкальным руководителям, что они помогают нашему Леве и дальше развивать свои музыкальные </a:t>
            </a:r>
            <a:r>
              <a:rPr lang="ru-R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способности, ведь музыка развивает мозг. Лева  - активнейший на всех занятиях, очень </a:t>
            </a:r>
            <a:r>
              <a:rPr lang="ru-RU" sz="18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дюбит</a:t>
            </a:r>
            <a:r>
              <a:rPr lang="ru-RU" sz="1800" dirty="0" smtClean="0">
                <a:latin typeface="Times New Roman" pitchFamily="18" charset="0"/>
                <a:ea typeface="Calibri"/>
                <a:cs typeface="Times New Roman" pitchFamily="18" charset="0"/>
              </a:rPr>
              <a:t> спорт, путешествовать…</a:t>
            </a:r>
            <a:endParaRPr lang="ru-RU" sz="1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Каждый ребенок талантлив, но талантлив по-своему…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264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45" y="260648"/>
            <a:ext cx="2425088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982" y="2852936"/>
            <a:ext cx="1730498" cy="2243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D:\планы 2023года январь\к 15.02.23\к 15.02.23\IMG_18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74834"/>
            <a:ext cx="4068452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планы 2023года январь\к 15.02.23\к 15.02.23\IMG_182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273630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планы 2023года январь\к 15.02.23\к 15.02.23\IMG_18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4664"/>
            <a:ext cx="3240360" cy="258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172" y="2231065"/>
            <a:ext cx="4415879" cy="348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0003">
            <a:off x="3078659" y="4497905"/>
            <a:ext cx="2997956" cy="2389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111" y="4521742"/>
            <a:ext cx="3070369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05" y="4727777"/>
            <a:ext cx="2755457" cy="201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39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ВАРВАРА ГУРЬЯНОВА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Варя – ребенок с широким познавательным кругозором, богатым двигательным опытом, доброжелательна.  музыкальна, очень эмоциональна, самостоятельно импровизирует  танцевальные движения, умеет выразительно и ритмично двигаться в соответствии с характером музыки… наблюдательна, легко замечает характерные особенности предметов и передает их творчески в рисунке, лепке…, свободно и грамотно общается со взрослыми и сверстниками, свои мысли излагает понятно для окружающих, любознательна…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Одаренность – это пытливый ум; </a:t>
            </a:r>
            <a:br>
              <a:rPr lang="ru-RU" dirty="0" smtClean="0"/>
            </a:br>
            <a:r>
              <a:rPr lang="ru-RU" dirty="0" smtClean="0"/>
              <a:t>а талант дан нам всем…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304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User\Desktop\IMG_20200815_174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200400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2июнь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904" y="95305"/>
            <a:ext cx="2257425" cy="36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IMG_20211006_1954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328" y="95305"/>
            <a:ext cx="3399159" cy="36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IMG_20210724_171900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2536304" cy="309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er\Desktop\DSC0711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783758"/>
            <a:ext cx="2937545" cy="304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ser\Desktop\IMG_104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328" y="3783756"/>
            <a:ext cx="3564498" cy="304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754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ВАЛЕРИЯ НАДУВАНОВА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Очень любит читать стихи, легко их запоминает, артистична… активный танцор…обладает развитыми физическими качествами: ловкостью, гибкостью, выносливостью…заинтересовалась аэробикой…доброжелательна, активна на всех познавательных </a:t>
            </a: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мероприятиях…</a:t>
            </a:r>
            <a:r>
              <a:rPr lang="ru-RU" sz="19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играет </a:t>
            </a: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9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шашки и шахматы,  катается </a:t>
            </a: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коньках, </a:t>
            </a:r>
            <a:r>
              <a:rPr lang="ru-RU" sz="19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много рисует </a:t>
            </a:r>
            <a:r>
              <a:rPr lang="ru-RU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любит все </a:t>
            </a:r>
            <a:r>
              <a:rPr lang="ru-RU" sz="19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новое и неизведанное…</a:t>
            </a:r>
            <a:endParaRPr lang="ru-RU" sz="19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Таланты надо воспитывать, их надо развивать, в них надо верить…</a:t>
            </a:r>
            <a:endParaRPr lang="ru-RU" dirty="0"/>
          </a:p>
        </p:txBody>
      </p:sp>
      <p:pic>
        <p:nvPicPr>
          <p:cNvPr id="1026" name="Picture 2" descr="C:\Users\User\Desktop\IMG_18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13175"/>
            <a:ext cx="1907704" cy="170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3682" y="4946999"/>
            <a:ext cx="1811896" cy="180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5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8"/>
            <a:ext cx="2588418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НАГРАДЫ ВСЕ ВПЕРЕДИ…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480005"/>
            <a:ext cx="2499742" cy="33329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516" y="2480005"/>
            <a:ext cx="2787774" cy="339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454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АНАСТАСИЯ ШАРАЕВА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58417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Дети такие разные: девочки, мальчики, двойни. Удачи им!</a:t>
            </a:r>
            <a:r>
              <a:rPr lang="ru-RU" sz="3600" dirty="0"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2052" name="Picture 4" descr="D:\планы 2023года январь\к 15.02.23\к 15.02.23\IMG_18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23762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планы 2023года январь\к 15.02.23\к 15.02.23\IMG_18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0968"/>
            <a:ext cx="223224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планы 2023года январь\к 15.02.23\к 15.02.23\IMG_18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140969"/>
            <a:ext cx="3816424" cy="18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планы 2023года январь\к 15.02.23\к 15.02.23\IMG_180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941168"/>
            <a:ext cx="3816424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84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image-10-02-23-05-14-3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2580715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image-10-02-23-05-1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2656"/>
            <a:ext cx="274320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image-10-02-23-05-14-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573015"/>
            <a:ext cx="5326263" cy="328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image-10-02-23-05-14-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799" y="319202"/>
            <a:ext cx="3141712" cy="635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23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"/>
                <a:ea typeface="Calibri"/>
              </a:rPr>
              <a:t>К</a:t>
            </a:r>
            <a:r>
              <a:rPr lang="ru-RU" dirty="0">
                <a:latin typeface="Times New Roman"/>
                <a:ea typeface="Calibri"/>
              </a:rPr>
              <a:t>аждый ребенок уникален: в нем живет и талантливый художник, и пытливый наблюдатель,  и неутомимый экспериментатор. Он открыт  для красоты и добра,  творчество с детства даруется </a:t>
            </a:r>
            <a:r>
              <a:rPr lang="ru-RU" dirty="0" smtClean="0">
                <a:latin typeface="Times New Roman"/>
                <a:ea typeface="Calibri"/>
              </a:rPr>
              <a:t>каждому. Художественной гимнастикой Настя начала заниматься с 2020 года…А петь…мама Марины Анатольевны раньше красиво пела русские народные песни – может, в бабушку-по словам мамы…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>
                <a:latin typeface="Times New Roman"/>
                <a:ea typeface="Calibri"/>
              </a:rPr>
              <a:t>«</a:t>
            </a:r>
            <a:r>
              <a:rPr lang="ru-RU" sz="2800" b="1" dirty="0">
                <a:latin typeface="Times New Roman"/>
                <a:ea typeface="Calibri"/>
              </a:rPr>
              <a:t>В душе</a:t>
            </a:r>
            <a:r>
              <a:rPr lang="ru-RU" sz="2800" dirty="0">
                <a:latin typeface="Times New Roman"/>
                <a:ea typeface="Calibri"/>
              </a:rPr>
              <a:t> каждого ребенка невидимые струны. Если тронуть  их умелой рукой, они красиво зазвучат», сказал  А. Сухомлинский</a:t>
            </a:r>
            <a:r>
              <a:rPr lang="ru-RU" sz="2200" dirty="0">
                <a:latin typeface="Times New Roman"/>
                <a:ea typeface="Calibri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10729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ДАША СТУПИНА\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аша с 3 лет посещает студию танца «Озорная детвора», девочка очень способная, веселая, активная, задорная, душа компании, очень любит проводить время с семьей на природе, любит путешествовать… Мама пишет: « я благодарна жизни, что у нас такая замечательная дочь, ее родителями быть очень интересно; девочка – нежная, а главное-ответственная. Хочу, чтобы она сохранила все свои качества на всю жизнь…»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сцене спокойна и уверена…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149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91" y="2708920"/>
            <a:ext cx="2588418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img4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45657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img4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096" y="360598"/>
            <a:ext cx="1368152" cy="210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img4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34" y="185350"/>
            <a:ext cx="1253435" cy="223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img76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390" y="260648"/>
            <a:ext cx="150879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img7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93" y="245998"/>
            <a:ext cx="1520105" cy="217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img42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58417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708920"/>
            <a:ext cx="2409731" cy="33678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018" y="2712043"/>
            <a:ext cx="2832881" cy="328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6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44946"/>
            <a:ext cx="8435280" cy="558121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Сердечных людей немало…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155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solidFill>
                  <a:srgbClr val="0D0D0D"/>
                </a:solidFill>
                <a:latin typeface="Times New Roman"/>
                <a:ea typeface="Times New Roman"/>
              </a:rPr>
              <a:t>Одаренные дети</a:t>
            </a:r>
            <a:r>
              <a:rPr lang="ru-RU" dirty="0">
                <a:solidFill>
                  <a:srgbClr val="0D0D0D"/>
                </a:solidFill>
                <a:latin typeface="Times New Roman"/>
                <a:ea typeface="Times New Roman"/>
              </a:rPr>
              <a:t> – это особый мир детства. Эти дети отличаются от других: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D0D0D"/>
                </a:solidFill>
                <a:latin typeface="Times New Roman"/>
                <a:ea typeface="Times New Roman"/>
              </a:rPr>
              <a:t>-легкостью и скоростью обучения по сравнению со сверстниками;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D0D0D"/>
                </a:solidFill>
                <a:latin typeface="Times New Roman"/>
                <a:ea typeface="Times New Roman"/>
              </a:rPr>
              <a:t>-существенно меньшим объемом помощи со стороны взрослых, повышенной самостоятельностью;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D0D0D"/>
                </a:solidFill>
                <a:latin typeface="Times New Roman"/>
                <a:ea typeface="Times New Roman"/>
              </a:rPr>
              <a:t>-стремлением к творчеству, к достижению высокого уровня мастерства;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D0D0D"/>
                </a:solidFill>
                <a:latin typeface="Times New Roman"/>
                <a:ea typeface="Times New Roman"/>
              </a:rPr>
              <a:t>-высоким уровнем познавательной мотивации, любознательности, страстным увлечением любимым делом.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423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Одаренный ребенок легко приспосабливается к новым ситуациям…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793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675467"/>
            <a:ext cx="7876397" cy="345069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 Раскрыть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ребенка, как цветок, развить способности, талант, умения, и проявить  при этом всё своё терпение, для творчества открыть ему  пути, чтобы с ним по жизни было радостно идти…  - задача взрослого. </a:t>
            </a:r>
            <a:r>
              <a:rPr lang="ru-RU" u="sng" dirty="0">
                <a:latin typeface="Times New Roman"/>
                <a:ea typeface="Calibri"/>
                <a:cs typeface="Times New Roman"/>
              </a:rPr>
              <a:t>Помните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«третья способность души после ума и воли – творчество» - сказал  В. Жуковский.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Инициативный, ответственный</a:t>
            </a:r>
            <a:r>
              <a:rPr lang="ru-RU" smtClean="0"/>
              <a:t>, изобретательный</a:t>
            </a:r>
            <a:r>
              <a:rPr lang="ru-RU" dirty="0" smtClean="0"/>
              <a:t>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6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147</TotalTime>
  <Words>670</Words>
  <Application>Microsoft Office PowerPoint</Application>
  <PresentationFormat>Экран (4:3)</PresentationFormat>
  <Paragraphs>34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Волна</vt:lpstr>
      <vt:lpstr>В нашей группе всё умеют: петь, плясать, стихи читать…</vt:lpstr>
      <vt:lpstr>Одаренность – качество, развивающееся в течение всей жизни…</vt:lpstr>
      <vt:lpstr>Каждый ребенок талантлив, но талантлив по-своему…</vt:lpstr>
      <vt:lpstr>Презентация PowerPoint</vt:lpstr>
      <vt:lpstr>Одаренность – это пытливый ум;  а талант дан нам всем…</vt:lpstr>
      <vt:lpstr>Презентация PowerPoint</vt:lpstr>
      <vt:lpstr>Таланты надо воспитывать, их надо развивать, в них надо верить…</vt:lpstr>
      <vt:lpstr>НАГРАДЫ ВСЕ ВПЕРЕДИ…</vt:lpstr>
      <vt:lpstr>Дети такие разные: девочки, мальчики, двойни. Удачи им! </vt:lpstr>
      <vt:lpstr>Презентация PowerPoint</vt:lpstr>
      <vt:lpstr>«В душе каждого ребенка невидимые струны. Если тронуть  их умелой рукой, они красиво зазвучат», сказал  А. Сухомлинский.</vt:lpstr>
      <vt:lpstr>На сцене спокойна и уверена…</vt:lpstr>
      <vt:lpstr>Презентация PowerPoint</vt:lpstr>
      <vt:lpstr>Сердечных людей немало…</vt:lpstr>
      <vt:lpstr>Одаренный ребенок легко приспосабливается к новым ситуациям…</vt:lpstr>
      <vt:lpstr>Инициативный, ответственный, изобретательный…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нашей группе все умеют петь, плясать, стихи читать…</dc:title>
  <dc:creator>User</dc:creator>
  <cp:lastModifiedBy>Пользователь Windows</cp:lastModifiedBy>
  <cp:revision>24</cp:revision>
  <dcterms:created xsi:type="dcterms:W3CDTF">2023-02-09T08:04:06Z</dcterms:created>
  <dcterms:modified xsi:type="dcterms:W3CDTF">2023-02-16T10:02:41Z</dcterms:modified>
</cp:coreProperties>
</file>