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2" r:id="rId2"/>
    <p:sldId id="264" r:id="rId3"/>
    <p:sldId id="256" r:id="rId4"/>
    <p:sldId id="265" r:id="rId5"/>
    <p:sldId id="257" r:id="rId6"/>
    <p:sldId id="261" r:id="rId7"/>
    <p:sldId id="259" r:id="rId8"/>
    <p:sldId id="271" r:id="rId9"/>
    <p:sldId id="258" r:id="rId10"/>
    <p:sldId id="267" r:id="rId11"/>
    <p:sldId id="269" r:id="rId12"/>
    <p:sldId id="268" r:id="rId13"/>
    <p:sldId id="263" r:id="rId14"/>
    <p:sldId id="266" r:id="rId15"/>
    <p:sldId id="270" r:id="rId16"/>
    <p:sldId id="260" r:id="rId17"/>
    <p:sldId id="272" r:id="rId18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3080"/>
    <a:srgbClr val="6A38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13" autoAdjust="0"/>
    <p:restoredTop sz="94660"/>
  </p:normalViewPr>
  <p:slideViewPr>
    <p:cSldViewPr snapToGrid="0">
      <p:cViewPr varScale="1">
        <p:scale>
          <a:sx n="90" d="100"/>
          <a:sy n="90" d="100"/>
        </p:scale>
        <p:origin x="102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46" d="100"/>
        <a:sy n="4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404815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942227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07554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9126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69317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0158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7904159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05562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9578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144404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606927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C0F62D-F33E-4D28-A0B5-CDAAF5DAE4C7}" type="datetimeFigureOut">
              <a:rPr lang="ru-RU" smtClean="0"/>
              <a:t>11.02.2025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971C6A-419E-4D6E-83EC-467B098069E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026538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gif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82007" y="191387"/>
            <a:ext cx="9541985" cy="6539022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50000">
                <a:schemeClr val="accent6">
                  <a:lumMod val="60000"/>
                  <a:lumOff val="40000"/>
                  <a:tint val="44500"/>
                  <a:satMod val="16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16200000" scaled="1"/>
            <a:tileRect/>
          </a:gra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422" y="287079"/>
            <a:ext cx="9327156" cy="6379533"/>
          </a:xfrm>
          <a:prstGeom prst="rect">
            <a:avLst/>
          </a:prstGeom>
          <a:ln w="381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6" name="Прямоугольник 5"/>
          <p:cNvSpPr/>
          <p:nvPr/>
        </p:nvSpPr>
        <p:spPr>
          <a:xfrm>
            <a:off x="5341137" y="3090013"/>
            <a:ext cx="3780971" cy="1425519"/>
          </a:xfrm>
          <a:prstGeom prst="rect">
            <a:avLst/>
          </a:prstGeom>
          <a:noFill/>
        </p:spPr>
        <p:txBody>
          <a:bodyPr wrap="none" lIns="74295" tIns="37148" rIns="74295" bIns="37148">
            <a:spAutoFit/>
          </a:bodyPr>
          <a:lstStyle/>
          <a:p>
            <a:pPr algn="ctr"/>
            <a:r>
              <a:rPr lang="ru-RU" sz="4388" b="1" dirty="0">
                <a:ln w="6600">
                  <a:solidFill>
                    <a:srgbClr val="FFC000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«Что бывает </a:t>
            </a:r>
          </a:p>
          <a:p>
            <a:pPr algn="ctr"/>
            <a:r>
              <a:rPr lang="ru-RU" sz="4388" b="1" dirty="0">
                <a:ln w="6600">
                  <a:solidFill>
                    <a:srgbClr val="FFC000"/>
                  </a:solidFill>
                  <a:prstDash val="solid"/>
                </a:ln>
                <a:solidFill>
                  <a:schemeClr val="bg1">
                    <a:lumMod val="95000"/>
                  </a:schemeClr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такого цвета?»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5124564" y="1705992"/>
            <a:ext cx="3996222" cy="14927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50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</a:rPr>
              <a:t>Презентация </a:t>
            </a:r>
          </a:p>
          <a:p>
            <a:pPr algn="ctr"/>
            <a:r>
              <a:rPr lang="ru-RU" sz="3250" b="1" dirty="0">
                <a:ln>
                  <a:solidFill>
                    <a:srgbClr val="0070C0"/>
                  </a:solidFill>
                </a:ln>
                <a:solidFill>
                  <a:srgbClr val="00B0F0"/>
                </a:solidFill>
              </a:rPr>
              <a:t>для детей 2-3 лет</a:t>
            </a:r>
          </a:p>
          <a:p>
            <a:pPr algn="ctr"/>
            <a:endParaRPr lang="ru-RU" sz="2600" b="1" dirty="0">
              <a:solidFill>
                <a:srgbClr val="00B05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5F4320-62A2-4FDC-929F-7C4A11744EBA}"/>
              </a:ext>
            </a:extLst>
          </p:cNvPr>
          <p:cNvSpPr txBox="1"/>
          <p:nvPr/>
        </p:nvSpPr>
        <p:spPr>
          <a:xfrm>
            <a:off x="1038446" y="5899553"/>
            <a:ext cx="690407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0" i="0" u="none" strike="noStrike" kern="1200" cap="none" spc="0" normalizeH="0" baseline="0" noProof="0" dirty="0">
                <a:ln>
                  <a:solidFill>
                    <a:srgbClr val="E7E6E6">
                      <a:lumMod val="50000"/>
                    </a:srgbClr>
                  </a:solidFill>
                </a:ln>
                <a:solidFill>
                  <a:srgbClr val="92D05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Автор: Туманова Н.В., воспитатель МБДОУ д/с №14 г. Вичуга</a:t>
            </a:r>
          </a:p>
        </p:txBody>
      </p:sp>
    </p:spTree>
    <p:extLst>
      <p:ext uri="{BB962C8B-B14F-4D97-AF65-F5344CB8AC3E}">
        <p14:creationId xmlns:p14="http://schemas.microsoft.com/office/powerpoint/2010/main" val="286067093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81738" y="792069"/>
            <a:ext cx="8342523" cy="4592781"/>
          </a:xfrm>
          <a:prstGeom prst="roundRect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>
              <a:defRPr/>
            </a:pPr>
            <a:endParaRPr lang="ru-RU" sz="1463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090700" y="5673516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89929455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12623" y="4142859"/>
            <a:ext cx="1651199" cy="154799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7791" y="3847545"/>
            <a:ext cx="2457751" cy="1843313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820204" y="1126302"/>
            <a:ext cx="2009371" cy="2002826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655" b="15623"/>
          <a:stretch/>
        </p:blipFill>
        <p:spPr>
          <a:xfrm>
            <a:off x="611279" y="837620"/>
            <a:ext cx="4480450" cy="2291508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107414" y="5690858"/>
            <a:ext cx="9676253" cy="3924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950" dirty="0"/>
              <a:t>Что бывает красным?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5682" y="3507322"/>
            <a:ext cx="1519993" cy="1974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02845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81738" y="659219"/>
            <a:ext cx="8342523" cy="4683102"/>
          </a:xfrm>
          <a:prstGeom prst="roundRect">
            <a:avLst/>
          </a:prstGeom>
          <a:solidFill>
            <a:srgbClr val="FFFF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742950">
              <a:defRPr/>
            </a:pPr>
            <a:endParaRPr lang="ru-RU" sz="1463">
              <a:solidFill>
                <a:prstClr val="white"/>
              </a:solidFill>
              <a:latin typeface="Calibri" panose="020F0502020204030204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321" y="5549966"/>
            <a:ext cx="1951651" cy="52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630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871888">
            <a:off x="700411" y="1058578"/>
            <a:ext cx="1874025" cy="1407601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/>
          <a:srcRect b="13966"/>
          <a:stretch/>
        </p:blipFill>
        <p:spPr>
          <a:xfrm>
            <a:off x="6984572" y="4202135"/>
            <a:ext cx="2365123" cy="1449732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7453" y="944487"/>
            <a:ext cx="2559858" cy="255985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5"/>
          <a:srcRect l="16463" t="11653" r="13961"/>
          <a:stretch/>
        </p:blipFill>
        <p:spPr>
          <a:xfrm>
            <a:off x="3625237" y="2054656"/>
            <a:ext cx="1836277" cy="242478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857969" y="5718271"/>
            <a:ext cx="2385910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Что бывает желтым?</a:t>
            </a: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7700" y="3735951"/>
            <a:ext cx="1883750" cy="1883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312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781738" y="627321"/>
            <a:ext cx="8342523" cy="4725632"/>
          </a:xfrm>
          <a:prstGeom prst="roundRect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50321" y="5549966"/>
            <a:ext cx="1951651" cy="520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7864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/>
          <a:srcRect l="15734" t="6400" r="27200" b="7556"/>
          <a:stretch/>
        </p:blipFill>
        <p:spPr>
          <a:xfrm>
            <a:off x="2110425" y="4088481"/>
            <a:ext cx="1915558" cy="216619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85520" y="672804"/>
            <a:ext cx="2607322" cy="341567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78080" y="2217072"/>
            <a:ext cx="2043113" cy="3482578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547" y="351335"/>
            <a:ext cx="3405292" cy="3405292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231448" y="5503443"/>
            <a:ext cx="2213491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Что бывает синим?</a:t>
            </a:r>
          </a:p>
        </p:txBody>
      </p:sp>
    </p:spTree>
    <p:extLst>
      <p:ext uri="{BB962C8B-B14F-4D97-AF65-F5344CB8AC3E}">
        <p14:creationId xmlns:p14="http://schemas.microsoft.com/office/powerpoint/2010/main" val="912310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45887" y="595424"/>
            <a:ext cx="8136645" cy="4737946"/>
          </a:xfrm>
          <a:prstGeom prst="roundRect">
            <a:avLst/>
          </a:prstGeom>
          <a:solidFill>
            <a:srgbClr val="00B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5" name="TextBox 4"/>
          <p:cNvSpPr txBox="1"/>
          <p:nvPr/>
        </p:nvSpPr>
        <p:spPr>
          <a:xfrm>
            <a:off x="4003544" y="5700369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24457665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930" y="3571275"/>
            <a:ext cx="2148290" cy="1965457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76796" y="509644"/>
            <a:ext cx="2927043" cy="4559256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415" y="3736848"/>
            <a:ext cx="2126368" cy="212636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19445784">
            <a:off x="709035" y="960847"/>
            <a:ext cx="1965484" cy="131687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18066297">
            <a:off x="7062869" y="845701"/>
            <a:ext cx="2135615" cy="1795021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3928502" y="5703575"/>
            <a:ext cx="2485039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1950" dirty="0"/>
              <a:t>Что бывает зеленым?</a:t>
            </a:r>
          </a:p>
        </p:txBody>
      </p:sp>
    </p:spTree>
    <p:extLst>
      <p:ext uri="{BB962C8B-B14F-4D97-AF65-F5344CB8AC3E}">
        <p14:creationId xmlns:p14="http://schemas.microsoft.com/office/powerpoint/2010/main" val="1950910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62461" y="680484"/>
            <a:ext cx="8136645" cy="4667693"/>
          </a:xfrm>
          <a:prstGeom prst="roundRect">
            <a:avLst/>
          </a:prstGeom>
          <a:noFill/>
          <a:ln w="19050"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5" name="TextBox 4"/>
          <p:cNvSpPr txBox="1"/>
          <p:nvPr/>
        </p:nvSpPr>
        <p:spPr>
          <a:xfrm>
            <a:off x="4003543" y="5548200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35013944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207066" y="5628759"/>
            <a:ext cx="2254207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Что бывает белым?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6625" y="963756"/>
            <a:ext cx="1260598" cy="1283518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50475" y="3325239"/>
            <a:ext cx="1996118" cy="230352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51488" y="4349408"/>
            <a:ext cx="2225875" cy="1052232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0235" y="504067"/>
            <a:ext cx="3432154" cy="2015224"/>
          </a:xfrm>
          <a:prstGeom prst="rect">
            <a:avLst/>
          </a:prstGeom>
        </p:spPr>
      </p:pic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6425" y="2116618"/>
            <a:ext cx="2523567" cy="2624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320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84677" y="616688"/>
            <a:ext cx="8136645" cy="4674151"/>
          </a:xfrm>
          <a:prstGeom prst="roundRect">
            <a:avLst/>
          </a:prstGeom>
          <a:solidFill>
            <a:schemeClr val="tx1">
              <a:lumMod val="95000"/>
              <a:lumOff val="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5" name="TextBox 4"/>
          <p:cNvSpPr txBox="1"/>
          <p:nvPr/>
        </p:nvSpPr>
        <p:spPr>
          <a:xfrm>
            <a:off x="4003543" y="5548200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31376594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3994414" y="5853030"/>
            <a:ext cx="2378600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Что бывает черным?</a:t>
            </a: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2"/>
          <a:srcRect l="13519" t="8087" r="13704" b="17593"/>
          <a:stretch/>
        </p:blipFill>
        <p:spPr>
          <a:xfrm>
            <a:off x="4689831" y="612555"/>
            <a:ext cx="2323556" cy="1779620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 rotWithShape="1">
          <a:blip r:embed="rId3"/>
          <a:srcRect l="4284" t="18075"/>
          <a:stretch/>
        </p:blipFill>
        <p:spPr>
          <a:xfrm>
            <a:off x="4999642" y="2889875"/>
            <a:ext cx="4452685" cy="2435220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5913" y="1035828"/>
            <a:ext cx="1761068" cy="1766938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flipH="1">
            <a:off x="895892" y="3073965"/>
            <a:ext cx="3311173" cy="23657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84344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84677" y="765216"/>
            <a:ext cx="8136645" cy="4493725"/>
          </a:xfrm>
          <a:prstGeom prst="roundRect">
            <a:avLst/>
          </a:prstGeom>
          <a:solidFill>
            <a:schemeClr val="accent2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5" name="TextBox 4"/>
          <p:cNvSpPr txBox="1"/>
          <p:nvPr/>
        </p:nvSpPr>
        <p:spPr>
          <a:xfrm>
            <a:off x="4003544" y="5700369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415676899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783801" y="5525712"/>
            <a:ext cx="2802049" cy="392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50" dirty="0"/>
              <a:t>Что бывает оранжевым?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t="22916" b="25808"/>
          <a:stretch/>
        </p:blipFill>
        <p:spPr>
          <a:xfrm>
            <a:off x="6865575" y="1176911"/>
            <a:ext cx="2345215" cy="1202559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360" y="2847064"/>
            <a:ext cx="1426735" cy="1426735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662" y="1332802"/>
            <a:ext cx="3023482" cy="4192910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57884" y="2680849"/>
            <a:ext cx="3330208" cy="3185899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7020" y="230409"/>
            <a:ext cx="4068752" cy="2544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2587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84677" y="776177"/>
            <a:ext cx="8136645" cy="4435783"/>
          </a:xfrm>
          <a:prstGeom prst="roundRect">
            <a:avLst/>
          </a:prstGeom>
          <a:solidFill>
            <a:srgbClr val="583080"/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1463"/>
          </a:p>
        </p:txBody>
      </p:sp>
      <p:sp>
        <p:nvSpPr>
          <p:cNvPr id="5" name="TextBox 4"/>
          <p:cNvSpPr txBox="1"/>
          <p:nvPr/>
        </p:nvSpPr>
        <p:spPr>
          <a:xfrm>
            <a:off x="4003543" y="5566101"/>
            <a:ext cx="1854482" cy="3924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950" dirty="0"/>
              <a:t>Какой это цвет?</a:t>
            </a:r>
          </a:p>
        </p:txBody>
      </p:sp>
    </p:spTree>
    <p:extLst>
      <p:ext uri="{BB962C8B-B14F-4D97-AF65-F5344CB8AC3E}">
        <p14:creationId xmlns:p14="http://schemas.microsoft.com/office/powerpoint/2010/main" val="392770532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2"/>
          <a:srcRect t="13667" b="10035"/>
          <a:stretch/>
        </p:blipFill>
        <p:spPr>
          <a:xfrm>
            <a:off x="5956894" y="3130950"/>
            <a:ext cx="3630339" cy="2769865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3524216" y="5495914"/>
            <a:ext cx="2886368" cy="39241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950" dirty="0"/>
              <a:t>Что бывает фиолетовым?</a:t>
            </a: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700" y="4015236"/>
            <a:ext cx="1591729" cy="148067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4"/>
          <a:srcRect l="3957" t="2004" r="2765" b="1"/>
          <a:stretch/>
        </p:blipFill>
        <p:spPr>
          <a:xfrm rot="17979711">
            <a:off x="3245432" y="507960"/>
            <a:ext cx="2820123" cy="3314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5259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367</TotalTime>
  <Words>84</Words>
  <Application>Microsoft Office PowerPoint</Application>
  <PresentationFormat>Лист A4 (210x297 мм)</PresentationFormat>
  <Paragraphs>19</Paragraphs>
  <Slides>17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1" baseType="lpstr">
      <vt:lpstr>Arial</vt:lpstr>
      <vt:lpstr>Calibri</vt:lpstr>
      <vt:lpstr>Calibri Light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Home</dc:creator>
  <cp:lastModifiedBy>User</cp:lastModifiedBy>
  <cp:revision>37</cp:revision>
  <dcterms:created xsi:type="dcterms:W3CDTF">2020-10-30T18:08:43Z</dcterms:created>
  <dcterms:modified xsi:type="dcterms:W3CDTF">2025-02-11T12:41:40Z</dcterms:modified>
</cp:coreProperties>
</file>