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1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53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Акция </a:t>
            </a:r>
            <a:br>
              <a:rPr lang="ru-RU" sz="53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3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«Новогодние чудеса»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725144"/>
            <a:ext cx="6400800" cy="1473200"/>
          </a:xfrm>
        </p:spPr>
        <p:txBody>
          <a:bodyPr>
            <a:normAutofit lnSpcReduction="10000"/>
          </a:bodyPr>
          <a:lstStyle/>
          <a:p>
            <a:pPr algn="r"/>
            <a:endParaRPr lang="ru-RU" dirty="0"/>
          </a:p>
          <a:p>
            <a:pPr algn="r"/>
            <a:endParaRPr lang="ru-RU" dirty="0"/>
          </a:p>
          <a:p>
            <a:pPr algn="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Группа «Вишенка»</a:t>
            </a:r>
          </a:p>
          <a:p>
            <a:pPr algn="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2018 год</a:t>
            </a:r>
          </a:p>
        </p:txBody>
      </p:sp>
    </p:spTree>
    <p:extLst>
      <p:ext uri="{BB962C8B-B14F-4D97-AF65-F5344CB8AC3E}">
        <p14:creationId xmlns:p14="http://schemas.microsoft.com/office/powerpoint/2010/main" val="3329932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3" y="260648"/>
            <a:ext cx="8784976" cy="6264696"/>
          </a:xfrm>
        </p:spPr>
        <p:txBody>
          <a:bodyPr>
            <a:norm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Цель акции 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способствовать созданию праздничного настроения у детей и взрослых.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 раскрыть творческие способности участников Акции через разнообразные виды деятельности;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 способствовать укреплению взаимоотношений с родителями воспитанников 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 формировать у детей бережное отношение к разного родам традициям , в том числе поздравление близких людей с различными праздниками.</a:t>
            </a:r>
          </a:p>
        </p:txBody>
      </p:sp>
    </p:spTree>
    <p:extLst>
      <p:ext uri="{BB962C8B-B14F-4D97-AF65-F5344CB8AC3E}">
        <p14:creationId xmlns:p14="http://schemas.microsoft.com/office/powerpoint/2010/main" val="2051366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фото мне\1ahzQTu-TC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50083" y="1535909"/>
            <a:ext cx="3786214" cy="5286380"/>
          </a:xfrm>
          <a:prstGeom prst="rect">
            <a:avLst/>
          </a:prstGeom>
          <a:noFill/>
        </p:spPr>
      </p:pic>
      <p:pic>
        <p:nvPicPr>
          <p:cNvPr id="2051" name="Picture 3" descr="C:\Users\user\Desktop\фото мне\DhC1YpY3YD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357430"/>
            <a:ext cx="3571900" cy="364333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71472" y="357166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этап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Участие в районном марафоне по изготовлению елочных новогодних игрушек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«Украсим городскую елку»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фото мне\QfDNt4nKJ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428736"/>
            <a:ext cx="4143404" cy="542926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71604" y="214290"/>
            <a:ext cx="67151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Участие в муниципальной акции по изготовлению праздничных открыток для ветеранов и лиц, находящихся на надомном обслуживании.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фото мне\jcOGZGgIJU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857232"/>
            <a:ext cx="8786874" cy="600076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214290"/>
            <a:ext cx="67866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Конкурс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«Мастерская Деда Мороза и Снегурочки»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фото мне\m7Fh1t4Rt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1"/>
            <a:ext cx="9144000" cy="592933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488" y="357166"/>
            <a:ext cx="37668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Выставка «Новогодняя почта»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фото мне\hHsZK1Z2q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14554"/>
            <a:ext cx="3643311" cy="4643446"/>
          </a:xfrm>
          <a:prstGeom prst="rect">
            <a:avLst/>
          </a:prstGeom>
          <a:noFill/>
        </p:spPr>
      </p:pic>
      <p:pic>
        <p:nvPicPr>
          <p:cNvPr id="7171" name="Picture 3" descr="C:\Users\user\Desktop\фото мне\kafuIQMseB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143116"/>
            <a:ext cx="6000760" cy="450059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714612" y="642918"/>
            <a:ext cx="45005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«Поздравим дорогих и близких»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фото мне\tjKKX_Bi54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4714876" cy="3500438"/>
          </a:xfrm>
          <a:prstGeom prst="rect">
            <a:avLst/>
          </a:prstGeom>
          <a:noFill/>
        </p:spPr>
      </p:pic>
      <p:pic>
        <p:nvPicPr>
          <p:cNvPr id="8195" name="Picture 3" descr="C:\Users\user\Desktop\фото мне\VxZh-UchAs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357430"/>
            <a:ext cx="4429156" cy="4000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фото мне\kbwuGV3boF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8191515" cy="61436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фото мне\O4XbjFeiq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928" y="1323438"/>
            <a:ext cx="7817600" cy="553456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357422" y="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Изготовление совместно с детьми красочного объявления о Новогоднем утреннике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user\Desktop\фото мне\3FWBHeW90_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928670"/>
            <a:ext cx="4286280" cy="3643301"/>
          </a:xfrm>
          <a:prstGeom prst="rect">
            <a:avLst/>
          </a:prstGeom>
          <a:noFill/>
        </p:spPr>
      </p:pic>
      <p:pic>
        <p:nvPicPr>
          <p:cNvPr id="11266" name="Picture 2" descr="C:\Users\user\Desktop\фото мне\4D-eeZPxUr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16" y="3500438"/>
            <a:ext cx="4857784" cy="335756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57290" y="0"/>
            <a:ext cx="70009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этап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Смотр – конкурс прогулочных участков «Снежная сказка»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фото мне\3XltUefoTD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4429156" cy="3929066"/>
          </a:xfrm>
          <a:prstGeom prst="rect">
            <a:avLst/>
          </a:prstGeom>
          <a:noFill/>
        </p:spPr>
      </p:pic>
      <p:pic>
        <p:nvPicPr>
          <p:cNvPr id="12291" name="Picture 3" descr="C:\Users\user\Desktop\фото мне\-IrlSHcPOa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786058"/>
            <a:ext cx="4500562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64</TotalTime>
  <Words>141</Words>
  <Application>Microsoft Office PowerPoint</Application>
  <PresentationFormat>Экран (4:3)</PresentationFormat>
  <Paragraphs>24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Candara</vt:lpstr>
      <vt:lpstr>Symbol</vt:lpstr>
      <vt:lpstr>Times New Roman</vt:lpstr>
      <vt:lpstr>Волна</vt:lpstr>
      <vt:lpstr>Акция  «Новогодние чудеса»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Акция  «Новогодние чудеса» </dc:title>
  <dc:creator>Spartak</dc:creator>
  <cp:lastModifiedBy>Илья Орехов</cp:lastModifiedBy>
  <cp:revision>24</cp:revision>
  <dcterms:created xsi:type="dcterms:W3CDTF">2018-02-09T17:12:42Z</dcterms:created>
  <dcterms:modified xsi:type="dcterms:W3CDTF">2025-09-03T14:31:47Z</dcterms:modified>
</cp:coreProperties>
</file>