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&#1099;%20&#1088;&#1072;&#1079;&#1085;&#1086;&#1077;%202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Уничтожение определенных групп населения по расовым, национальным и иным мотивам.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24328" y="5639577"/>
            <a:ext cx="1029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pres?slideindex=1&amp;slidetitle=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44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</TotalTime>
  <Words>13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Уничтожение определенных групп населения по расовым, национальным и иным мотивам.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Уничтожение определенных групп населения по расовым, национальным и иным мотивам. </dc:title>
  <dc:creator>Scool</dc:creator>
  <cp:lastModifiedBy>Scool</cp:lastModifiedBy>
  <cp:revision>2</cp:revision>
  <dcterms:created xsi:type="dcterms:W3CDTF">2020-02-26T06:10:50Z</dcterms:created>
  <dcterms:modified xsi:type="dcterms:W3CDTF">2020-02-26T06:46:54Z</dcterms:modified>
</cp:coreProperties>
</file>