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9" r:id="rId2"/>
    <p:sldId id="263" r:id="rId3"/>
    <p:sldId id="256" r:id="rId4"/>
    <p:sldId id="264" r:id="rId5"/>
    <p:sldId id="265" r:id="rId6"/>
    <p:sldId id="261" r:id="rId7"/>
    <p:sldId id="267" r:id="rId8"/>
    <p:sldId id="262" r:id="rId9"/>
    <p:sldId id="270" r:id="rId10"/>
    <p:sldId id="271" r:id="rId11"/>
    <p:sldId id="266" r:id="rId12"/>
    <p:sldId id="260" r:id="rId13"/>
    <p:sldId id="268" r:id="rId14"/>
    <p:sldId id="269" r:id="rId15"/>
  </p:sldIdLst>
  <p:sldSz cx="12192000" cy="6858000"/>
  <p:notesSz cx="6858000" cy="9144000"/>
  <p:defaultTextStyle>
    <a:defPPr>
      <a:defRPr lang="en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5C3D"/>
    <a:srgbClr val="B6AB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5865"/>
  </p:normalViewPr>
  <p:slideViewPr>
    <p:cSldViewPr snapToGrid="0" snapToObjects="1">
      <p:cViewPr varScale="1">
        <p:scale>
          <a:sx n="112" d="100"/>
          <a:sy n="112" d="100"/>
        </p:scale>
        <p:origin x="43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DDE89FA-FD68-8F4A-9CF4-33E42788F58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7EFED25-FC7B-F141-A331-B7A64BA2C2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65C669-F21F-8049-A537-46D62CAFD9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7D369F-D699-2948-9488-81DBBA042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56BEEF-0FB9-204B-A649-1D257D553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312D-2C0A-E84C-89AC-E21ADA360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659211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25AB9-0937-C543-AFF6-4F6CCF3D0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414EE6-29A0-4D43-9159-D7C53D99AF7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6C061E-58D9-C94C-95B0-3344F883CA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269E71-39AE-F44F-84C0-51FD77B0EC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C3F40D-FAE5-E948-A673-AC2F8A5902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6775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8D898F-1E4D-094D-909B-A21E5B949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934DD2-D5EE-8E4E-AE52-EF91E7A55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FEB1B1-B441-B741-B7C0-5FE9331F6B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47EE5-041E-AB47-8475-1E8026101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E329B1-ADA0-2246-879D-16B609065E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851971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BA4351-D99A-FD40-84D4-78925DF4C4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075F1-41E0-1E40-87F5-76B05B53BA8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1FBEE1-5851-DE4C-97C3-5B2676644C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59EA2C-3D67-9B4A-A8DC-D413362148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5A5992-6CCB-334B-80D1-9BFE781A1F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CA21DBC-9900-4F47-96AA-40F4DFA187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843224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AF83F2-0C3C-4543-9C1B-64ED067048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426FC7E-A9AB-0841-9362-AD6367ACE5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8020BC-E7C1-134E-BD19-5340CE924C0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BE03158-10BD-614B-839C-F95C39509DE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C33FF3-C1E0-B243-A88D-6DBA7658A4E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4F486AA-7B78-FA4C-A241-B2703B2963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13A65EE-C117-524B-82D4-A744B7F0F6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145261C-0973-0B42-8B12-1DD0BB6B8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884825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254035-7C89-104F-AEA2-B6B642A8CB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CEEAED2-ECAF-5C44-871C-C237FDEFF2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C381859-B897-C34F-9CD6-FFDDDD1483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AED760-D61C-3B4C-A75E-1C923CECF3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93153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72A9556-4840-3E47-B6A5-74B02E203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94E0B1-2706-094D-9CA1-6A49AC23C3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9DD2B6-3CA3-2A43-8957-EF9EFA4007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14815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BAA9C6-20D5-DB45-9F92-DA9015D54A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582D694-3751-DB4C-A6E7-7D281F463B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0DBCB32-49BA-CF44-8D9B-235BAC5F6B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E1255D-8FDA-AB45-8263-37A965C2C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77E760-F590-F946-86CF-DA09F5038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9E5F9-CBAA-9643-9E4A-68BF16812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552892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C506BA-3D82-484C-AF18-8218482DC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A0F37BA-8A71-B34B-B402-EC90205688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F4D2773-966E-C64D-9281-A6FD4E116D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484D63-D385-934D-9D4B-93D0161A2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EDB639C-4283-EE4A-8583-18F7F03A2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AA06FF-2D0E-7B4E-AE13-F8E5391E9D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24569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44287D-9277-7C47-A9AF-8BAA31CEB2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A66DFE-D171-E543-A06E-2ECD5E64A9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532FA-4282-E744-AA1F-74F90FD59C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C14CA-2E32-2E43-ACE6-30834B7515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39581E-0D69-F545-A75A-5ADE74D65E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8176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78A691-F1D7-924E-9DC4-461234D4204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uk-U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9217F3-4A45-374E-92EF-07F272A816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777A9B-0B8A-0443-B024-62C7872877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2CB52F-0AD1-CD49-B25F-D5FB8FB28F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67718D-C638-7A40-9E17-E4A5F7F4F5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62208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DBBFA2C-05E8-974B-AEB1-1F26DCCD0E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0EB207-9BED-F847-BC42-4F7DD0278F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3994" y="365125"/>
            <a:ext cx="9339805" cy="782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uk-UA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6189FA7-2007-BD44-BF7C-9AEDBE189E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uk-U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D8B07-1511-DF4C-BD00-732FD60D93B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33A510-5FE2-204E-9160-24E0564F0D95}" type="datetimeFigureOut">
              <a:rPr lang="uk-UA" smtClean="0"/>
              <a:t>22.04.2025</a:t>
            </a:fld>
            <a:endParaRPr lang="uk-U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E72BBA9-F449-1C41-9D56-8A2EDA8DCC7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2E1DA8-8D70-A846-B487-B4D60A02E0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C9C731-2F00-A542-B32A-0BB7BF80CD4D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20916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6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" t="23038" r="57757" b="1075"/>
          <a:stretch/>
        </p:blipFill>
        <p:spPr>
          <a:xfrm>
            <a:off x="1897165" y="478563"/>
            <a:ext cx="4093436" cy="5914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4" name="Заголовок 1"/>
          <p:cNvSpPr>
            <a:spLocks noGrp="1"/>
          </p:cNvSpPr>
          <p:nvPr>
            <p:ph type="title"/>
          </p:nvPr>
        </p:nvSpPr>
        <p:spPr>
          <a:xfrm>
            <a:off x="6614445" y="726804"/>
            <a:ext cx="4242612" cy="5417878"/>
          </a:xfrm>
        </p:spPr>
        <p:txBody>
          <a:bodyPr>
            <a:normAutofit/>
          </a:bodyPr>
          <a:lstStyle/>
          <a:p>
            <a:pPr algn="ctr"/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1885 году в Москве известный ученый К.А. Тимирязев пригласил всех желающих на публичную лекцию «Растение – сфинкс» 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91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05" t="32196" r="2524" b="23691"/>
          <a:stretch/>
        </p:blipFill>
        <p:spPr>
          <a:xfrm>
            <a:off x="2409915" y="666569"/>
            <a:ext cx="7366474" cy="457497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TextBox 4"/>
          <p:cNvSpPr txBox="1"/>
          <p:nvPr/>
        </p:nvSpPr>
        <p:spPr>
          <a:xfrm>
            <a:off x="1756161" y="5360434"/>
            <a:ext cx="86739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365C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Сфинкс – фантастическое существо с телом льва </a:t>
            </a:r>
          </a:p>
          <a:p>
            <a:pPr algn="ctr"/>
            <a:r>
              <a:rPr lang="ru-RU" sz="2400" b="1" dirty="0" smtClean="0">
                <a:solidFill>
                  <a:srgbClr val="365C3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головой человека </a:t>
            </a:r>
            <a:endParaRPr lang="ru-RU" sz="2400" b="1" dirty="0">
              <a:solidFill>
                <a:srgbClr val="365C3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1300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D2672F-F004-C040-87F8-F95D098C97C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3824" y="1757754"/>
            <a:ext cx="11408635" cy="2461190"/>
          </a:xfrm>
        </p:spPr>
        <p:txBody>
          <a:bodyPr>
            <a:normAutofit/>
          </a:bodyPr>
          <a:lstStyle/>
          <a:p>
            <a: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Тема занятия:</a:t>
            </a:r>
            <a:br>
              <a:rPr lang="ru-RU" sz="4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6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«Удивительные лишайники»</a:t>
            </a:r>
            <a:endParaRPr lang="uk-UA" sz="6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101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2153" y="1136746"/>
            <a:ext cx="9339805" cy="782511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Лишайники состоят из двух «друзей»: гриба и водоросли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14244" t="21192" r="58716" b="45505"/>
          <a:stretch/>
        </p:blipFill>
        <p:spPr>
          <a:xfrm>
            <a:off x="2898220" y="2136447"/>
            <a:ext cx="6167669" cy="4272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0067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393" b="53028"/>
          <a:stretch/>
        </p:blipFill>
        <p:spPr>
          <a:xfrm>
            <a:off x="467980" y="3649053"/>
            <a:ext cx="4087027" cy="302435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63" t="55075" r="747"/>
          <a:stretch/>
        </p:blipFill>
        <p:spPr>
          <a:xfrm>
            <a:off x="7655143" y="119641"/>
            <a:ext cx="3877318" cy="28656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39" t="168" r="1028" b="56766"/>
          <a:stretch/>
        </p:blipFill>
        <p:spPr>
          <a:xfrm>
            <a:off x="7537389" y="3776378"/>
            <a:ext cx="4112825" cy="28970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t="52057" r="46560" b="990"/>
          <a:stretch/>
        </p:blipFill>
        <p:spPr>
          <a:xfrm>
            <a:off x="467980" y="191825"/>
            <a:ext cx="4129658" cy="27213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97" t="786" r="7917" b="144"/>
          <a:stretch/>
        </p:blipFill>
        <p:spPr>
          <a:xfrm>
            <a:off x="3802596" y="2147849"/>
            <a:ext cx="4487205" cy="30024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8885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Freeform 6">
            <a:extLst>
              <a:ext uri="{FF2B5EF4-FFF2-40B4-BE49-F238E27FC236}">
                <a16:creationId xmlns:a16="http://schemas.microsoft.com/office/drawing/2014/main" id="{8FA6643D-C238-4042-A31E-C8A03241B00E}"/>
              </a:ext>
            </a:extLst>
          </p:cNvPr>
          <p:cNvSpPr>
            <a:spLocks noEditPoints="1"/>
          </p:cNvSpPr>
          <p:nvPr/>
        </p:nvSpPr>
        <p:spPr bwMode="auto">
          <a:xfrm>
            <a:off x="10601141" y="3583934"/>
            <a:ext cx="324456" cy="324454"/>
          </a:xfrm>
          <a:custGeom>
            <a:avLst/>
            <a:gdLst>
              <a:gd name="T0" fmla="*/ 0 w 140"/>
              <a:gd name="T1" fmla="*/ 70 h 140"/>
              <a:gd name="T2" fmla="*/ 140 w 140"/>
              <a:gd name="T3" fmla="*/ 70 h 140"/>
              <a:gd name="T4" fmla="*/ 70 w 140"/>
              <a:gd name="T5" fmla="*/ 130 h 140"/>
              <a:gd name="T6" fmla="*/ 70 w 140"/>
              <a:gd name="T7" fmla="*/ 10 h 140"/>
              <a:gd name="T8" fmla="*/ 70 w 140"/>
              <a:gd name="T9" fmla="*/ 130 h 140"/>
              <a:gd name="T10" fmla="*/ 97 w 140"/>
              <a:gd name="T11" fmla="*/ 48 h 140"/>
              <a:gd name="T12" fmla="*/ 90 w 140"/>
              <a:gd name="T13" fmla="*/ 58 h 140"/>
              <a:gd name="T14" fmla="*/ 70 w 140"/>
              <a:gd name="T15" fmla="*/ 15 h 140"/>
              <a:gd name="T16" fmla="*/ 70 w 140"/>
              <a:gd name="T17" fmla="*/ 125 h 140"/>
              <a:gd name="T18" fmla="*/ 70 w 140"/>
              <a:gd name="T19" fmla="*/ 15 h 140"/>
              <a:gd name="T20" fmla="*/ 70 w 140"/>
              <a:gd name="T21" fmla="*/ 16 h 140"/>
              <a:gd name="T22" fmla="*/ 72 w 140"/>
              <a:gd name="T23" fmla="*/ 26 h 140"/>
              <a:gd name="T24" fmla="*/ 68 w 140"/>
              <a:gd name="T25" fmla="*/ 26 h 140"/>
              <a:gd name="T26" fmla="*/ 79 w 140"/>
              <a:gd name="T27" fmla="*/ 45 h 140"/>
              <a:gd name="T28" fmla="*/ 73 w 140"/>
              <a:gd name="T29" fmla="*/ 45 h 140"/>
              <a:gd name="T30" fmla="*/ 67 w 140"/>
              <a:gd name="T31" fmla="*/ 49 h 140"/>
              <a:gd name="T32" fmla="*/ 76 w 140"/>
              <a:gd name="T33" fmla="*/ 40 h 140"/>
              <a:gd name="T34" fmla="*/ 84 w 140"/>
              <a:gd name="T35" fmla="*/ 48 h 140"/>
              <a:gd name="T36" fmla="*/ 80 w 140"/>
              <a:gd name="T37" fmla="*/ 55 h 140"/>
              <a:gd name="T38" fmla="*/ 73 w 140"/>
              <a:gd name="T39" fmla="*/ 60 h 140"/>
              <a:gd name="T40" fmla="*/ 84 w 140"/>
              <a:gd name="T41" fmla="*/ 61 h 140"/>
              <a:gd name="T42" fmla="*/ 67 w 140"/>
              <a:gd name="T43" fmla="*/ 65 h 140"/>
              <a:gd name="T44" fmla="*/ 72 w 140"/>
              <a:gd name="T45" fmla="*/ 55 h 140"/>
              <a:gd name="T46" fmla="*/ 79 w 140"/>
              <a:gd name="T47" fmla="*/ 50 h 140"/>
              <a:gd name="T48" fmla="*/ 79 w 140"/>
              <a:gd name="T49" fmla="*/ 45 h 140"/>
              <a:gd name="T50" fmla="*/ 44 w 140"/>
              <a:gd name="T51" fmla="*/ 37 h 140"/>
              <a:gd name="T52" fmla="*/ 57 w 140"/>
              <a:gd name="T53" fmla="*/ 54 h 140"/>
              <a:gd name="T54" fmla="*/ 36 w 140"/>
              <a:gd name="T55" fmla="*/ 43 h 140"/>
              <a:gd name="T56" fmla="*/ 26 w 140"/>
              <a:gd name="T57" fmla="*/ 72 h 140"/>
              <a:gd name="T58" fmla="*/ 17 w 140"/>
              <a:gd name="T59" fmla="*/ 70 h 140"/>
              <a:gd name="T60" fmla="*/ 26 w 140"/>
              <a:gd name="T61" fmla="*/ 68 h 140"/>
              <a:gd name="T62" fmla="*/ 26 w 140"/>
              <a:gd name="T63" fmla="*/ 72 h 140"/>
              <a:gd name="T64" fmla="*/ 70 w 140"/>
              <a:gd name="T65" fmla="*/ 124 h 140"/>
              <a:gd name="T66" fmla="*/ 68 w 140"/>
              <a:gd name="T67" fmla="*/ 114 h 140"/>
              <a:gd name="T68" fmla="*/ 72 w 140"/>
              <a:gd name="T69" fmla="*/ 114 h 140"/>
              <a:gd name="T70" fmla="*/ 70 w 140"/>
              <a:gd name="T71" fmla="*/ 107 h 140"/>
              <a:gd name="T72" fmla="*/ 31 w 140"/>
              <a:gd name="T73" fmla="*/ 56 h 140"/>
              <a:gd name="T74" fmla="*/ 49 w 140"/>
              <a:gd name="T75" fmla="*/ 61 h 140"/>
              <a:gd name="T76" fmla="*/ 49 w 140"/>
              <a:gd name="T77" fmla="*/ 68 h 140"/>
              <a:gd name="T78" fmla="*/ 73 w 140"/>
              <a:gd name="T79" fmla="*/ 90 h 140"/>
              <a:gd name="T80" fmla="*/ 70 w 140"/>
              <a:gd name="T81" fmla="*/ 107 h 140"/>
              <a:gd name="T82" fmla="*/ 75 w 140"/>
              <a:gd name="T83" fmla="*/ 89 h 140"/>
              <a:gd name="T84" fmla="*/ 83 w 140"/>
              <a:gd name="T85" fmla="*/ 83 h 140"/>
              <a:gd name="T86" fmla="*/ 96 w 140"/>
              <a:gd name="T87" fmla="*/ 99 h 140"/>
              <a:gd name="T88" fmla="*/ 104 w 140"/>
              <a:gd name="T89" fmla="*/ 62 h 140"/>
              <a:gd name="T90" fmla="*/ 101 w 140"/>
              <a:gd name="T91" fmla="*/ 66 h 140"/>
              <a:gd name="T92" fmla="*/ 97 w 140"/>
              <a:gd name="T93" fmla="*/ 62 h 140"/>
              <a:gd name="T94" fmla="*/ 86 w 140"/>
              <a:gd name="T95" fmla="*/ 57 h 140"/>
              <a:gd name="T96" fmla="*/ 101 w 140"/>
              <a:gd name="T97" fmla="*/ 40 h 140"/>
              <a:gd name="T98" fmla="*/ 104 w 140"/>
              <a:gd name="T99" fmla="*/ 58 h 140"/>
              <a:gd name="T100" fmla="*/ 122 w 140"/>
              <a:gd name="T101" fmla="*/ 72 h 140"/>
              <a:gd name="T102" fmla="*/ 112 w 140"/>
              <a:gd name="T103" fmla="*/ 70 h 140"/>
              <a:gd name="T104" fmla="*/ 122 w 140"/>
              <a:gd name="T105" fmla="*/ 68 h 140"/>
              <a:gd name="T106" fmla="*/ 122 w 140"/>
              <a:gd name="T107" fmla="*/ 72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40" h="140">
                <a:moveTo>
                  <a:pt x="70" y="0"/>
                </a:moveTo>
                <a:cubicBezTo>
                  <a:pt x="32" y="0"/>
                  <a:pt x="0" y="31"/>
                  <a:pt x="0" y="70"/>
                </a:cubicBezTo>
                <a:cubicBezTo>
                  <a:pt x="0" y="109"/>
                  <a:pt x="32" y="140"/>
                  <a:pt x="70" y="140"/>
                </a:cubicBezTo>
                <a:cubicBezTo>
                  <a:pt x="109" y="140"/>
                  <a:pt x="140" y="109"/>
                  <a:pt x="140" y="70"/>
                </a:cubicBezTo>
                <a:cubicBezTo>
                  <a:pt x="140" y="31"/>
                  <a:pt x="109" y="0"/>
                  <a:pt x="70" y="0"/>
                </a:cubicBezTo>
                <a:close/>
                <a:moveTo>
                  <a:pt x="70" y="130"/>
                </a:moveTo>
                <a:cubicBezTo>
                  <a:pt x="37" y="130"/>
                  <a:pt x="11" y="103"/>
                  <a:pt x="11" y="70"/>
                </a:cubicBezTo>
                <a:cubicBezTo>
                  <a:pt x="11" y="37"/>
                  <a:pt x="37" y="10"/>
                  <a:pt x="70" y="10"/>
                </a:cubicBezTo>
                <a:cubicBezTo>
                  <a:pt x="103" y="10"/>
                  <a:pt x="130" y="37"/>
                  <a:pt x="130" y="70"/>
                </a:cubicBezTo>
                <a:cubicBezTo>
                  <a:pt x="130" y="103"/>
                  <a:pt x="103" y="130"/>
                  <a:pt x="70" y="130"/>
                </a:cubicBezTo>
                <a:close/>
                <a:moveTo>
                  <a:pt x="96" y="48"/>
                </a:moveTo>
                <a:cubicBezTo>
                  <a:pt x="97" y="48"/>
                  <a:pt x="97" y="48"/>
                  <a:pt x="97" y="48"/>
                </a:cubicBezTo>
                <a:cubicBezTo>
                  <a:pt x="97" y="58"/>
                  <a:pt x="97" y="58"/>
                  <a:pt x="97" y="58"/>
                </a:cubicBezTo>
                <a:cubicBezTo>
                  <a:pt x="90" y="58"/>
                  <a:pt x="90" y="58"/>
                  <a:pt x="90" y="58"/>
                </a:cubicBezTo>
                <a:lnTo>
                  <a:pt x="96" y="48"/>
                </a:lnTo>
                <a:close/>
                <a:moveTo>
                  <a:pt x="70" y="15"/>
                </a:moveTo>
                <a:cubicBezTo>
                  <a:pt x="40" y="15"/>
                  <a:pt x="15" y="40"/>
                  <a:pt x="15" y="70"/>
                </a:cubicBezTo>
                <a:cubicBezTo>
                  <a:pt x="15" y="100"/>
                  <a:pt x="40" y="125"/>
                  <a:pt x="70" y="125"/>
                </a:cubicBezTo>
                <a:cubicBezTo>
                  <a:pt x="101" y="125"/>
                  <a:pt x="125" y="100"/>
                  <a:pt x="125" y="70"/>
                </a:cubicBezTo>
                <a:cubicBezTo>
                  <a:pt x="125" y="40"/>
                  <a:pt x="101" y="15"/>
                  <a:pt x="70" y="15"/>
                </a:cubicBezTo>
                <a:close/>
                <a:moveTo>
                  <a:pt x="68" y="19"/>
                </a:moveTo>
                <a:cubicBezTo>
                  <a:pt x="68" y="17"/>
                  <a:pt x="69" y="16"/>
                  <a:pt x="70" y="16"/>
                </a:cubicBezTo>
                <a:cubicBezTo>
                  <a:pt x="71" y="16"/>
                  <a:pt x="72" y="17"/>
                  <a:pt x="72" y="19"/>
                </a:cubicBezTo>
                <a:cubicBezTo>
                  <a:pt x="72" y="26"/>
                  <a:pt x="72" y="26"/>
                  <a:pt x="72" y="26"/>
                </a:cubicBezTo>
                <a:cubicBezTo>
                  <a:pt x="72" y="27"/>
                  <a:pt x="71" y="28"/>
                  <a:pt x="70" y="28"/>
                </a:cubicBezTo>
                <a:cubicBezTo>
                  <a:pt x="69" y="28"/>
                  <a:pt x="68" y="27"/>
                  <a:pt x="68" y="26"/>
                </a:cubicBezTo>
                <a:lnTo>
                  <a:pt x="68" y="19"/>
                </a:lnTo>
                <a:close/>
                <a:moveTo>
                  <a:pt x="79" y="45"/>
                </a:moveTo>
                <a:cubicBezTo>
                  <a:pt x="78" y="44"/>
                  <a:pt x="77" y="44"/>
                  <a:pt x="76" y="44"/>
                </a:cubicBezTo>
                <a:cubicBezTo>
                  <a:pt x="75" y="44"/>
                  <a:pt x="74" y="44"/>
                  <a:pt x="73" y="45"/>
                </a:cubicBezTo>
                <a:cubicBezTo>
                  <a:pt x="72" y="46"/>
                  <a:pt x="72" y="47"/>
                  <a:pt x="72" y="49"/>
                </a:cubicBezTo>
                <a:cubicBezTo>
                  <a:pt x="67" y="49"/>
                  <a:pt x="67" y="49"/>
                  <a:pt x="67" y="49"/>
                </a:cubicBezTo>
                <a:cubicBezTo>
                  <a:pt x="67" y="46"/>
                  <a:pt x="68" y="44"/>
                  <a:pt x="69" y="43"/>
                </a:cubicBezTo>
                <a:cubicBezTo>
                  <a:pt x="71" y="41"/>
                  <a:pt x="73" y="40"/>
                  <a:pt x="76" y="40"/>
                </a:cubicBezTo>
                <a:cubicBezTo>
                  <a:pt x="79" y="40"/>
                  <a:pt x="81" y="41"/>
                  <a:pt x="82" y="42"/>
                </a:cubicBezTo>
                <a:cubicBezTo>
                  <a:pt x="84" y="44"/>
                  <a:pt x="84" y="46"/>
                  <a:pt x="84" y="48"/>
                </a:cubicBezTo>
                <a:cubicBezTo>
                  <a:pt x="84" y="50"/>
                  <a:pt x="84" y="51"/>
                  <a:pt x="83" y="52"/>
                </a:cubicBezTo>
                <a:cubicBezTo>
                  <a:pt x="82" y="53"/>
                  <a:pt x="81" y="54"/>
                  <a:pt x="80" y="55"/>
                </a:cubicBezTo>
                <a:cubicBezTo>
                  <a:pt x="75" y="59"/>
                  <a:pt x="75" y="59"/>
                  <a:pt x="75" y="59"/>
                </a:cubicBezTo>
                <a:cubicBezTo>
                  <a:pt x="74" y="59"/>
                  <a:pt x="74" y="59"/>
                  <a:pt x="73" y="60"/>
                </a:cubicBezTo>
                <a:cubicBezTo>
                  <a:pt x="73" y="60"/>
                  <a:pt x="73" y="61"/>
                  <a:pt x="73" y="61"/>
                </a:cubicBezTo>
                <a:cubicBezTo>
                  <a:pt x="84" y="61"/>
                  <a:pt x="84" y="61"/>
                  <a:pt x="84" y="61"/>
                </a:cubicBezTo>
                <a:cubicBezTo>
                  <a:pt x="84" y="65"/>
                  <a:pt x="84" y="65"/>
                  <a:pt x="84" y="65"/>
                </a:cubicBezTo>
                <a:cubicBezTo>
                  <a:pt x="67" y="65"/>
                  <a:pt x="67" y="65"/>
                  <a:pt x="67" y="65"/>
                </a:cubicBezTo>
                <a:cubicBezTo>
                  <a:pt x="67" y="64"/>
                  <a:pt x="67" y="62"/>
                  <a:pt x="68" y="60"/>
                </a:cubicBezTo>
                <a:cubicBezTo>
                  <a:pt x="68" y="58"/>
                  <a:pt x="70" y="57"/>
                  <a:pt x="72" y="55"/>
                </a:cubicBezTo>
                <a:cubicBezTo>
                  <a:pt x="77" y="52"/>
                  <a:pt x="77" y="52"/>
                  <a:pt x="77" y="52"/>
                </a:cubicBezTo>
                <a:cubicBezTo>
                  <a:pt x="77" y="51"/>
                  <a:pt x="78" y="51"/>
                  <a:pt x="79" y="50"/>
                </a:cubicBezTo>
                <a:cubicBezTo>
                  <a:pt x="79" y="50"/>
                  <a:pt x="80" y="49"/>
                  <a:pt x="80" y="48"/>
                </a:cubicBezTo>
                <a:cubicBezTo>
                  <a:pt x="80" y="47"/>
                  <a:pt x="79" y="46"/>
                  <a:pt x="79" y="45"/>
                </a:cubicBezTo>
                <a:close/>
                <a:moveTo>
                  <a:pt x="36" y="43"/>
                </a:moveTo>
                <a:cubicBezTo>
                  <a:pt x="39" y="41"/>
                  <a:pt x="42" y="37"/>
                  <a:pt x="44" y="37"/>
                </a:cubicBezTo>
                <a:cubicBezTo>
                  <a:pt x="47" y="41"/>
                  <a:pt x="51" y="45"/>
                  <a:pt x="54" y="50"/>
                </a:cubicBezTo>
                <a:cubicBezTo>
                  <a:pt x="56" y="51"/>
                  <a:pt x="57" y="52"/>
                  <a:pt x="57" y="54"/>
                </a:cubicBezTo>
                <a:cubicBezTo>
                  <a:pt x="57" y="56"/>
                  <a:pt x="53" y="58"/>
                  <a:pt x="51" y="60"/>
                </a:cubicBezTo>
                <a:cubicBezTo>
                  <a:pt x="46" y="54"/>
                  <a:pt x="41" y="49"/>
                  <a:pt x="36" y="43"/>
                </a:cubicBezTo>
                <a:cubicBezTo>
                  <a:pt x="36" y="43"/>
                  <a:pt x="36" y="43"/>
                  <a:pt x="36" y="43"/>
                </a:cubicBezTo>
                <a:close/>
                <a:moveTo>
                  <a:pt x="26" y="72"/>
                </a:moveTo>
                <a:cubicBezTo>
                  <a:pt x="19" y="72"/>
                  <a:pt x="19" y="72"/>
                  <a:pt x="19" y="72"/>
                </a:cubicBezTo>
                <a:cubicBezTo>
                  <a:pt x="18" y="72"/>
                  <a:pt x="17" y="71"/>
                  <a:pt x="17" y="70"/>
                </a:cubicBezTo>
                <a:cubicBezTo>
                  <a:pt x="17" y="69"/>
                  <a:pt x="18" y="68"/>
                  <a:pt x="19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7" y="68"/>
                  <a:pt x="28" y="69"/>
                  <a:pt x="28" y="70"/>
                </a:cubicBezTo>
                <a:cubicBezTo>
                  <a:pt x="28" y="71"/>
                  <a:pt x="27" y="72"/>
                  <a:pt x="26" y="72"/>
                </a:cubicBezTo>
                <a:close/>
                <a:moveTo>
                  <a:pt x="72" y="121"/>
                </a:moveTo>
                <a:cubicBezTo>
                  <a:pt x="72" y="123"/>
                  <a:pt x="71" y="124"/>
                  <a:pt x="70" y="124"/>
                </a:cubicBezTo>
                <a:cubicBezTo>
                  <a:pt x="69" y="124"/>
                  <a:pt x="68" y="123"/>
                  <a:pt x="68" y="121"/>
                </a:cubicBezTo>
                <a:cubicBezTo>
                  <a:pt x="68" y="114"/>
                  <a:pt x="68" y="114"/>
                  <a:pt x="68" y="114"/>
                </a:cubicBezTo>
                <a:cubicBezTo>
                  <a:pt x="68" y="113"/>
                  <a:pt x="69" y="112"/>
                  <a:pt x="70" y="112"/>
                </a:cubicBezTo>
                <a:cubicBezTo>
                  <a:pt x="71" y="112"/>
                  <a:pt x="72" y="113"/>
                  <a:pt x="72" y="114"/>
                </a:cubicBezTo>
                <a:lnTo>
                  <a:pt x="72" y="121"/>
                </a:lnTo>
                <a:close/>
                <a:moveTo>
                  <a:pt x="70" y="107"/>
                </a:moveTo>
                <a:cubicBezTo>
                  <a:pt x="65" y="105"/>
                  <a:pt x="59" y="102"/>
                  <a:pt x="46" y="87"/>
                </a:cubicBezTo>
                <a:cubicBezTo>
                  <a:pt x="33" y="71"/>
                  <a:pt x="31" y="60"/>
                  <a:pt x="31" y="56"/>
                </a:cubicBezTo>
                <a:cubicBezTo>
                  <a:pt x="31" y="52"/>
                  <a:pt x="32" y="48"/>
                  <a:pt x="34" y="44"/>
                </a:cubicBezTo>
                <a:cubicBezTo>
                  <a:pt x="39" y="50"/>
                  <a:pt x="44" y="56"/>
                  <a:pt x="49" y="61"/>
                </a:cubicBezTo>
                <a:cubicBezTo>
                  <a:pt x="49" y="62"/>
                  <a:pt x="48" y="63"/>
                  <a:pt x="48" y="64"/>
                </a:cubicBezTo>
                <a:cubicBezTo>
                  <a:pt x="48" y="64"/>
                  <a:pt x="49" y="67"/>
                  <a:pt x="49" y="68"/>
                </a:cubicBezTo>
                <a:cubicBezTo>
                  <a:pt x="52" y="74"/>
                  <a:pt x="59" y="82"/>
                  <a:pt x="65" y="87"/>
                </a:cubicBezTo>
                <a:cubicBezTo>
                  <a:pt x="68" y="89"/>
                  <a:pt x="71" y="92"/>
                  <a:pt x="73" y="90"/>
                </a:cubicBezTo>
                <a:cubicBezTo>
                  <a:pt x="78" y="96"/>
                  <a:pt x="83" y="102"/>
                  <a:pt x="88" y="108"/>
                </a:cubicBezTo>
                <a:cubicBezTo>
                  <a:pt x="82" y="109"/>
                  <a:pt x="76" y="109"/>
                  <a:pt x="70" y="107"/>
                </a:cubicBezTo>
                <a:close/>
                <a:moveTo>
                  <a:pt x="90" y="106"/>
                </a:moveTo>
                <a:cubicBezTo>
                  <a:pt x="85" y="100"/>
                  <a:pt x="80" y="94"/>
                  <a:pt x="75" y="89"/>
                </a:cubicBezTo>
                <a:cubicBezTo>
                  <a:pt x="75" y="88"/>
                  <a:pt x="75" y="88"/>
                  <a:pt x="75" y="88"/>
                </a:cubicBezTo>
                <a:cubicBezTo>
                  <a:pt x="78" y="86"/>
                  <a:pt x="81" y="82"/>
                  <a:pt x="83" y="83"/>
                </a:cubicBezTo>
                <a:cubicBezTo>
                  <a:pt x="84" y="83"/>
                  <a:pt x="85" y="86"/>
                  <a:pt x="86" y="87"/>
                </a:cubicBezTo>
                <a:cubicBezTo>
                  <a:pt x="89" y="90"/>
                  <a:pt x="94" y="95"/>
                  <a:pt x="96" y="99"/>
                </a:cubicBezTo>
                <a:cubicBezTo>
                  <a:pt x="97" y="101"/>
                  <a:pt x="93" y="104"/>
                  <a:pt x="90" y="106"/>
                </a:cubicBezTo>
                <a:close/>
                <a:moveTo>
                  <a:pt x="104" y="62"/>
                </a:moveTo>
                <a:cubicBezTo>
                  <a:pt x="101" y="62"/>
                  <a:pt x="101" y="62"/>
                  <a:pt x="101" y="62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97" y="62"/>
                  <a:pt x="97" y="62"/>
                  <a:pt x="97" y="62"/>
                </a:cubicBezTo>
                <a:cubicBezTo>
                  <a:pt x="86" y="62"/>
                  <a:pt x="86" y="62"/>
                  <a:pt x="86" y="62"/>
                </a:cubicBezTo>
                <a:cubicBezTo>
                  <a:pt x="86" y="57"/>
                  <a:pt x="86" y="57"/>
                  <a:pt x="86" y="57"/>
                </a:cubicBezTo>
                <a:cubicBezTo>
                  <a:pt x="96" y="40"/>
                  <a:pt x="96" y="40"/>
                  <a:pt x="96" y="40"/>
                </a:cubicBezTo>
                <a:cubicBezTo>
                  <a:pt x="101" y="40"/>
                  <a:pt x="101" y="40"/>
                  <a:pt x="101" y="40"/>
                </a:cubicBezTo>
                <a:cubicBezTo>
                  <a:pt x="101" y="58"/>
                  <a:pt x="101" y="58"/>
                  <a:pt x="101" y="58"/>
                </a:cubicBezTo>
                <a:cubicBezTo>
                  <a:pt x="104" y="58"/>
                  <a:pt x="104" y="58"/>
                  <a:pt x="104" y="58"/>
                </a:cubicBezTo>
                <a:lnTo>
                  <a:pt x="104" y="62"/>
                </a:lnTo>
                <a:close/>
                <a:moveTo>
                  <a:pt x="122" y="72"/>
                </a:moveTo>
                <a:cubicBezTo>
                  <a:pt x="114" y="72"/>
                  <a:pt x="114" y="72"/>
                  <a:pt x="114" y="72"/>
                </a:cubicBezTo>
                <a:cubicBezTo>
                  <a:pt x="113" y="72"/>
                  <a:pt x="112" y="71"/>
                  <a:pt x="112" y="70"/>
                </a:cubicBezTo>
                <a:cubicBezTo>
                  <a:pt x="112" y="69"/>
                  <a:pt x="113" y="68"/>
                  <a:pt x="114" y="68"/>
                </a:cubicBezTo>
                <a:cubicBezTo>
                  <a:pt x="122" y="68"/>
                  <a:pt x="122" y="68"/>
                  <a:pt x="122" y="68"/>
                </a:cubicBezTo>
                <a:cubicBezTo>
                  <a:pt x="123" y="68"/>
                  <a:pt x="124" y="69"/>
                  <a:pt x="124" y="70"/>
                </a:cubicBezTo>
                <a:cubicBezTo>
                  <a:pt x="124" y="71"/>
                  <a:pt x="123" y="72"/>
                  <a:pt x="122" y="7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7" name="Freeform 7">
            <a:extLst>
              <a:ext uri="{FF2B5EF4-FFF2-40B4-BE49-F238E27FC236}">
                <a16:creationId xmlns:a16="http://schemas.microsoft.com/office/drawing/2014/main" id="{03FB148F-A780-EA40-9D2F-4BB4713BB6E8}"/>
              </a:ext>
            </a:extLst>
          </p:cNvPr>
          <p:cNvSpPr>
            <a:spLocks noEditPoints="1"/>
          </p:cNvSpPr>
          <p:nvPr/>
        </p:nvSpPr>
        <p:spPr bwMode="auto">
          <a:xfrm>
            <a:off x="1239409" y="3611951"/>
            <a:ext cx="324456" cy="277404"/>
          </a:xfrm>
          <a:custGeom>
            <a:avLst/>
            <a:gdLst>
              <a:gd name="T0" fmla="*/ 0 w 140"/>
              <a:gd name="T1" fmla="*/ 113 h 120"/>
              <a:gd name="T2" fmla="*/ 15 w 140"/>
              <a:gd name="T3" fmla="*/ 99 h 120"/>
              <a:gd name="T4" fmla="*/ 27 w 140"/>
              <a:gd name="T5" fmla="*/ 0 h 120"/>
              <a:gd name="T6" fmla="*/ 42 w 140"/>
              <a:gd name="T7" fmla="*/ 0 h 120"/>
              <a:gd name="T8" fmla="*/ 42 w 140"/>
              <a:gd name="T9" fmla="*/ 0 h 120"/>
              <a:gd name="T10" fmla="*/ 67 w 140"/>
              <a:gd name="T11" fmla="*/ 99 h 120"/>
              <a:gd name="T12" fmla="*/ 73 w 140"/>
              <a:gd name="T13" fmla="*/ 99 h 120"/>
              <a:gd name="T14" fmla="*/ 97 w 140"/>
              <a:gd name="T15" fmla="*/ 99 h 120"/>
              <a:gd name="T16" fmla="*/ 107 w 140"/>
              <a:gd name="T17" fmla="*/ 0 h 120"/>
              <a:gd name="T18" fmla="*/ 107 w 140"/>
              <a:gd name="T19" fmla="*/ 0 h 120"/>
              <a:gd name="T20" fmla="*/ 119 w 140"/>
              <a:gd name="T21" fmla="*/ 99 h 120"/>
              <a:gd name="T22" fmla="*/ 128 w 140"/>
              <a:gd name="T23" fmla="*/ 0 h 120"/>
              <a:gd name="T24" fmla="*/ 135 w 140"/>
              <a:gd name="T25" fmla="*/ 113 h 120"/>
              <a:gd name="T26" fmla="*/ 51 w 140"/>
              <a:gd name="T27" fmla="*/ 0 h 120"/>
              <a:gd name="T28" fmla="*/ 51 w 140"/>
              <a:gd name="T29" fmla="*/ 0 h 120"/>
              <a:gd name="T30" fmla="*/ 28 w 140"/>
              <a:gd name="T31" fmla="*/ 118 h 120"/>
              <a:gd name="T32" fmla="*/ 14 w 140"/>
              <a:gd name="T33" fmla="*/ 120 h 120"/>
              <a:gd name="T34" fmla="*/ 27 w 140"/>
              <a:gd name="T35" fmla="*/ 105 h 120"/>
              <a:gd name="T36" fmla="*/ 28 w 140"/>
              <a:gd name="T37" fmla="*/ 113 h 120"/>
              <a:gd name="T38" fmla="*/ 23 w 140"/>
              <a:gd name="T39" fmla="*/ 109 h 120"/>
              <a:gd name="T40" fmla="*/ 19 w 140"/>
              <a:gd name="T41" fmla="*/ 110 h 120"/>
              <a:gd name="T42" fmla="*/ 19 w 140"/>
              <a:gd name="T43" fmla="*/ 113 h 120"/>
              <a:gd name="T44" fmla="*/ 24 w 140"/>
              <a:gd name="T45" fmla="*/ 115 h 120"/>
              <a:gd name="T46" fmla="*/ 40 w 140"/>
              <a:gd name="T47" fmla="*/ 118 h 120"/>
              <a:gd name="T48" fmla="*/ 34 w 140"/>
              <a:gd name="T49" fmla="*/ 120 h 120"/>
              <a:gd name="T50" fmla="*/ 40 w 140"/>
              <a:gd name="T51" fmla="*/ 104 h 120"/>
              <a:gd name="T52" fmla="*/ 36 w 140"/>
              <a:gd name="T53" fmla="*/ 114 h 120"/>
              <a:gd name="T54" fmla="*/ 57 w 140"/>
              <a:gd name="T55" fmla="*/ 120 h 120"/>
              <a:gd name="T56" fmla="*/ 53 w 140"/>
              <a:gd name="T57" fmla="*/ 113 h 120"/>
              <a:gd name="T58" fmla="*/ 47 w 140"/>
              <a:gd name="T59" fmla="*/ 120 h 120"/>
              <a:gd name="T60" fmla="*/ 59 w 140"/>
              <a:gd name="T61" fmla="*/ 105 h 120"/>
              <a:gd name="T62" fmla="*/ 59 w 140"/>
              <a:gd name="T63" fmla="*/ 112 h 120"/>
              <a:gd name="T64" fmla="*/ 60 w 140"/>
              <a:gd name="T65" fmla="*/ 115 h 120"/>
              <a:gd name="T66" fmla="*/ 54 w 140"/>
              <a:gd name="T67" fmla="*/ 107 h 120"/>
              <a:gd name="T68" fmla="*/ 55 w 140"/>
              <a:gd name="T69" fmla="*/ 110 h 120"/>
              <a:gd name="T70" fmla="*/ 71 w 140"/>
              <a:gd name="T71" fmla="*/ 116 h 120"/>
              <a:gd name="T72" fmla="*/ 71 w 140"/>
              <a:gd name="T73" fmla="*/ 108 h 120"/>
              <a:gd name="T74" fmla="*/ 78 w 140"/>
              <a:gd name="T75" fmla="*/ 109 h 120"/>
              <a:gd name="T76" fmla="*/ 63 w 140"/>
              <a:gd name="T77" fmla="*/ 112 h 120"/>
              <a:gd name="T78" fmla="*/ 71 w 140"/>
              <a:gd name="T79" fmla="*/ 120 h 120"/>
              <a:gd name="T80" fmla="*/ 78 w 140"/>
              <a:gd name="T81" fmla="*/ 115 h 120"/>
              <a:gd name="T82" fmla="*/ 96 w 140"/>
              <a:gd name="T83" fmla="*/ 112 h 120"/>
              <a:gd name="T84" fmla="*/ 88 w 140"/>
              <a:gd name="T85" fmla="*/ 120 h 120"/>
              <a:gd name="T86" fmla="*/ 80 w 140"/>
              <a:gd name="T87" fmla="*/ 112 h 120"/>
              <a:gd name="T88" fmla="*/ 91 w 140"/>
              <a:gd name="T89" fmla="*/ 112 h 120"/>
              <a:gd name="T90" fmla="*/ 84 w 140"/>
              <a:gd name="T91" fmla="*/ 112 h 120"/>
              <a:gd name="T92" fmla="*/ 91 w 140"/>
              <a:gd name="T93" fmla="*/ 112 h 120"/>
              <a:gd name="T94" fmla="*/ 110 w 140"/>
              <a:gd name="T95" fmla="*/ 118 h 120"/>
              <a:gd name="T96" fmla="*/ 98 w 140"/>
              <a:gd name="T97" fmla="*/ 120 h 120"/>
              <a:gd name="T98" fmla="*/ 109 w 140"/>
              <a:gd name="T99" fmla="*/ 105 h 120"/>
              <a:gd name="T100" fmla="*/ 107 w 140"/>
              <a:gd name="T101" fmla="*/ 109 h 120"/>
              <a:gd name="T102" fmla="*/ 104 w 140"/>
              <a:gd name="T103" fmla="*/ 116 h 120"/>
              <a:gd name="T104" fmla="*/ 120 w 140"/>
              <a:gd name="T105" fmla="*/ 113 h 120"/>
              <a:gd name="T106" fmla="*/ 120 w 140"/>
              <a:gd name="T107" fmla="*/ 108 h 120"/>
              <a:gd name="T108" fmla="*/ 115 w 140"/>
              <a:gd name="T109" fmla="*/ 118 h 120"/>
              <a:gd name="T110" fmla="*/ 128 w 140"/>
              <a:gd name="T111" fmla="*/ 116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40" h="120">
                <a:moveTo>
                  <a:pt x="0" y="0"/>
                </a:moveTo>
                <a:cubicBezTo>
                  <a:pt x="7" y="0"/>
                  <a:pt x="7" y="0"/>
                  <a:pt x="7" y="0"/>
                </a:cubicBezTo>
                <a:cubicBezTo>
                  <a:pt x="7" y="113"/>
                  <a:pt x="7" y="113"/>
                  <a:pt x="7" y="113"/>
                </a:cubicBezTo>
                <a:cubicBezTo>
                  <a:pt x="0" y="113"/>
                  <a:pt x="0" y="113"/>
                  <a:pt x="0" y="113"/>
                </a:cubicBezTo>
                <a:lnTo>
                  <a:pt x="0" y="0"/>
                </a:lnTo>
                <a:close/>
                <a:moveTo>
                  <a:pt x="21" y="0"/>
                </a:moveTo>
                <a:cubicBezTo>
                  <a:pt x="15" y="0"/>
                  <a:pt x="15" y="0"/>
                  <a:pt x="15" y="0"/>
                </a:cubicBezTo>
                <a:cubicBezTo>
                  <a:pt x="15" y="99"/>
                  <a:pt x="15" y="99"/>
                  <a:pt x="15" y="99"/>
                </a:cubicBezTo>
                <a:cubicBezTo>
                  <a:pt x="21" y="99"/>
                  <a:pt x="21" y="99"/>
                  <a:pt x="21" y="99"/>
                </a:cubicBezTo>
                <a:lnTo>
                  <a:pt x="21" y="0"/>
                </a:lnTo>
                <a:close/>
                <a:moveTo>
                  <a:pt x="31" y="0"/>
                </a:moveTo>
                <a:cubicBezTo>
                  <a:pt x="27" y="0"/>
                  <a:pt x="27" y="0"/>
                  <a:pt x="27" y="0"/>
                </a:cubicBezTo>
                <a:cubicBezTo>
                  <a:pt x="27" y="99"/>
                  <a:pt x="27" y="99"/>
                  <a:pt x="27" y="99"/>
                </a:cubicBezTo>
                <a:cubicBezTo>
                  <a:pt x="31" y="99"/>
                  <a:pt x="31" y="99"/>
                  <a:pt x="31" y="99"/>
                </a:cubicBezTo>
                <a:lnTo>
                  <a:pt x="31" y="0"/>
                </a:lnTo>
                <a:close/>
                <a:moveTo>
                  <a:pt x="42" y="0"/>
                </a:moveTo>
                <a:cubicBezTo>
                  <a:pt x="37" y="0"/>
                  <a:pt x="37" y="0"/>
                  <a:pt x="37" y="0"/>
                </a:cubicBezTo>
                <a:cubicBezTo>
                  <a:pt x="37" y="99"/>
                  <a:pt x="37" y="99"/>
                  <a:pt x="37" y="99"/>
                </a:cubicBezTo>
                <a:cubicBezTo>
                  <a:pt x="42" y="99"/>
                  <a:pt x="42" y="99"/>
                  <a:pt x="42" y="99"/>
                </a:cubicBezTo>
                <a:lnTo>
                  <a:pt x="42" y="0"/>
                </a:lnTo>
                <a:close/>
                <a:moveTo>
                  <a:pt x="67" y="0"/>
                </a:moveTo>
                <a:cubicBezTo>
                  <a:pt x="61" y="0"/>
                  <a:pt x="61" y="0"/>
                  <a:pt x="61" y="0"/>
                </a:cubicBezTo>
                <a:cubicBezTo>
                  <a:pt x="61" y="99"/>
                  <a:pt x="61" y="99"/>
                  <a:pt x="61" y="99"/>
                </a:cubicBezTo>
                <a:cubicBezTo>
                  <a:pt x="67" y="99"/>
                  <a:pt x="67" y="99"/>
                  <a:pt x="67" y="99"/>
                </a:cubicBezTo>
                <a:lnTo>
                  <a:pt x="67" y="0"/>
                </a:lnTo>
                <a:close/>
                <a:moveTo>
                  <a:pt x="77" y="0"/>
                </a:moveTo>
                <a:cubicBezTo>
                  <a:pt x="73" y="0"/>
                  <a:pt x="73" y="0"/>
                  <a:pt x="73" y="0"/>
                </a:cubicBezTo>
                <a:cubicBezTo>
                  <a:pt x="73" y="99"/>
                  <a:pt x="73" y="99"/>
                  <a:pt x="73" y="99"/>
                </a:cubicBezTo>
                <a:cubicBezTo>
                  <a:pt x="77" y="99"/>
                  <a:pt x="77" y="99"/>
                  <a:pt x="77" y="99"/>
                </a:cubicBezTo>
                <a:lnTo>
                  <a:pt x="77" y="0"/>
                </a:lnTo>
                <a:close/>
                <a:moveTo>
                  <a:pt x="88" y="99"/>
                </a:moveTo>
                <a:cubicBezTo>
                  <a:pt x="97" y="99"/>
                  <a:pt x="97" y="99"/>
                  <a:pt x="97" y="99"/>
                </a:cubicBezTo>
                <a:cubicBezTo>
                  <a:pt x="97" y="0"/>
                  <a:pt x="97" y="0"/>
                  <a:pt x="97" y="0"/>
                </a:cubicBezTo>
                <a:cubicBezTo>
                  <a:pt x="88" y="0"/>
                  <a:pt x="88" y="0"/>
                  <a:pt x="88" y="0"/>
                </a:cubicBezTo>
                <a:lnTo>
                  <a:pt x="88" y="99"/>
                </a:lnTo>
                <a:close/>
                <a:moveTo>
                  <a:pt x="107" y="0"/>
                </a:moveTo>
                <a:cubicBezTo>
                  <a:pt x="105" y="0"/>
                  <a:pt x="105" y="0"/>
                  <a:pt x="105" y="0"/>
                </a:cubicBezTo>
                <a:cubicBezTo>
                  <a:pt x="105" y="99"/>
                  <a:pt x="105" y="99"/>
                  <a:pt x="105" y="99"/>
                </a:cubicBezTo>
                <a:cubicBezTo>
                  <a:pt x="107" y="99"/>
                  <a:pt x="107" y="99"/>
                  <a:pt x="107" y="99"/>
                </a:cubicBezTo>
                <a:lnTo>
                  <a:pt x="107" y="0"/>
                </a:lnTo>
                <a:close/>
                <a:moveTo>
                  <a:pt x="119" y="0"/>
                </a:moveTo>
                <a:cubicBezTo>
                  <a:pt x="112" y="0"/>
                  <a:pt x="112" y="0"/>
                  <a:pt x="112" y="0"/>
                </a:cubicBezTo>
                <a:cubicBezTo>
                  <a:pt x="112" y="99"/>
                  <a:pt x="112" y="99"/>
                  <a:pt x="112" y="99"/>
                </a:cubicBezTo>
                <a:cubicBezTo>
                  <a:pt x="119" y="99"/>
                  <a:pt x="119" y="99"/>
                  <a:pt x="119" y="99"/>
                </a:cubicBezTo>
                <a:lnTo>
                  <a:pt x="119" y="0"/>
                </a:lnTo>
                <a:close/>
                <a:moveTo>
                  <a:pt x="124" y="99"/>
                </a:moveTo>
                <a:cubicBezTo>
                  <a:pt x="128" y="99"/>
                  <a:pt x="128" y="99"/>
                  <a:pt x="128" y="99"/>
                </a:cubicBezTo>
                <a:cubicBezTo>
                  <a:pt x="128" y="0"/>
                  <a:pt x="128" y="0"/>
                  <a:pt x="128" y="0"/>
                </a:cubicBezTo>
                <a:cubicBezTo>
                  <a:pt x="124" y="0"/>
                  <a:pt x="124" y="0"/>
                  <a:pt x="124" y="0"/>
                </a:cubicBezTo>
                <a:lnTo>
                  <a:pt x="124" y="99"/>
                </a:lnTo>
                <a:close/>
                <a:moveTo>
                  <a:pt x="135" y="0"/>
                </a:moveTo>
                <a:cubicBezTo>
                  <a:pt x="135" y="113"/>
                  <a:pt x="135" y="113"/>
                  <a:pt x="135" y="113"/>
                </a:cubicBezTo>
                <a:cubicBezTo>
                  <a:pt x="140" y="113"/>
                  <a:pt x="140" y="113"/>
                  <a:pt x="140" y="113"/>
                </a:cubicBezTo>
                <a:cubicBezTo>
                  <a:pt x="140" y="0"/>
                  <a:pt x="140" y="0"/>
                  <a:pt x="140" y="0"/>
                </a:cubicBezTo>
                <a:lnTo>
                  <a:pt x="135" y="0"/>
                </a:lnTo>
                <a:close/>
                <a:moveTo>
                  <a:pt x="51" y="0"/>
                </a:moveTo>
                <a:cubicBezTo>
                  <a:pt x="49" y="0"/>
                  <a:pt x="49" y="0"/>
                  <a:pt x="49" y="0"/>
                </a:cubicBezTo>
                <a:cubicBezTo>
                  <a:pt x="49" y="99"/>
                  <a:pt x="49" y="99"/>
                  <a:pt x="49" y="99"/>
                </a:cubicBezTo>
                <a:cubicBezTo>
                  <a:pt x="51" y="99"/>
                  <a:pt x="51" y="99"/>
                  <a:pt x="51" y="99"/>
                </a:cubicBezTo>
                <a:lnTo>
                  <a:pt x="51" y="0"/>
                </a:lnTo>
                <a:close/>
                <a:moveTo>
                  <a:pt x="28" y="113"/>
                </a:moveTo>
                <a:cubicBezTo>
                  <a:pt x="28" y="113"/>
                  <a:pt x="28" y="114"/>
                  <a:pt x="28" y="115"/>
                </a:cubicBezTo>
                <a:cubicBezTo>
                  <a:pt x="28" y="116"/>
                  <a:pt x="28" y="117"/>
                  <a:pt x="28" y="117"/>
                </a:cubicBezTo>
                <a:cubicBezTo>
                  <a:pt x="28" y="118"/>
                  <a:pt x="28" y="118"/>
                  <a:pt x="28" y="118"/>
                </a:cubicBezTo>
                <a:cubicBezTo>
                  <a:pt x="27" y="118"/>
                  <a:pt x="27" y="119"/>
                  <a:pt x="26" y="119"/>
                </a:cubicBezTo>
                <a:cubicBezTo>
                  <a:pt x="26" y="119"/>
                  <a:pt x="25" y="119"/>
                  <a:pt x="25" y="119"/>
                </a:cubicBezTo>
                <a:cubicBezTo>
                  <a:pt x="24" y="120"/>
                  <a:pt x="23" y="120"/>
                  <a:pt x="22" y="120"/>
                </a:cubicBezTo>
                <a:cubicBezTo>
                  <a:pt x="14" y="120"/>
                  <a:pt x="14" y="120"/>
                  <a:pt x="14" y="120"/>
                </a:cubicBezTo>
                <a:cubicBezTo>
                  <a:pt x="14" y="118"/>
                  <a:pt x="14" y="118"/>
                  <a:pt x="14" y="118"/>
                </a:cubicBezTo>
                <a:cubicBezTo>
                  <a:pt x="14" y="104"/>
                  <a:pt x="14" y="104"/>
                  <a:pt x="14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25" y="104"/>
                  <a:pt x="26" y="105"/>
                  <a:pt x="27" y="105"/>
                </a:cubicBezTo>
                <a:cubicBezTo>
                  <a:pt x="27" y="106"/>
                  <a:pt x="28" y="107"/>
                  <a:pt x="28" y="108"/>
                </a:cubicBezTo>
                <a:cubicBezTo>
                  <a:pt x="28" y="109"/>
                  <a:pt x="27" y="110"/>
                  <a:pt x="27" y="110"/>
                </a:cubicBezTo>
                <a:cubicBezTo>
                  <a:pt x="27" y="111"/>
                  <a:pt x="26" y="111"/>
                  <a:pt x="25" y="111"/>
                </a:cubicBezTo>
                <a:cubicBezTo>
                  <a:pt x="26" y="112"/>
                  <a:pt x="27" y="112"/>
                  <a:pt x="28" y="113"/>
                </a:cubicBezTo>
                <a:close/>
                <a:moveTo>
                  <a:pt x="19" y="110"/>
                </a:moveTo>
                <a:cubicBezTo>
                  <a:pt x="21" y="110"/>
                  <a:pt x="21" y="110"/>
                  <a:pt x="21" y="110"/>
                </a:cubicBezTo>
                <a:cubicBezTo>
                  <a:pt x="22" y="110"/>
                  <a:pt x="22" y="110"/>
                  <a:pt x="23" y="110"/>
                </a:cubicBezTo>
                <a:cubicBezTo>
                  <a:pt x="23" y="110"/>
                  <a:pt x="23" y="109"/>
                  <a:pt x="23" y="109"/>
                </a:cubicBezTo>
                <a:cubicBezTo>
                  <a:pt x="23" y="108"/>
                  <a:pt x="23" y="108"/>
                  <a:pt x="23" y="108"/>
                </a:cubicBezTo>
                <a:cubicBezTo>
                  <a:pt x="22" y="107"/>
                  <a:pt x="22" y="107"/>
                  <a:pt x="21" y="107"/>
                </a:cubicBezTo>
                <a:cubicBezTo>
                  <a:pt x="19" y="107"/>
                  <a:pt x="19" y="107"/>
                  <a:pt x="19" y="107"/>
                </a:cubicBezTo>
                <a:lnTo>
                  <a:pt x="19" y="110"/>
                </a:lnTo>
                <a:close/>
                <a:moveTo>
                  <a:pt x="24" y="115"/>
                </a:moveTo>
                <a:cubicBezTo>
                  <a:pt x="24" y="114"/>
                  <a:pt x="24" y="114"/>
                  <a:pt x="23" y="114"/>
                </a:cubicBezTo>
                <a:cubicBezTo>
                  <a:pt x="23" y="113"/>
                  <a:pt x="22" y="113"/>
                  <a:pt x="21" y="113"/>
                </a:cubicBezTo>
                <a:cubicBezTo>
                  <a:pt x="19" y="113"/>
                  <a:pt x="19" y="113"/>
                  <a:pt x="19" y="113"/>
                </a:cubicBezTo>
                <a:cubicBezTo>
                  <a:pt x="19" y="116"/>
                  <a:pt x="19" y="116"/>
                  <a:pt x="19" y="116"/>
                </a:cubicBezTo>
                <a:cubicBezTo>
                  <a:pt x="21" y="116"/>
                  <a:pt x="21" y="116"/>
                  <a:pt x="21" y="116"/>
                </a:cubicBezTo>
                <a:cubicBezTo>
                  <a:pt x="22" y="116"/>
                  <a:pt x="23" y="116"/>
                  <a:pt x="23" y="116"/>
                </a:cubicBezTo>
                <a:cubicBezTo>
                  <a:pt x="24" y="116"/>
                  <a:pt x="24" y="115"/>
                  <a:pt x="24" y="115"/>
                </a:cubicBezTo>
                <a:close/>
                <a:moveTo>
                  <a:pt x="45" y="118"/>
                </a:moveTo>
                <a:cubicBezTo>
                  <a:pt x="46" y="120"/>
                  <a:pt x="46" y="120"/>
                  <a:pt x="46" y="120"/>
                </a:cubicBezTo>
                <a:cubicBezTo>
                  <a:pt x="41" y="120"/>
                  <a:pt x="41" y="120"/>
                  <a:pt x="41" y="120"/>
                </a:cubicBezTo>
                <a:cubicBezTo>
                  <a:pt x="40" y="118"/>
                  <a:pt x="40" y="118"/>
                  <a:pt x="40" y="118"/>
                </a:cubicBezTo>
                <a:cubicBezTo>
                  <a:pt x="40" y="117"/>
                  <a:pt x="40" y="117"/>
                  <a:pt x="40" y="117"/>
                </a:cubicBezTo>
                <a:cubicBezTo>
                  <a:pt x="35" y="117"/>
                  <a:pt x="35" y="117"/>
                  <a:pt x="35" y="117"/>
                </a:cubicBezTo>
                <a:cubicBezTo>
                  <a:pt x="34" y="118"/>
                  <a:pt x="34" y="118"/>
                  <a:pt x="34" y="118"/>
                </a:cubicBezTo>
                <a:cubicBezTo>
                  <a:pt x="34" y="120"/>
                  <a:pt x="34" y="120"/>
                  <a:pt x="34" y="120"/>
                </a:cubicBezTo>
                <a:cubicBezTo>
                  <a:pt x="29" y="120"/>
                  <a:pt x="29" y="120"/>
                  <a:pt x="29" y="120"/>
                </a:cubicBezTo>
                <a:cubicBezTo>
                  <a:pt x="30" y="118"/>
                  <a:pt x="30" y="118"/>
                  <a:pt x="30" y="118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40" y="104"/>
                  <a:pt x="40" y="104"/>
                  <a:pt x="40" y="104"/>
                </a:cubicBezTo>
                <a:lnTo>
                  <a:pt x="45" y="118"/>
                </a:lnTo>
                <a:close/>
                <a:moveTo>
                  <a:pt x="39" y="114"/>
                </a:moveTo>
                <a:cubicBezTo>
                  <a:pt x="37" y="108"/>
                  <a:pt x="37" y="108"/>
                  <a:pt x="37" y="108"/>
                </a:cubicBezTo>
                <a:cubicBezTo>
                  <a:pt x="36" y="114"/>
                  <a:pt x="36" y="114"/>
                  <a:pt x="36" y="114"/>
                </a:cubicBezTo>
                <a:lnTo>
                  <a:pt x="39" y="114"/>
                </a:lnTo>
                <a:close/>
                <a:moveTo>
                  <a:pt x="62" y="118"/>
                </a:moveTo>
                <a:cubicBezTo>
                  <a:pt x="62" y="120"/>
                  <a:pt x="62" y="120"/>
                  <a:pt x="62" y="120"/>
                </a:cubicBezTo>
                <a:cubicBezTo>
                  <a:pt x="57" y="120"/>
                  <a:pt x="57" y="120"/>
                  <a:pt x="57" y="120"/>
                </a:cubicBezTo>
                <a:cubicBezTo>
                  <a:pt x="56" y="118"/>
                  <a:pt x="56" y="118"/>
                  <a:pt x="56" y="118"/>
                </a:cubicBezTo>
                <a:cubicBezTo>
                  <a:pt x="55" y="115"/>
                  <a:pt x="55" y="115"/>
                  <a:pt x="55" y="115"/>
                </a:cubicBezTo>
                <a:cubicBezTo>
                  <a:pt x="54" y="114"/>
                  <a:pt x="54" y="114"/>
                  <a:pt x="54" y="114"/>
                </a:cubicBezTo>
                <a:cubicBezTo>
                  <a:pt x="53" y="114"/>
                  <a:pt x="53" y="113"/>
                  <a:pt x="53" y="113"/>
                </a:cubicBezTo>
                <a:cubicBezTo>
                  <a:pt x="52" y="113"/>
                  <a:pt x="52" y="113"/>
                  <a:pt x="52" y="113"/>
                </a:cubicBezTo>
                <a:cubicBezTo>
                  <a:pt x="52" y="118"/>
                  <a:pt x="52" y="118"/>
                  <a:pt x="52" y="118"/>
                </a:cubicBezTo>
                <a:cubicBezTo>
                  <a:pt x="52" y="120"/>
                  <a:pt x="52" y="120"/>
                  <a:pt x="52" y="120"/>
                </a:cubicBezTo>
                <a:cubicBezTo>
                  <a:pt x="47" y="120"/>
                  <a:pt x="47" y="120"/>
                  <a:pt x="47" y="120"/>
                </a:cubicBezTo>
                <a:cubicBezTo>
                  <a:pt x="47" y="118"/>
                  <a:pt x="47" y="118"/>
                  <a:pt x="47" y="118"/>
                </a:cubicBezTo>
                <a:cubicBezTo>
                  <a:pt x="47" y="104"/>
                  <a:pt x="47" y="104"/>
                  <a:pt x="47" y="104"/>
                </a:cubicBezTo>
                <a:cubicBezTo>
                  <a:pt x="55" y="104"/>
                  <a:pt x="55" y="104"/>
                  <a:pt x="55" y="104"/>
                </a:cubicBezTo>
                <a:cubicBezTo>
                  <a:pt x="57" y="104"/>
                  <a:pt x="58" y="104"/>
                  <a:pt x="59" y="105"/>
                </a:cubicBezTo>
                <a:cubicBezTo>
                  <a:pt x="59" y="105"/>
                  <a:pt x="60" y="105"/>
                  <a:pt x="61" y="106"/>
                </a:cubicBezTo>
                <a:cubicBezTo>
                  <a:pt x="61" y="107"/>
                  <a:pt x="61" y="108"/>
                  <a:pt x="61" y="109"/>
                </a:cubicBezTo>
                <a:cubicBezTo>
                  <a:pt x="61" y="109"/>
                  <a:pt x="61" y="110"/>
                  <a:pt x="61" y="111"/>
                </a:cubicBezTo>
                <a:cubicBezTo>
                  <a:pt x="60" y="111"/>
                  <a:pt x="60" y="112"/>
                  <a:pt x="59" y="112"/>
                </a:cubicBezTo>
                <a:cubicBezTo>
                  <a:pt x="59" y="112"/>
                  <a:pt x="58" y="113"/>
                  <a:pt x="57" y="113"/>
                </a:cubicBezTo>
                <a:cubicBezTo>
                  <a:pt x="58" y="113"/>
                  <a:pt x="58" y="113"/>
                  <a:pt x="59" y="113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60" y="115"/>
                  <a:pt x="60" y="115"/>
                  <a:pt x="60" y="115"/>
                </a:cubicBezTo>
                <a:lnTo>
                  <a:pt x="62" y="118"/>
                </a:lnTo>
                <a:close/>
                <a:moveTo>
                  <a:pt x="56" y="109"/>
                </a:moveTo>
                <a:cubicBezTo>
                  <a:pt x="56" y="108"/>
                  <a:pt x="56" y="108"/>
                  <a:pt x="56" y="108"/>
                </a:cubicBezTo>
                <a:cubicBezTo>
                  <a:pt x="56" y="108"/>
                  <a:pt x="55" y="107"/>
                  <a:pt x="54" y="107"/>
                </a:cubicBezTo>
                <a:cubicBezTo>
                  <a:pt x="52" y="107"/>
                  <a:pt x="52" y="107"/>
                  <a:pt x="52" y="107"/>
                </a:cubicBezTo>
                <a:cubicBezTo>
                  <a:pt x="52" y="110"/>
                  <a:pt x="52" y="110"/>
                  <a:pt x="52" y="110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10"/>
                  <a:pt x="55" y="110"/>
                  <a:pt x="55" y="110"/>
                </a:cubicBezTo>
                <a:cubicBezTo>
                  <a:pt x="56" y="110"/>
                  <a:pt x="56" y="110"/>
                  <a:pt x="56" y="110"/>
                </a:cubicBezTo>
                <a:cubicBezTo>
                  <a:pt x="56" y="110"/>
                  <a:pt x="56" y="109"/>
                  <a:pt x="56" y="109"/>
                </a:cubicBezTo>
                <a:close/>
                <a:moveTo>
                  <a:pt x="73" y="116"/>
                </a:moveTo>
                <a:cubicBezTo>
                  <a:pt x="72" y="116"/>
                  <a:pt x="72" y="116"/>
                  <a:pt x="71" y="116"/>
                </a:cubicBezTo>
                <a:cubicBezTo>
                  <a:pt x="70" y="116"/>
                  <a:pt x="69" y="116"/>
                  <a:pt x="69" y="115"/>
                </a:cubicBezTo>
                <a:cubicBezTo>
                  <a:pt x="68" y="115"/>
                  <a:pt x="68" y="114"/>
                  <a:pt x="68" y="112"/>
                </a:cubicBezTo>
                <a:cubicBezTo>
                  <a:pt x="68" y="111"/>
                  <a:pt x="68" y="109"/>
                  <a:pt x="68" y="109"/>
                </a:cubicBezTo>
                <a:cubicBezTo>
                  <a:pt x="69" y="108"/>
                  <a:pt x="70" y="108"/>
                  <a:pt x="71" y="108"/>
                </a:cubicBezTo>
                <a:cubicBezTo>
                  <a:pt x="71" y="108"/>
                  <a:pt x="72" y="108"/>
                  <a:pt x="72" y="108"/>
                </a:cubicBezTo>
                <a:cubicBezTo>
                  <a:pt x="73" y="108"/>
                  <a:pt x="73" y="108"/>
                  <a:pt x="73" y="109"/>
                </a:cubicBezTo>
                <a:cubicBezTo>
                  <a:pt x="73" y="109"/>
                  <a:pt x="74" y="109"/>
                  <a:pt x="74" y="110"/>
                </a:cubicBezTo>
                <a:cubicBezTo>
                  <a:pt x="78" y="109"/>
                  <a:pt x="78" y="109"/>
                  <a:pt x="78" y="109"/>
                </a:cubicBezTo>
                <a:cubicBezTo>
                  <a:pt x="77" y="107"/>
                  <a:pt x="77" y="106"/>
                  <a:pt x="75" y="105"/>
                </a:cubicBezTo>
                <a:cubicBezTo>
                  <a:pt x="74" y="104"/>
                  <a:pt x="73" y="104"/>
                  <a:pt x="71" y="104"/>
                </a:cubicBezTo>
                <a:cubicBezTo>
                  <a:pt x="68" y="104"/>
                  <a:pt x="66" y="105"/>
                  <a:pt x="65" y="106"/>
                </a:cubicBezTo>
                <a:cubicBezTo>
                  <a:pt x="64" y="107"/>
                  <a:pt x="63" y="109"/>
                  <a:pt x="63" y="112"/>
                </a:cubicBezTo>
                <a:cubicBezTo>
                  <a:pt x="63" y="114"/>
                  <a:pt x="63" y="115"/>
                  <a:pt x="64" y="117"/>
                </a:cubicBezTo>
                <a:cubicBezTo>
                  <a:pt x="64" y="117"/>
                  <a:pt x="65" y="117"/>
                  <a:pt x="65" y="118"/>
                </a:cubicBezTo>
                <a:cubicBezTo>
                  <a:pt x="66" y="118"/>
                  <a:pt x="66" y="119"/>
                  <a:pt x="67" y="119"/>
                </a:cubicBezTo>
                <a:cubicBezTo>
                  <a:pt x="68" y="120"/>
                  <a:pt x="69" y="120"/>
                  <a:pt x="71" y="120"/>
                </a:cubicBezTo>
                <a:cubicBezTo>
                  <a:pt x="72" y="120"/>
                  <a:pt x="74" y="120"/>
                  <a:pt x="74" y="119"/>
                </a:cubicBezTo>
                <a:cubicBezTo>
                  <a:pt x="75" y="119"/>
                  <a:pt x="76" y="118"/>
                  <a:pt x="76" y="118"/>
                </a:cubicBezTo>
                <a:cubicBezTo>
                  <a:pt x="77" y="118"/>
                  <a:pt x="77" y="118"/>
                  <a:pt x="77" y="118"/>
                </a:cubicBezTo>
                <a:cubicBezTo>
                  <a:pt x="77" y="117"/>
                  <a:pt x="78" y="116"/>
                  <a:pt x="78" y="115"/>
                </a:cubicBezTo>
                <a:cubicBezTo>
                  <a:pt x="74" y="113"/>
                  <a:pt x="74" y="113"/>
                  <a:pt x="74" y="113"/>
                </a:cubicBezTo>
                <a:cubicBezTo>
                  <a:pt x="74" y="114"/>
                  <a:pt x="73" y="115"/>
                  <a:pt x="73" y="116"/>
                </a:cubicBezTo>
                <a:close/>
                <a:moveTo>
                  <a:pt x="94" y="106"/>
                </a:moveTo>
                <a:cubicBezTo>
                  <a:pt x="95" y="107"/>
                  <a:pt x="96" y="109"/>
                  <a:pt x="96" y="112"/>
                </a:cubicBezTo>
                <a:cubicBezTo>
                  <a:pt x="96" y="114"/>
                  <a:pt x="95" y="115"/>
                  <a:pt x="95" y="116"/>
                </a:cubicBezTo>
                <a:cubicBezTo>
                  <a:pt x="94" y="117"/>
                  <a:pt x="94" y="117"/>
                  <a:pt x="94" y="118"/>
                </a:cubicBezTo>
                <a:cubicBezTo>
                  <a:pt x="93" y="118"/>
                  <a:pt x="93" y="119"/>
                  <a:pt x="92" y="119"/>
                </a:cubicBezTo>
                <a:cubicBezTo>
                  <a:pt x="91" y="120"/>
                  <a:pt x="90" y="120"/>
                  <a:pt x="88" y="120"/>
                </a:cubicBezTo>
                <a:cubicBezTo>
                  <a:pt x="86" y="120"/>
                  <a:pt x="85" y="120"/>
                  <a:pt x="84" y="119"/>
                </a:cubicBezTo>
                <a:cubicBezTo>
                  <a:pt x="83" y="119"/>
                  <a:pt x="82" y="118"/>
                  <a:pt x="82" y="118"/>
                </a:cubicBezTo>
                <a:cubicBezTo>
                  <a:pt x="81" y="117"/>
                  <a:pt x="81" y="117"/>
                  <a:pt x="81" y="116"/>
                </a:cubicBezTo>
                <a:cubicBezTo>
                  <a:pt x="80" y="115"/>
                  <a:pt x="80" y="114"/>
                  <a:pt x="80" y="112"/>
                </a:cubicBezTo>
                <a:cubicBezTo>
                  <a:pt x="80" y="109"/>
                  <a:pt x="80" y="107"/>
                  <a:pt x="82" y="106"/>
                </a:cubicBezTo>
                <a:cubicBezTo>
                  <a:pt x="83" y="105"/>
                  <a:pt x="85" y="104"/>
                  <a:pt x="88" y="104"/>
                </a:cubicBezTo>
                <a:cubicBezTo>
                  <a:pt x="90" y="104"/>
                  <a:pt x="92" y="105"/>
                  <a:pt x="94" y="106"/>
                </a:cubicBezTo>
                <a:close/>
                <a:moveTo>
                  <a:pt x="91" y="112"/>
                </a:moveTo>
                <a:cubicBezTo>
                  <a:pt x="91" y="110"/>
                  <a:pt x="91" y="109"/>
                  <a:pt x="90" y="109"/>
                </a:cubicBezTo>
                <a:cubicBezTo>
                  <a:pt x="89" y="108"/>
                  <a:pt x="89" y="108"/>
                  <a:pt x="88" y="108"/>
                </a:cubicBezTo>
                <a:cubicBezTo>
                  <a:pt x="87" y="108"/>
                  <a:pt x="86" y="108"/>
                  <a:pt x="85" y="109"/>
                </a:cubicBezTo>
                <a:cubicBezTo>
                  <a:pt x="85" y="109"/>
                  <a:pt x="84" y="110"/>
                  <a:pt x="84" y="112"/>
                </a:cubicBezTo>
                <a:cubicBezTo>
                  <a:pt x="84" y="114"/>
                  <a:pt x="85" y="115"/>
                  <a:pt x="85" y="115"/>
                </a:cubicBezTo>
                <a:cubicBezTo>
                  <a:pt x="86" y="116"/>
                  <a:pt x="87" y="116"/>
                  <a:pt x="88" y="116"/>
                </a:cubicBezTo>
                <a:cubicBezTo>
                  <a:pt x="89" y="116"/>
                  <a:pt x="89" y="116"/>
                  <a:pt x="90" y="115"/>
                </a:cubicBezTo>
                <a:cubicBezTo>
                  <a:pt x="91" y="115"/>
                  <a:pt x="91" y="113"/>
                  <a:pt x="91" y="112"/>
                </a:cubicBezTo>
                <a:close/>
                <a:moveTo>
                  <a:pt x="112" y="109"/>
                </a:moveTo>
                <a:cubicBezTo>
                  <a:pt x="112" y="110"/>
                  <a:pt x="112" y="111"/>
                  <a:pt x="112" y="112"/>
                </a:cubicBezTo>
                <a:cubicBezTo>
                  <a:pt x="112" y="114"/>
                  <a:pt x="112" y="115"/>
                  <a:pt x="112" y="116"/>
                </a:cubicBezTo>
                <a:cubicBezTo>
                  <a:pt x="112" y="117"/>
                  <a:pt x="111" y="117"/>
                  <a:pt x="110" y="118"/>
                </a:cubicBezTo>
                <a:cubicBezTo>
                  <a:pt x="110" y="118"/>
                  <a:pt x="110" y="118"/>
                  <a:pt x="110" y="118"/>
                </a:cubicBezTo>
                <a:cubicBezTo>
                  <a:pt x="110" y="119"/>
                  <a:pt x="109" y="119"/>
                  <a:pt x="108" y="119"/>
                </a:cubicBezTo>
                <a:cubicBezTo>
                  <a:pt x="107" y="119"/>
                  <a:pt x="106" y="120"/>
                  <a:pt x="105" y="120"/>
                </a:cubicBezTo>
                <a:cubicBezTo>
                  <a:pt x="98" y="120"/>
                  <a:pt x="98" y="120"/>
                  <a:pt x="98" y="120"/>
                </a:cubicBezTo>
                <a:cubicBezTo>
                  <a:pt x="98" y="118"/>
                  <a:pt x="98" y="118"/>
                  <a:pt x="98" y="118"/>
                </a:cubicBezTo>
                <a:cubicBezTo>
                  <a:pt x="98" y="104"/>
                  <a:pt x="98" y="104"/>
                  <a:pt x="98" y="104"/>
                </a:cubicBezTo>
                <a:cubicBezTo>
                  <a:pt x="105" y="104"/>
                  <a:pt x="105" y="104"/>
                  <a:pt x="105" y="104"/>
                </a:cubicBezTo>
                <a:cubicBezTo>
                  <a:pt x="107" y="104"/>
                  <a:pt x="108" y="104"/>
                  <a:pt x="109" y="105"/>
                </a:cubicBezTo>
                <a:cubicBezTo>
                  <a:pt x="110" y="105"/>
                  <a:pt x="110" y="106"/>
                  <a:pt x="111" y="106"/>
                </a:cubicBezTo>
                <a:cubicBezTo>
                  <a:pt x="111" y="107"/>
                  <a:pt x="112" y="108"/>
                  <a:pt x="112" y="109"/>
                </a:cubicBezTo>
                <a:close/>
                <a:moveTo>
                  <a:pt x="108" y="112"/>
                </a:moveTo>
                <a:cubicBezTo>
                  <a:pt x="108" y="110"/>
                  <a:pt x="107" y="109"/>
                  <a:pt x="107" y="109"/>
                </a:cubicBezTo>
                <a:cubicBezTo>
                  <a:pt x="106" y="108"/>
                  <a:pt x="105" y="108"/>
                  <a:pt x="104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16"/>
                  <a:pt x="103" y="116"/>
                  <a:pt x="103" y="116"/>
                </a:cubicBezTo>
                <a:cubicBezTo>
                  <a:pt x="104" y="116"/>
                  <a:pt x="104" y="116"/>
                  <a:pt x="104" y="116"/>
                </a:cubicBezTo>
                <a:cubicBezTo>
                  <a:pt x="105" y="116"/>
                  <a:pt x="106" y="116"/>
                  <a:pt x="106" y="116"/>
                </a:cubicBezTo>
                <a:cubicBezTo>
                  <a:pt x="107" y="116"/>
                  <a:pt x="107" y="115"/>
                  <a:pt x="107" y="115"/>
                </a:cubicBezTo>
                <a:cubicBezTo>
                  <a:pt x="108" y="114"/>
                  <a:pt x="108" y="113"/>
                  <a:pt x="108" y="112"/>
                </a:cubicBezTo>
                <a:close/>
                <a:moveTo>
                  <a:pt x="120" y="113"/>
                </a:moveTo>
                <a:cubicBezTo>
                  <a:pt x="127" y="113"/>
                  <a:pt x="127" y="113"/>
                  <a:pt x="127" y="113"/>
                </a:cubicBezTo>
                <a:cubicBezTo>
                  <a:pt x="127" y="110"/>
                  <a:pt x="127" y="110"/>
                  <a:pt x="127" y="110"/>
                </a:cubicBezTo>
                <a:cubicBezTo>
                  <a:pt x="120" y="110"/>
                  <a:pt x="120" y="110"/>
                  <a:pt x="120" y="110"/>
                </a:cubicBezTo>
                <a:cubicBezTo>
                  <a:pt x="120" y="108"/>
                  <a:pt x="120" y="108"/>
                  <a:pt x="120" y="108"/>
                </a:cubicBezTo>
                <a:cubicBezTo>
                  <a:pt x="128" y="108"/>
                  <a:pt x="128" y="108"/>
                  <a:pt x="128" y="108"/>
                </a:cubicBezTo>
                <a:cubicBezTo>
                  <a:pt x="128" y="104"/>
                  <a:pt x="128" y="104"/>
                  <a:pt x="128" y="104"/>
                </a:cubicBezTo>
                <a:cubicBezTo>
                  <a:pt x="115" y="104"/>
                  <a:pt x="115" y="104"/>
                  <a:pt x="115" y="104"/>
                </a:cubicBezTo>
                <a:cubicBezTo>
                  <a:pt x="115" y="118"/>
                  <a:pt x="115" y="118"/>
                  <a:pt x="115" y="118"/>
                </a:cubicBezTo>
                <a:cubicBezTo>
                  <a:pt x="115" y="120"/>
                  <a:pt x="115" y="120"/>
                  <a:pt x="115" y="120"/>
                </a:cubicBezTo>
                <a:cubicBezTo>
                  <a:pt x="128" y="120"/>
                  <a:pt x="128" y="120"/>
                  <a:pt x="128" y="120"/>
                </a:cubicBezTo>
                <a:cubicBezTo>
                  <a:pt x="128" y="118"/>
                  <a:pt x="128" y="118"/>
                  <a:pt x="128" y="118"/>
                </a:cubicBezTo>
                <a:cubicBezTo>
                  <a:pt x="128" y="116"/>
                  <a:pt x="128" y="116"/>
                  <a:pt x="128" y="116"/>
                </a:cubicBezTo>
                <a:cubicBezTo>
                  <a:pt x="120" y="116"/>
                  <a:pt x="120" y="116"/>
                  <a:pt x="120" y="116"/>
                </a:cubicBezTo>
                <a:lnTo>
                  <a:pt x="120" y="11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49" name="Freeform 11">
            <a:extLst>
              <a:ext uri="{FF2B5EF4-FFF2-40B4-BE49-F238E27FC236}">
                <a16:creationId xmlns:a16="http://schemas.microsoft.com/office/drawing/2014/main" id="{0D0F8598-C06C-9446-B69E-720F157E6FB4}"/>
              </a:ext>
            </a:extLst>
          </p:cNvPr>
          <p:cNvSpPr>
            <a:spLocks noEditPoints="1"/>
          </p:cNvSpPr>
          <p:nvPr/>
        </p:nvSpPr>
        <p:spPr bwMode="auto">
          <a:xfrm>
            <a:off x="1265001" y="4831507"/>
            <a:ext cx="263682" cy="345038"/>
          </a:xfrm>
          <a:custGeom>
            <a:avLst/>
            <a:gdLst>
              <a:gd name="T0" fmla="*/ 95 w 114"/>
              <a:gd name="T1" fmla="*/ 99 h 149"/>
              <a:gd name="T2" fmla="*/ 93 w 114"/>
              <a:gd name="T3" fmla="*/ 98 h 149"/>
              <a:gd name="T4" fmla="*/ 89 w 114"/>
              <a:gd name="T5" fmla="*/ 96 h 149"/>
              <a:gd name="T6" fmla="*/ 74 w 114"/>
              <a:gd name="T7" fmla="*/ 85 h 149"/>
              <a:gd name="T8" fmla="*/ 90 w 114"/>
              <a:gd name="T9" fmla="*/ 58 h 149"/>
              <a:gd name="T10" fmla="*/ 57 w 114"/>
              <a:gd name="T11" fmla="*/ 1 h 149"/>
              <a:gd name="T12" fmla="*/ 19 w 114"/>
              <a:gd name="T13" fmla="*/ 41 h 149"/>
              <a:gd name="T14" fmla="*/ 42 w 114"/>
              <a:gd name="T15" fmla="*/ 87 h 149"/>
              <a:gd name="T16" fmla="*/ 25 w 114"/>
              <a:gd name="T17" fmla="*/ 96 h 149"/>
              <a:gd name="T18" fmla="*/ 21 w 114"/>
              <a:gd name="T19" fmla="*/ 98 h 149"/>
              <a:gd name="T20" fmla="*/ 19 w 114"/>
              <a:gd name="T21" fmla="*/ 99 h 149"/>
              <a:gd name="T22" fmla="*/ 0 w 114"/>
              <a:gd name="T23" fmla="*/ 123 h 149"/>
              <a:gd name="T24" fmla="*/ 1 w 114"/>
              <a:gd name="T25" fmla="*/ 149 h 149"/>
              <a:gd name="T26" fmla="*/ 113 w 114"/>
              <a:gd name="T27" fmla="*/ 149 h 149"/>
              <a:gd name="T28" fmla="*/ 114 w 114"/>
              <a:gd name="T29" fmla="*/ 147 h 149"/>
              <a:gd name="T30" fmla="*/ 95 w 114"/>
              <a:gd name="T31" fmla="*/ 99 h 149"/>
              <a:gd name="T32" fmla="*/ 82 w 114"/>
              <a:gd name="T33" fmla="*/ 28 h 149"/>
              <a:gd name="T34" fmla="*/ 30 w 114"/>
              <a:gd name="T35" fmla="*/ 26 h 149"/>
              <a:gd name="T36" fmla="*/ 40 w 114"/>
              <a:gd name="T37" fmla="*/ 74 h 149"/>
              <a:gd name="T38" fmla="*/ 33 w 114"/>
              <a:gd name="T39" fmla="*/ 61 h 149"/>
              <a:gd name="T40" fmla="*/ 43 w 114"/>
              <a:gd name="T41" fmla="*/ 25 h 149"/>
              <a:gd name="T42" fmla="*/ 62 w 114"/>
              <a:gd name="T43" fmla="*/ 42 h 149"/>
              <a:gd name="T44" fmla="*/ 50 w 114"/>
              <a:gd name="T45" fmla="*/ 29 h 149"/>
              <a:gd name="T46" fmla="*/ 77 w 114"/>
              <a:gd name="T47" fmla="*/ 43 h 149"/>
              <a:gd name="T48" fmla="*/ 80 w 114"/>
              <a:gd name="T49" fmla="*/ 47 h 149"/>
              <a:gd name="T50" fmla="*/ 67 w 114"/>
              <a:gd name="T51" fmla="*/ 68 h 149"/>
              <a:gd name="T52" fmla="*/ 56 w 114"/>
              <a:gd name="T53" fmla="*/ 70 h 149"/>
              <a:gd name="T54" fmla="*/ 67 w 114"/>
              <a:gd name="T55" fmla="*/ 70 h 149"/>
              <a:gd name="T56" fmla="*/ 81 w 114"/>
              <a:gd name="T57" fmla="*/ 50 h 149"/>
              <a:gd name="T58" fmla="*/ 82 w 114"/>
              <a:gd name="T59" fmla="*/ 57 h 149"/>
              <a:gd name="T60" fmla="*/ 73 w 114"/>
              <a:gd name="T61" fmla="*/ 74 h 149"/>
              <a:gd name="T62" fmla="*/ 73 w 114"/>
              <a:gd name="T63" fmla="*/ 74 h 149"/>
              <a:gd name="T64" fmla="*/ 57 w 114"/>
              <a:gd name="T65" fmla="*/ 85 h 149"/>
              <a:gd name="T66" fmla="*/ 42 w 114"/>
              <a:gd name="T67" fmla="*/ 76 h 149"/>
              <a:gd name="T68" fmla="*/ 79 w 114"/>
              <a:gd name="T69" fmla="*/ 99 h 149"/>
              <a:gd name="T70" fmla="*/ 57 w 114"/>
              <a:gd name="T71" fmla="*/ 113 h 149"/>
              <a:gd name="T72" fmla="*/ 36 w 114"/>
              <a:gd name="T73" fmla="*/ 100 h 149"/>
              <a:gd name="T74" fmla="*/ 41 w 114"/>
              <a:gd name="T75" fmla="*/ 93 h 149"/>
              <a:gd name="T76" fmla="*/ 42 w 114"/>
              <a:gd name="T77" fmla="*/ 92 h 149"/>
              <a:gd name="T78" fmla="*/ 42 w 114"/>
              <a:gd name="T79" fmla="*/ 91 h 149"/>
              <a:gd name="T80" fmla="*/ 43 w 114"/>
              <a:gd name="T81" fmla="*/ 86 h 149"/>
              <a:gd name="T82" fmla="*/ 53 w 114"/>
              <a:gd name="T83" fmla="*/ 86 h 149"/>
              <a:gd name="T84" fmla="*/ 57 w 114"/>
              <a:gd name="T85" fmla="*/ 87 h 149"/>
              <a:gd name="T86" fmla="*/ 73 w 114"/>
              <a:gd name="T87" fmla="*/ 76 h 149"/>
              <a:gd name="T88" fmla="*/ 74 w 114"/>
              <a:gd name="T89" fmla="*/ 92 h 149"/>
              <a:gd name="T90" fmla="*/ 74 w 114"/>
              <a:gd name="T91" fmla="*/ 92 h 149"/>
              <a:gd name="T92" fmla="*/ 75 w 114"/>
              <a:gd name="T93" fmla="*/ 93 h 149"/>
              <a:gd name="T94" fmla="*/ 82 w 114"/>
              <a:gd name="T95" fmla="*/ 95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4" h="149">
                <a:moveTo>
                  <a:pt x="95" y="99"/>
                </a:moveTo>
                <a:cubicBezTo>
                  <a:pt x="95" y="99"/>
                  <a:pt x="95" y="99"/>
                  <a:pt x="95" y="99"/>
                </a:cubicBezTo>
                <a:cubicBezTo>
                  <a:pt x="95" y="99"/>
                  <a:pt x="94" y="98"/>
                  <a:pt x="94" y="98"/>
                </a:cubicBezTo>
                <a:cubicBezTo>
                  <a:pt x="93" y="98"/>
                  <a:pt x="93" y="98"/>
                  <a:pt x="93" y="98"/>
                </a:cubicBezTo>
                <a:cubicBezTo>
                  <a:pt x="92" y="97"/>
                  <a:pt x="90" y="97"/>
                  <a:pt x="89" y="96"/>
                </a:cubicBezTo>
                <a:cubicBezTo>
                  <a:pt x="89" y="96"/>
                  <a:pt x="89" y="96"/>
                  <a:pt x="89" y="96"/>
                </a:cubicBezTo>
                <a:cubicBezTo>
                  <a:pt x="84" y="94"/>
                  <a:pt x="80" y="93"/>
                  <a:pt x="75" y="92"/>
                </a:cubicBezTo>
                <a:cubicBezTo>
                  <a:pt x="75" y="90"/>
                  <a:pt x="74" y="88"/>
                  <a:pt x="74" y="85"/>
                </a:cubicBezTo>
                <a:cubicBezTo>
                  <a:pt x="79" y="85"/>
                  <a:pt x="93" y="81"/>
                  <a:pt x="92" y="79"/>
                </a:cubicBezTo>
                <a:cubicBezTo>
                  <a:pt x="87" y="74"/>
                  <a:pt x="89" y="64"/>
                  <a:pt x="90" y="58"/>
                </a:cubicBezTo>
                <a:cubicBezTo>
                  <a:pt x="92" y="44"/>
                  <a:pt x="94" y="38"/>
                  <a:pt x="89" y="22"/>
                </a:cubicBezTo>
                <a:cubicBezTo>
                  <a:pt x="85" y="11"/>
                  <a:pt x="72" y="0"/>
                  <a:pt x="57" y="1"/>
                </a:cubicBezTo>
                <a:cubicBezTo>
                  <a:pt x="51" y="1"/>
                  <a:pt x="46" y="3"/>
                  <a:pt x="40" y="7"/>
                </a:cubicBezTo>
                <a:cubicBezTo>
                  <a:pt x="27" y="9"/>
                  <a:pt x="18" y="20"/>
                  <a:pt x="19" y="41"/>
                </a:cubicBezTo>
                <a:cubicBezTo>
                  <a:pt x="20" y="52"/>
                  <a:pt x="29" y="65"/>
                  <a:pt x="21" y="79"/>
                </a:cubicBezTo>
                <a:cubicBezTo>
                  <a:pt x="19" y="81"/>
                  <a:pt x="34" y="88"/>
                  <a:pt x="42" y="87"/>
                </a:cubicBezTo>
                <a:cubicBezTo>
                  <a:pt x="42" y="89"/>
                  <a:pt x="41" y="90"/>
                  <a:pt x="41" y="91"/>
                </a:cubicBezTo>
                <a:cubicBezTo>
                  <a:pt x="35" y="92"/>
                  <a:pt x="30" y="94"/>
                  <a:pt x="25" y="96"/>
                </a:cubicBezTo>
                <a:cubicBezTo>
                  <a:pt x="25" y="96"/>
                  <a:pt x="25" y="96"/>
                  <a:pt x="25" y="96"/>
                </a:cubicBezTo>
                <a:cubicBezTo>
                  <a:pt x="24" y="97"/>
                  <a:pt x="22" y="97"/>
                  <a:pt x="21" y="98"/>
                </a:cubicBezTo>
                <a:cubicBezTo>
                  <a:pt x="21" y="98"/>
                  <a:pt x="21" y="98"/>
                  <a:pt x="20" y="98"/>
                </a:cubicBezTo>
                <a:cubicBezTo>
                  <a:pt x="20" y="98"/>
                  <a:pt x="19" y="99"/>
                  <a:pt x="19" y="99"/>
                </a:cubicBezTo>
                <a:cubicBezTo>
                  <a:pt x="19" y="99"/>
                  <a:pt x="19" y="99"/>
                  <a:pt x="19" y="99"/>
                </a:cubicBezTo>
                <a:cubicBezTo>
                  <a:pt x="7" y="105"/>
                  <a:pt x="0" y="114"/>
                  <a:pt x="0" y="123"/>
                </a:cubicBezTo>
                <a:cubicBezTo>
                  <a:pt x="0" y="149"/>
                  <a:pt x="0" y="149"/>
                  <a:pt x="0" y="149"/>
                </a:cubicBezTo>
                <a:cubicBezTo>
                  <a:pt x="0" y="149"/>
                  <a:pt x="1" y="149"/>
                  <a:pt x="1" y="149"/>
                </a:cubicBezTo>
                <a:cubicBezTo>
                  <a:pt x="1" y="149"/>
                  <a:pt x="1" y="149"/>
                  <a:pt x="1" y="149"/>
                </a:cubicBezTo>
                <a:cubicBezTo>
                  <a:pt x="113" y="149"/>
                  <a:pt x="113" y="149"/>
                  <a:pt x="113" y="149"/>
                </a:cubicBezTo>
                <a:cubicBezTo>
                  <a:pt x="113" y="149"/>
                  <a:pt x="113" y="148"/>
                  <a:pt x="113" y="148"/>
                </a:cubicBezTo>
                <a:cubicBezTo>
                  <a:pt x="113" y="147"/>
                  <a:pt x="114" y="147"/>
                  <a:pt x="114" y="147"/>
                </a:cubicBezTo>
                <a:cubicBezTo>
                  <a:pt x="114" y="123"/>
                  <a:pt x="114" y="123"/>
                  <a:pt x="114" y="123"/>
                </a:cubicBezTo>
                <a:cubicBezTo>
                  <a:pt x="114" y="114"/>
                  <a:pt x="107" y="105"/>
                  <a:pt x="95" y="99"/>
                </a:cubicBezTo>
                <a:close/>
                <a:moveTo>
                  <a:pt x="59" y="7"/>
                </a:moveTo>
                <a:cubicBezTo>
                  <a:pt x="70" y="8"/>
                  <a:pt x="78" y="17"/>
                  <a:pt x="82" y="28"/>
                </a:cubicBezTo>
                <a:cubicBezTo>
                  <a:pt x="77" y="20"/>
                  <a:pt x="69" y="14"/>
                  <a:pt x="59" y="12"/>
                </a:cubicBezTo>
                <a:cubicBezTo>
                  <a:pt x="47" y="11"/>
                  <a:pt x="36" y="17"/>
                  <a:pt x="30" y="26"/>
                </a:cubicBezTo>
                <a:cubicBezTo>
                  <a:pt x="34" y="13"/>
                  <a:pt x="46" y="5"/>
                  <a:pt x="59" y="7"/>
                </a:cubicBezTo>
                <a:close/>
                <a:moveTo>
                  <a:pt x="40" y="74"/>
                </a:moveTo>
                <a:cubicBezTo>
                  <a:pt x="40" y="73"/>
                  <a:pt x="40" y="73"/>
                  <a:pt x="40" y="73"/>
                </a:cubicBezTo>
                <a:cubicBezTo>
                  <a:pt x="37" y="69"/>
                  <a:pt x="34" y="65"/>
                  <a:pt x="33" y="61"/>
                </a:cubicBezTo>
                <a:cubicBezTo>
                  <a:pt x="32" y="56"/>
                  <a:pt x="32" y="52"/>
                  <a:pt x="33" y="47"/>
                </a:cubicBezTo>
                <a:cubicBezTo>
                  <a:pt x="34" y="39"/>
                  <a:pt x="37" y="32"/>
                  <a:pt x="43" y="25"/>
                </a:cubicBezTo>
                <a:cubicBezTo>
                  <a:pt x="44" y="28"/>
                  <a:pt x="46" y="30"/>
                  <a:pt x="48" y="33"/>
                </a:cubicBezTo>
                <a:cubicBezTo>
                  <a:pt x="51" y="37"/>
                  <a:pt x="56" y="41"/>
                  <a:pt x="62" y="42"/>
                </a:cubicBezTo>
                <a:cubicBezTo>
                  <a:pt x="59" y="40"/>
                  <a:pt x="55" y="37"/>
                  <a:pt x="52" y="32"/>
                </a:cubicBezTo>
                <a:cubicBezTo>
                  <a:pt x="52" y="31"/>
                  <a:pt x="51" y="30"/>
                  <a:pt x="50" y="29"/>
                </a:cubicBezTo>
                <a:cubicBezTo>
                  <a:pt x="51" y="30"/>
                  <a:pt x="52" y="31"/>
                  <a:pt x="53" y="32"/>
                </a:cubicBezTo>
                <a:cubicBezTo>
                  <a:pt x="62" y="39"/>
                  <a:pt x="73" y="42"/>
                  <a:pt x="77" y="43"/>
                </a:cubicBezTo>
                <a:cubicBezTo>
                  <a:pt x="72" y="40"/>
                  <a:pt x="68" y="37"/>
                  <a:pt x="64" y="33"/>
                </a:cubicBezTo>
                <a:cubicBezTo>
                  <a:pt x="70" y="36"/>
                  <a:pt x="75" y="39"/>
                  <a:pt x="80" y="47"/>
                </a:cubicBezTo>
                <a:cubicBezTo>
                  <a:pt x="80" y="47"/>
                  <a:pt x="80" y="47"/>
                  <a:pt x="80" y="47"/>
                </a:cubicBezTo>
                <a:cubicBezTo>
                  <a:pt x="80" y="56"/>
                  <a:pt x="74" y="64"/>
                  <a:pt x="67" y="68"/>
                </a:cubicBezTo>
                <a:cubicBezTo>
                  <a:pt x="66" y="66"/>
                  <a:pt x="64" y="65"/>
                  <a:pt x="62" y="65"/>
                </a:cubicBezTo>
                <a:cubicBezTo>
                  <a:pt x="59" y="65"/>
                  <a:pt x="56" y="67"/>
                  <a:pt x="56" y="70"/>
                </a:cubicBezTo>
                <a:cubicBezTo>
                  <a:pt x="56" y="72"/>
                  <a:pt x="59" y="74"/>
                  <a:pt x="62" y="74"/>
                </a:cubicBezTo>
                <a:cubicBezTo>
                  <a:pt x="65" y="74"/>
                  <a:pt x="67" y="72"/>
                  <a:pt x="67" y="70"/>
                </a:cubicBezTo>
                <a:cubicBezTo>
                  <a:pt x="67" y="69"/>
                  <a:pt x="67" y="69"/>
                  <a:pt x="67" y="69"/>
                </a:cubicBezTo>
                <a:cubicBezTo>
                  <a:pt x="75" y="65"/>
                  <a:pt x="80" y="58"/>
                  <a:pt x="81" y="50"/>
                </a:cubicBezTo>
                <a:cubicBezTo>
                  <a:pt x="81" y="50"/>
                  <a:pt x="81" y="50"/>
                  <a:pt x="81" y="50"/>
                </a:cubicBezTo>
                <a:cubicBezTo>
                  <a:pt x="82" y="52"/>
                  <a:pt x="82" y="54"/>
                  <a:pt x="82" y="57"/>
                </a:cubicBezTo>
                <a:cubicBezTo>
                  <a:pt x="81" y="62"/>
                  <a:pt x="78" y="68"/>
                  <a:pt x="74" y="73"/>
                </a:cubicBezTo>
                <a:cubicBezTo>
                  <a:pt x="74" y="73"/>
                  <a:pt x="74" y="73"/>
                  <a:pt x="73" y="74"/>
                </a:cubicBezTo>
                <a:cubicBezTo>
                  <a:pt x="73" y="74"/>
                  <a:pt x="73" y="74"/>
                  <a:pt x="73" y="74"/>
                </a:cubicBezTo>
                <a:cubicBezTo>
                  <a:pt x="73" y="74"/>
                  <a:pt x="73" y="74"/>
                  <a:pt x="73" y="74"/>
                </a:cubicBezTo>
                <a:cubicBezTo>
                  <a:pt x="68" y="80"/>
                  <a:pt x="63" y="84"/>
                  <a:pt x="59" y="85"/>
                </a:cubicBezTo>
                <a:cubicBezTo>
                  <a:pt x="58" y="85"/>
                  <a:pt x="58" y="86"/>
                  <a:pt x="57" y="85"/>
                </a:cubicBezTo>
                <a:cubicBezTo>
                  <a:pt x="57" y="85"/>
                  <a:pt x="56" y="85"/>
                  <a:pt x="56" y="85"/>
                </a:cubicBezTo>
                <a:cubicBezTo>
                  <a:pt x="52" y="85"/>
                  <a:pt x="47" y="81"/>
                  <a:pt x="42" y="76"/>
                </a:cubicBezTo>
                <a:cubicBezTo>
                  <a:pt x="42" y="75"/>
                  <a:pt x="41" y="74"/>
                  <a:pt x="40" y="74"/>
                </a:cubicBezTo>
                <a:close/>
                <a:moveTo>
                  <a:pt x="79" y="99"/>
                </a:moveTo>
                <a:cubicBezTo>
                  <a:pt x="78" y="99"/>
                  <a:pt x="78" y="99"/>
                  <a:pt x="78" y="100"/>
                </a:cubicBezTo>
                <a:cubicBezTo>
                  <a:pt x="72" y="106"/>
                  <a:pt x="65" y="113"/>
                  <a:pt x="57" y="113"/>
                </a:cubicBezTo>
                <a:cubicBezTo>
                  <a:pt x="50" y="113"/>
                  <a:pt x="43" y="107"/>
                  <a:pt x="37" y="101"/>
                </a:cubicBezTo>
                <a:cubicBezTo>
                  <a:pt x="37" y="100"/>
                  <a:pt x="37" y="100"/>
                  <a:pt x="36" y="100"/>
                </a:cubicBezTo>
                <a:cubicBezTo>
                  <a:pt x="35" y="98"/>
                  <a:pt x="33" y="97"/>
                  <a:pt x="32" y="95"/>
                </a:cubicBezTo>
                <a:cubicBezTo>
                  <a:pt x="35" y="94"/>
                  <a:pt x="38" y="94"/>
                  <a:pt x="41" y="93"/>
                </a:cubicBezTo>
                <a:cubicBezTo>
                  <a:pt x="41" y="93"/>
                  <a:pt x="42" y="93"/>
                  <a:pt x="42" y="93"/>
                </a:cubicBezTo>
                <a:cubicBezTo>
                  <a:pt x="42" y="93"/>
                  <a:pt x="42" y="93"/>
                  <a:pt x="42" y="92"/>
                </a:cubicBezTo>
                <a:cubicBezTo>
                  <a:pt x="42" y="92"/>
                  <a:pt x="42" y="92"/>
                  <a:pt x="42" y="92"/>
                </a:cubicBezTo>
                <a:cubicBezTo>
                  <a:pt x="42" y="92"/>
                  <a:pt x="42" y="92"/>
                  <a:pt x="42" y="91"/>
                </a:cubicBezTo>
                <a:cubicBezTo>
                  <a:pt x="42" y="91"/>
                  <a:pt x="42" y="91"/>
                  <a:pt x="42" y="91"/>
                </a:cubicBezTo>
                <a:cubicBezTo>
                  <a:pt x="43" y="90"/>
                  <a:pt x="43" y="88"/>
                  <a:pt x="43" y="86"/>
                </a:cubicBezTo>
                <a:cubicBezTo>
                  <a:pt x="43" y="83"/>
                  <a:pt x="43" y="80"/>
                  <a:pt x="42" y="78"/>
                </a:cubicBezTo>
                <a:cubicBezTo>
                  <a:pt x="46" y="81"/>
                  <a:pt x="50" y="84"/>
                  <a:pt x="53" y="86"/>
                </a:cubicBezTo>
                <a:cubicBezTo>
                  <a:pt x="55" y="86"/>
                  <a:pt x="56" y="87"/>
                  <a:pt x="57" y="87"/>
                </a:cubicBezTo>
                <a:cubicBezTo>
                  <a:pt x="57" y="87"/>
                  <a:pt x="57" y="87"/>
                  <a:pt x="57" y="87"/>
                </a:cubicBezTo>
                <a:cubicBezTo>
                  <a:pt x="59" y="87"/>
                  <a:pt x="61" y="86"/>
                  <a:pt x="62" y="85"/>
                </a:cubicBezTo>
                <a:cubicBezTo>
                  <a:pt x="66" y="83"/>
                  <a:pt x="69" y="80"/>
                  <a:pt x="73" y="76"/>
                </a:cubicBezTo>
                <a:cubicBezTo>
                  <a:pt x="73" y="79"/>
                  <a:pt x="73" y="85"/>
                  <a:pt x="73" y="85"/>
                </a:cubicBezTo>
                <a:cubicBezTo>
                  <a:pt x="73" y="85"/>
                  <a:pt x="73" y="90"/>
                  <a:pt x="74" y="92"/>
                </a:cubicBezTo>
                <a:cubicBezTo>
                  <a:pt x="74" y="92"/>
                  <a:pt x="74" y="92"/>
                  <a:pt x="74" y="92"/>
                </a:cubicBezTo>
                <a:cubicBezTo>
                  <a:pt x="74" y="92"/>
                  <a:pt x="74" y="92"/>
                  <a:pt x="74" y="92"/>
                </a:cubicBezTo>
                <a:cubicBezTo>
                  <a:pt x="74" y="93"/>
                  <a:pt x="74" y="93"/>
                  <a:pt x="74" y="93"/>
                </a:cubicBezTo>
                <a:cubicBezTo>
                  <a:pt x="74" y="93"/>
                  <a:pt x="75" y="93"/>
                  <a:pt x="75" y="93"/>
                </a:cubicBezTo>
                <a:cubicBezTo>
                  <a:pt x="75" y="93"/>
                  <a:pt x="75" y="94"/>
                  <a:pt x="76" y="94"/>
                </a:cubicBezTo>
                <a:cubicBezTo>
                  <a:pt x="78" y="94"/>
                  <a:pt x="80" y="94"/>
                  <a:pt x="82" y="95"/>
                </a:cubicBezTo>
                <a:cubicBezTo>
                  <a:pt x="81" y="96"/>
                  <a:pt x="80" y="98"/>
                  <a:pt x="79" y="9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51" name="Freeform 30">
            <a:extLst>
              <a:ext uri="{FF2B5EF4-FFF2-40B4-BE49-F238E27FC236}">
                <a16:creationId xmlns:a16="http://schemas.microsoft.com/office/drawing/2014/main" id="{2AE85B7A-7321-3849-B88D-AF0956C2F643}"/>
              </a:ext>
            </a:extLst>
          </p:cNvPr>
          <p:cNvSpPr>
            <a:spLocks noEditPoints="1"/>
          </p:cNvSpPr>
          <p:nvPr/>
        </p:nvSpPr>
        <p:spPr bwMode="auto">
          <a:xfrm>
            <a:off x="10601141" y="2370174"/>
            <a:ext cx="324456" cy="236234"/>
          </a:xfrm>
          <a:custGeom>
            <a:avLst/>
            <a:gdLst>
              <a:gd name="T0" fmla="*/ 9 w 140"/>
              <a:gd name="T1" fmla="*/ 0 h 102"/>
              <a:gd name="T2" fmla="*/ 0 w 140"/>
              <a:gd name="T3" fmla="*/ 93 h 102"/>
              <a:gd name="T4" fmla="*/ 131 w 140"/>
              <a:gd name="T5" fmla="*/ 102 h 102"/>
              <a:gd name="T6" fmla="*/ 140 w 140"/>
              <a:gd name="T7" fmla="*/ 9 h 102"/>
              <a:gd name="T8" fmla="*/ 136 w 140"/>
              <a:gd name="T9" fmla="*/ 93 h 102"/>
              <a:gd name="T10" fmla="*/ 9 w 140"/>
              <a:gd name="T11" fmla="*/ 98 h 102"/>
              <a:gd name="T12" fmla="*/ 4 w 140"/>
              <a:gd name="T13" fmla="*/ 9 h 102"/>
              <a:gd name="T14" fmla="*/ 131 w 140"/>
              <a:gd name="T15" fmla="*/ 4 h 102"/>
              <a:gd name="T16" fmla="*/ 136 w 140"/>
              <a:gd name="T17" fmla="*/ 93 h 102"/>
              <a:gd name="T18" fmla="*/ 129 w 140"/>
              <a:gd name="T19" fmla="*/ 11 h 102"/>
              <a:gd name="T20" fmla="*/ 11 w 140"/>
              <a:gd name="T21" fmla="*/ 32 h 102"/>
              <a:gd name="T22" fmla="*/ 11 w 140"/>
              <a:gd name="T23" fmla="*/ 70 h 102"/>
              <a:gd name="T24" fmla="*/ 129 w 140"/>
              <a:gd name="T25" fmla="*/ 91 h 102"/>
              <a:gd name="T26" fmla="*/ 11 w 140"/>
              <a:gd name="T27" fmla="*/ 70 h 102"/>
              <a:gd name="T28" fmla="*/ 51 w 140"/>
              <a:gd name="T29" fmla="*/ 65 h 102"/>
              <a:gd name="T30" fmla="*/ 62 w 140"/>
              <a:gd name="T31" fmla="*/ 37 h 102"/>
              <a:gd name="T32" fmla="*/ 49 w 140"/>
              <a:gd name="T33" fmla="*/ 37 h 102"/>
              <a:gd name="T34" fmla="*/ 39 w 140"/>
              <a:gd name="T35" fmla="*/ 65 h 102"/>
              <a:gd name="T36" fmla="*/ 28 w 140"/>
              <a:gd name="T37" fmla="*/ 37 h 102"/>
              <a:gd name="T38" fmla="*/ 38 w 140"/>
              <a:gd name="T39" fmla="*/ 58 h 102"/>
              <a:gd name="T40" fmla="*/ 95 w 140"/>
              <a:gd name="T41" fmla="*/ 59 h 102"/>
              <a:gd name="T42" fmla="*/ 106 w 140"/>
              <a:gd name="T43" fmla="*/ 65 h 102"/>
              <a:gd name="T44" fmla="*/ 107 w 140"/>
              <a:gd name="T45" fmla="*/ 37 h 102"/>
              <a:gd name="T46" fmla="*/ 86 w 140"/>
              <a:gd name="T47" fmla="*/ 65 h 102"/>
              <a:gd name="T48" fmla="*/ 95 w 140"/>
              <a:gd name="T49" fmla="*/ 59 h 102"/>
              <a:gd name="T50" fmla="*/ 105 w 140"/>
              <a:gd name="T51" fmla="*/ 54 h 102"/>
              <a:gd name="T52" fmla="*/ 103 w 140"/>
              <a:gd name="T53" fmla="*/ 43 h 102"/>
              <a:gd name="T54" fmla="*/ 79 w 140"/>
              <a:gd name="T55" fmla="*/ 57 h 102"/>
              <a:gd name="T56" fmla="*/ 74 w 140"/>
              <a:gd name="T57" fmla="*/ 53 h 102"/>
              <a:gd name="T58" fmla="*/ 67 w 140"/>
              <a:gd name="T59" fmla="*/ 48 h 102"/>
              <a:gd name="T60" fmla="*/ 69 w 140"/>
              <a:gd name="T61" fmla="*/ 39 h 102"/>
              <a:gd name="T62" fmla="*/ 83 w 140"/>
              <a:gd name="T63" fmla="*/ 39 h 102"/>
              <a:gd name="T64" fmla="*/ 81 w 140"/>
              <a:gd name="T65" fmla="*/ 45 h 102"/>
              <a:gd name="T66" fmla="*/ 76 w 140"/>
              <a:gd name="T67" fmla="*/ 41 h 102"/>
              <a:gd name="T68" fmla="*/ 72 w 140"/>
              <a:gd name="T69" fmla="*/ 44 h 102"/>
              <a:gd name="T70" fmla="*/ 77 w 140"/>
              <a:gd name="T71" fmla="*/ 48 h 102"/>
              <a:gd name="T72" fmla="*/ 84 w 140"/>
              <a:gd name="T73" fmla="*/ 56 h 102"/>
              <a:gd name="T74" fmla="*/ 74 w 140"/>
              <a:gd name="T75" fmla="*/ 65 h 102"/>
              <a:gd name="T76" fmla="*/ 64 w 140"/>
              <a:gd name="T77" fmla="*/ 61 h 102"/>
              <a:gd name="T78" fmla="*/ 68 w 140"/>
              <a:gd name="T79" fmla="*/ 56 h 102"/>
              <a:gd name="T80" fmla="*/ 74 w 140"/>
              <a:gd name="T81" fmla="*/ 60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40" h="102">
                <a:moveTo>
                  <a:pt x="131" y="0"/>
                </a:moveTo>
                <a:cubicBezTo>
                  <a:pt x="9" y="0"/>
                  <a:pt x="9" y="0"/>
                  <a:pt x="9" y="0"/>
                </a:cubicBezTo>
                <a:cubicBezTo>
                  <a:pt x="4" y="0"/>
                  <a:pt x="0" y="4"/>
                  <a:pt x="0" y="9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98"/>
                  <a:pt x="4" y="102"/>
                  <a:pt x="9" y="102"/>
                </a:cubicBezTo>
                <a:cubicBezTo>
                  <a:pt x="131" y="102"/>
                  <a:pt x="131" y="102"/>
                  <a:pt x="131" y="102"/>
                </a:cubicBezTo>
                <a:cubicBezTo>
                  <a:pt x="136" y="102"/>
                  <a:pt x="140" y="98"/>
                  <a:pt x="140" y="93"/>
                </a:cubicBezTo>
                <a:cubicBezTo>
                  <a:pt x="140" y="9"/>
                  <a:pt x="140" y="9"/>
                  <a:pt x="140" y="9"/>
                </a:cubicBezTo>
                <a:cubicBezTo>
                  <a:pt x="140" y="4"/>
                  <a:pt x="136" y="0"/>
                  <a:pt x="131" y="0"/>
                </a:cubicBezTo>
                <a:close/>
                <a:moveTo>
                  <a:pt x="136" y="93"/>
                </a:moveTo>
                <a:cubicBezTo>
                  <a:pt x="136" y="96"/>
                  <a:pt x="134" y="98"/>
                  <a:pt x="131" y="98"/>
                </a:cubicBezTo>
                <a:cubicBezTo>
                  <a:pt x="9" y="98"/>
                  <a:pt x="9" y="98"/>
                  <a:pt x="9" y="98"/>
                </a:cubicBezTo>
                <a:cubicBezTo>
                  <a:pt x="6" y="98"/>
                  <a:pt x="4" y="96"/>
                  <a:pt x="4" y="93"/>
                </a:cubicBezTo>
                <a:cubicBezTo>
                  <a:pt x="4" y="9"/>
                  <a:pt x="4" y="9"/>
                  <a:pt x="4" y="9"/>
                </a:cubicBezTo>
                <a:cubicBezTo>
                  <a:pt x="4" y="6"/>
                  <a:pt x="6" y="4"/>
                  <a:pt x="9" y="4"/>
                </a:cubicBezTo>
                <a:cubicBezTo>
                  <a:pt x="131" y="4"/>
                  <a:pt x="131" y="4"/>
                  <a:pt x="131" y="4"/>
                </a:cubicBezTo>
                <a:cubicBezTo>
                  <a:pt x="134" y="4"/>
                  <a:pt x="136" y="6"/>
                  <a:pt x="136" y="9"/>
                </a:cubicBezTo>
                <a:lnTo>
                  <a:pt x="136" y="93"/>
                </a:lnTo>
                <a:close/>
                <a:moveTo>
                  <a:pt x="11" y="11"/>
                </a:moveTo>
                <a:cubicBezTo>
                  <a:pt x="129" y="11"/>
                  <a:pt x="129" y="11"/>
                  <a:pt x="129" y="11"/>
                </a:cubicBezTo>
                <a:cubicBezTo>
                  <a:pt x="129" y="32"/>
                  <a:pt x="129" y="32"/>
                  <a:pt x="129" y="32"/>
                </a:cubicBezTo>
                <a:cubicBezTo>
                  <a:pt x="11" y="32"/>
                  <a:pt x="11" y="32"/>
                  <a:pt x="11" y="32"/>
                </a:cubicBezTo>
                <a:lnTo>
                  <a:pt x="11" y="11"/>
                </a:lnTo>
                <a:close/>
                <a:moveTo>
                  <a:pt x="11" y="70"/>
                </a:moveTo>
                <a:cubicBezTo>
                  <a:pt x="129" y="70"/>
                  <a:pt x="129" y="70"/>
                  <a:pt x="129" y="70"/>
                </a:cubicBezTo>
                <a:cubicBezTo>
                  <a:pt x="129" y="91"/>
                  <a:pt x="129" y="91"/>
                  <a:pt x="129" y="91"/>
                </a:cubicBezTo>
                <a:cubicBezTo>
                  <a:pt x="11" y="91"/>
                  <a:pt x="11" y="91"/>
                  <a:pt x="11" y="91"/>
                </a:cubicBezTo>
                <a:lnTo>
                  <a:pt x="11" y="70"/>
                </a:lnTo>
                <a:close/>
                <a:moveTo>
                  <a:pt x="57" y="65"/>
                </a:moveTo>
                <a:cubicBezTo>
                  <a:pt x="51" y="65"/>
                  <a:pt x="51" y="65"/>
                  <a:pt x="51" y="65"/>
                </a:cubicBezTo>
                <a:cubicBezTo>
                  <a:pt x="57" y="37"/>
                  <a:pt x="57" y="37"/>
                  <a:pt x="57" y="37"/>
                </a:cubicBezTo>
                <a:cubicBezTo>
                  <a:pt x="62" y="37"/>
                  <a:pt x="62" y="37"/>
                  <a:pt x="62" y="37"/>
                </a:cubicBezTo>
                <a:lnTo>
                  <a:pt x="57" y="65"/>
                </a:lnTo>
                <a:close/>
                <a:moveTo>
                  <a:pt x="49" y="37"/>
                </a:moveTo>
                <a:cubicBezTo>
                  <a:pt x="55" y="37"/>
                  <a:pt x="55" y="37"/>
                  <a:pt x="55" y="37"/>
                </a:cubicBezTo>
                <a:cubicBezTo>
                  <a:pt x="39" y="65"/>
                  <a:pt x="39" y="65"/>
                  <a:pt x="39" y="65"/>
                </a:cubicBezTo>
                <a:cubicBezTo>
                  <a:pt x="33" y="65"/>
                  <a:pt x="33" y="65"/>
                  <a:pt x="33" y="65"/>
                </a:cubicBezTo>
                <a:cubicBezTo>
                  <a:pt x="28" y="37"/>
                  <a:pt x="28" y="37"/>
                  <a:pt x="28" y="37"/>
                </a:cubicBezTo>
                <a:cubicBezTo>
                  <a:pt x="34" y="37"/>
                  <a:pt x="34" y="37"/>
                  <a:pt x="34" y="37"/>
                </a:cubicBezTo>
                <a:cubicBezTo>
                  <a:pt x="38" y="58"/>
                  <a:pt x="38" y="58"/>
                  <a:pt x="38" y="58"/>
                </a:cubicBezTo>
                <a:lnTo>
                  <a:pt x="49" y="37"/>
                </a:lnTo>
                <a:close/>
                <a:moveTo>
                  <a:pt x="95" y="59"/>
                </a:moveTo>
                <a:cubicBezTo>
                  <a:pt x="106" y="59"/>
                  <a:pt x="106" y="59"/>
                  <a:pt x="106" y="59"/>
                </a:cubicBezTo>
                <a:cubicBezTo>
                  <a:pt x="106" y="65"/>
                  <a:pt x="106" y="65"/>
                  <a:pt x="106" y="65"/>
                </a:cubicBezTo>
                <a:cubicBezTo>
                  <a:pt x="112" y="65"/>
                  <a:pt x="112" y="65"/>
                  <a:pt x="112" y="65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1" y="37"/>
                  <a:pt x="101" y="37"/>
                  <a:pt x="101" y="37"/>
                </a:cubicBezTo>
                <a:cubicBezTo>
                  <a:pt x="86" y="65"/>
                  <a:pt x="86" y="65"/>
                  <a:pt x="86" y="65"/>
                </a:cubicBezTo>
                <a:cubicBezTo>
                  <a:pt x="91" y="65"/>
                  <a:pt x="91" y="65"/>
                  <a:pt x="91" y="65"/>
                </a:cubicBezTo>
                <a:lnTo>
                  <a:pt x="95" y="59"/>
                </a:lnTo>
                <a:close/>
                <a:moveTo>
                  <a:pt x="103" y="43"/>
                </a:moveTo>
                <a:cubicBezTo>
                  <a:pt x="105" y="54"/>
                  <a:pt x="105" y="54"/>
                  <a:pt x="105" y="54"/>
                </a:cubicBezTo>
                <a:cubicBezTo>
                  <a:pt x="97" y="54"/>
                  <a:pt x="97" y="54"/>
                  <a:pt x="97" y="54"/>
                </a:cubicBezTo>
                <a:lnTo>
                  <a:pt x="103" y="43"/>
                </a:lnTo>
                <a:close/>
                <a:moveTo>
                  <a:pt x="78" y="59"/>
                </a:moveTo>
                <a:cubicBezTo>
                  <a:pt x="78" y="59"/>
                  <a:pt x="79" y="58"/>
                  <a:pt x="79" y="57"/>
                </a:cubicBezTo>
                <a:cubicBezTo>
                  <a:pt x="79" y="56"/>
                  <a:pt x="79" y="56"/>
                  <a:pt x="78" y="55"/>
                </a:cubicBezTo>
                <a:cubicBezTo>
                  <a:pt x="77" y="55"/>
                  <a:pt x="76" y="54"/>
                  <a:pt x="74" y="53"/>
                </a:cubicBezTo>
                <a:cubicBezTo>
                  <a:pt x="72" y="52"/>
                  <a:pt x="70" y="51"/>
                  <a:pt x="69" y="51"/>
                </a:cubicBezTo>
                <a:cubicBezTo>
                  <a:pt x="68" y="50"/>
                  <a:pt x="68" y="49"/>
                  <a:pt x="67" y="48"/>
                </a:cubicBezTo>
                <a:cubicBezTo>
                  <a:pt x="66" y="47"/>
                  <a:pt x="66" y="46"/>
                  <a:pt x="66" y="45"/>
                </a:cubicBezTo>
                <a:cubicBezTo>
                  <a:pt x="66" y="43"/>
                  <a:pt x="67" y="41"/>
                  <a:pt x="69" y="39"/>
                </a:cubicBezTo>
                <a:cubicBezTo>
                  <a:pt x="70" y="38"/>
                  <a:pt x="73" y="37"/>
                  <a:pt x="76" y="37"/>
                </a:cubicBezTo>
                <a:cubicBezTo>
                  <a:pt x="79" y="37"/>
                  <a:pt x="82" y="38"/>
                  <a:pt x="83" y="39"/>
                </a:cubicBezTo>
                <a:cubicBezTo>
                  <a:pt x="85" y="41"/>
                  <a:pt x="86" y="43"/>
                  <a:pt x="86" y="45"/>
                </a:cubicBezTo>
                <a:cubicBezTo>
                  <a:pt x="81" y="45"/>
                  <a:pt x="81" y="45"/>
                  <a:pt x="81" y="45"/>
                </a:cubicBezTo>
                <a:cubicBezTo>
                  <a:pt x="81" y="44"/>
                  <a:pt x="80" y="43"/>
                  <a:pt x="79" y="42"/>
                </a:cubicBezTo>
                <a:cubicBezTo>
                  <a:pt x="79" y="42"/>
                  <a:pt x="77" y="41"/>
                  <a:pt x="76" y="41"/>
                </a:cubicBezTo>
                <a:cubicBezTo>
                  <a:pt x="74" y="41"/>
                  <a:pt x="73" y="42"/>
                  <a:pt x="73" y="42"/>
                </a:cubicBezTo>
                <a:cubicBezTo>
                  <a:pt x="72" y="43"/>
                  <a:pt x="72" y="43"/>
                  <a:pt x="72" y="44"/>
                </a:cubicBezTo>
                <a:cubicBezTo>
                  <a:pt x="72" y="45"/>
                  <a:pt x="72" y="46"/>
                  <a:pt x="72" y="46"/>
                </a:cubicBezTo>
                <a:cubicBezTo>
                  <a:pt x="73" y="47"/>
                  <a:pt x="74" y="47"/>
                  <a:pt x="77" y="48"/>
                </a:cubicBezTo>
                <a:cubicBezTo>
                  <a:pt x="80" y="50"/>
                  <a:pt x="82" y="51"/>
                  <a:pt x="83" y="52"/>
                </a:cubicBezTo>
                <a:cubicBezTo>
                  <a:pt x="84" y="53"/>
                  <a:pt x="84" y="54"/>
                  <a:pt x="84" y="56"/>
                </a:cubicBezTo>
                <a:cubicBezTo>
                  <a:pt x="84" y="59"/>
                  <a:pt x="84" y="61"/>
                  <a:pt x="82" y="63"/>
                </a:cubicBezTo>
                <a:cubicBezTo>
                  <a:pt x="80" y="64"/>
                  <a:pt x="77" y="65"/>
                  <a:pt x="74" y="65"/>
                </a:cubicBezTo>
                <a:cubicBezTo>
                  <a:pt x="71" y="65"/>
                  <a:pt x="69" y="65"/>
                  <a:pt x="67" y="64"/>
                </a:cubicBezTo>
                <a:cubicBezTo>
                  <a:pt x="66" y="63"/>
                  <a:pt x="64" y="62"/>
                  <a:pt x="64" y="61"/>
                </a:cubicBezTo>
                <a:cubicBezTo>
                  <a:pt x="63" y="59"/>
                  <a:pt x="63" y="58"/>
                  <a:pt x="63" y="56"/>
                </a:cubicBezTo>
                <a:cubicBezTo>
                  <a:pt x="68" y="56"/>
                  <a:pt x="68" y="56"/>
                  <a:pt x="68" y="56"/>
                </a:cubicBezTo>
                <a:cubicBezTo>
                  <a:pt x="68" y="57"/>
                  <a:pt x="69" y="58"/>
                  <a:pt x="69" y="59"/>
                </a:cubicBezTo>
                <a:cubicBezTo>
                  <a:pt x="70" y="60"/>
                  <a:pt x="71" y="60"/>
                  <a:pt x="74" y="60"/>
                </a:cubicBezTo>
                <a:cubicBezTo>
                  <a:pt x="75" y="60"/>
                  <a:pt x="77" y="60"/>
                  <a:pt x="78" y="5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latin typeface="inpin heiti" panose="00000500000000000000" pitchFamily="2" charset="-122"/>
              <a:ea typeface="inpin heiti" panose="00000500000000000000" pitchFamily="2" charset="-122"/>
              <a:sym typeface="inpin heiti" panose="00000500000000000000" pitchFamily="2" charset="-122"/>
            </a:endParaRPr>
          </a:p>
        </p:txBody>
      </p:sp>
      <p:sp>
        <p:nvSpPr>
          <p:cNvPr id="29" name="Заголовок 1"/>
          <p:cNvSpPr txBox="1">
            <a:spLocks/>
          </p:cNvSpPr>
          <p:nvPr/>
        </p:nvSpPr>
        <p:spPr>
          <a:xfrm>
            <a:off x="1423564" y="610137"/>
            <a:ext cx="9339805" cy="78251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устроен лишайник?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3604" t="19818" r="46598" b="50477"/>
          <a:stretch/>
        </p:blipFill>
        <p:spPr>
          <a:xfrm>
            <a:off x="1563864" y="1850505"/>
            <a:ext cx="9834533" cy="32997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/>
          <a:srcRect l="3470" t="19990" r="45463" b="51622"/>
          <a:stretch/>
        </p:blipFill>
        <p:spPr>
          <a:xfrm>
            <a:off x="1204886" y="1704282"/>
            <a:ext cx="10552487" cy="3299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4856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animBg="1"/>
      <p:bldP spid="47" grpId="0" animBg="1"/>
      <p:bldP spid="49" grpId="0" animBg="1"/>
      <p:bldP spid="5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193095"/>
            <a:ext cx="10515600" cy="435133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 работы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Выложите несколько ниточек на карточку.</a:t>
            </a:r>
          </a:p>
          <a:p>
            <a:pPr marL="514350" indent="-514350">
              <a:buAutoNum type="arabicPeriod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Возьмите пластилин и вылепите шарики </a:t>
            </a:r>
          </a:p>
          <a:p>
            <a:pPr marL="514350" indent="-514350">
              <a:buAutoNum type="arabicPeriod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Расположите шарики среди ниточек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 txBox="1">
            <a:spLocks/>
          </p:cNvSpPr>
          <p:nvPr/>
        </p:nvSpPr>
        <p:spPr>
          <a:xfrm>
            <a:off x="196554" y="333442"/>
            <a:ext cx="11353799" cy="10620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 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«Собери клетку лишайника»</a:t>
            </a:r>
            <a:endParaRPr lang="en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3834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7027" y="365125"/>
            <a:ext cx="11353799" cy="1062023"/>
          </a:xfrm>
        </p:spPr>
        <p:txBody>
          <a:bodyPr>
            <a:noAutofit/>
          </a:bodyPr>
          <a:lstStyle/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 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«Определение лишайников по внешнему виду»</a:t>
            </a:r>
            <a:endParaRPr lang="en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82" y="1936954"/>
            <a:ext cx="5477855" cy="40067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6486258" y="2785208"/>
            <a:ext cx="5144568" cy="1974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Ветвящиеся, похожие на маленькие кустики лишайники называются </a:t>
            </a:r>
            <a:r>
              <a:rPr lang="ru-RU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кустистые</a:t>
            </a:r>
            <a:endParaRPr lang="ru-RU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50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6486258" y="2281006"/>
            <a:ext cx="5144568" cy="1974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Лишайники, похожие на кучку листьев без стеблей, называются </a:t>
            </a:r>
            <a:r>
              <a:rPr lang="ru-RU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листоватые</a:t>
            </a:r>
            <a:endParaRPr lang="ru-RU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812" y="1335147"/>
            <a:ext cx="5252251" cy="42580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823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 txBox="1">
            <a:spLocks/>
          </p:cNvSpPr>
          <p:nvPr/>
        </p:nvSpPr>
        <p:spPr>
          <a:xfrm>
            <a:off x="6486258" y="2281006"/>
            <a:ext cx="5144568" cy="1974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Лишайники, которые корочкой растут на камнях, называются </a:t>
            </a:r>
            <a:r>
              <a:rPr lang="ru-RU" sz="2800" b="1" u="sng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накипные</a:t>
            </a:r>
            <a:endParaRPr lang="ru-RU" sz="2800" b="1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741" y="1395631"/>
            <a:ext cx="5640889" cy="37455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35725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4B14D46C-1D23-8547-BB33-F0756F889247}"/>
              </a:ext>
            </a:extLst>
          </p:cNvPr>
          <p:cNvSpPr txBox="1">
            <a:spLocks/>
          </p:cNvSpPr>
          <p:nvPr/>
        </p:nvSpPr>
        <p:spPr>
          <a:xfrm>
            <a:off x="293854" y="498777"/>
            <a:ext cx="11353799" cy="10620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6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 работа 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«Удивительная краска - лакмус»</a:t>
            </a:r>
            <a:endParaRPr lang="en-UA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335799" y="1800495"/>
            <a:ext cx="10515600" cy="257544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 понадобится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0" indent="0" algn="ctr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860" r="17276"/>
          <a:stretch/>
        </p:blipFill>
        <p:spPr>
          <a:xfrm>
            <a:off x="255776" y="2815120"/>
            <a:ext cx="1737630" cy="16171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188" y="2410262"/>
            <a:ext cx="2102555" cy="20210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51" b="5671"/>
          <a:stretch/>
        </p:blipFill>
        <p:spPr>
          <a:xfrm>
            <a:off x="6632573" y="2611421"/>
            <a:ext cx="2325352" cy="195940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7746" y="3088218"/>
            <a:ext cx="2280932" cy="14826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/>
          <a:srcRect l="27777" t="11655" r="21536" b="10354"/>
          <a:stretch/>
        </p:blipFill>
        <p:spPr>
          <a:xfrm>
            <a:off x="2381691" y="2815120"/>
            <a:ext cx="1867366" cy="161622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293854" y="5026229"/>
            <a:ext cx="1605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Чаша с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водой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805740" y="5026351"/>
            <a:ext cx="12377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Лакмус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4657457" y="4763926"/>
            <a:ext cx="187228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Палочки для размешивания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563314" y="4841685"/>
            <a:ext cx="9739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Лимон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0469109" y="4841685"/>
            <a:ext cx="16057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0000"/>
              </a:lnSpc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Сода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6525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24692" t="9667" r="17589" b="15217"/>
          <a:stretch/>
        </p:blipFill>
        <p:spPr>
          <a:xfrm>
            <a:off x="2110810" y="136733"/>
            <a:ext cx="7990319" cy="5849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31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 txBox="1">
            <a:spLocks/>
          </p:cNvSpPr>
          <p:nvPr/>
        </p:nvSpPr>
        <p:spPr>
          <a:xfrm>
            <a:off x="949296" y="1005229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Ход работы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Добавьте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чашу с водой немного лакмуса, размешайте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Добавьте в полученный раствор сок лимона,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размешайте</a:t>
            </a:r>
          </a:p>
          <a:p>
            <a:pPr>
              <a:buClr>
                <a:schemeClr val="accent6">
                  <a:lumMod val="50000"/>
                </a:schemeClr>
              </a:buClr>
              <a:buFont typeface="Wingdings" panose="05000000000000000000" pitchFamily="2" charset="2"/>
              <a:buChar char="v"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Добавьте в полученный раствор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соду,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размешайте</a:t>
            </a:r>
          </a:p>
        </p:txBody>
      </p:sp>
    </p:spTree>
    <p:extLst>
      <p:ext uri="{BB962C8B-B14F-4D97-AF65-F5344CB8AC3E}">
        <p14:creationId xmlns:p14="http://schemas.microsoft.com/office/powerpoint/2010/main" val="1986217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459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88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94ADA2"/>
      </a:accent1>
      <a:accent2>
        <a:srgbClr val="E2D0B2"/>
      </a:accent2>
      <a:accent3>
        <a:srgbClr val="A5A5A5"/>
      </a:accent3>
      <a:accent4>
        <a:srgbClr val="F1B8BC"/>
      </a:accent4>
      <a:accent5>
        <a:srgbClr val="9CB0D3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</TotalTime>
  <Words>143</Words>
  <Application>Microsoft Office PowerPoint</Application>
  <PresentationFormat>Широкоэкранный</PresentationFormat>
  <Paragraphs>28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inpin heiti</vt:lpstr>
      <vt:lpstr>Times New Roman</vt:lpstr>
      <vt:lpstr>Wingdings</vt:lpstr>
      <vt:lpstr>Office Theme</vt:lpstr>
      <vt:lpstr>В 1885 году в Москве известный ученый К.А. Тимирязев пригласил всех желающих на публичную лекцию «Растение – сфинкс» </vt:lpstr>
      <vt:lpstr>Презентация PowerPoint</vt:lpstr>
      <vt:lpstr>Тема занятия: «Удивительные лишайники»</vt:lpstr>
      <vt:lpstr>Лишайники состоят из двух «друзей»: гриба и водоросли</vt:lpstr>
      <vt:lpstr>Презентация PowerPoint</vt:lpstr>
      <vt:lpstr>Презентация PowerPoint</vt:lpstr>
      <vt:lpstr>Презентация PowerPoint</vt:lpstr>
      <vt:lpstr>Практическая работа  «Определение лишайников по внешнему виду»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Microsoft Office User</dc:creator>
  <cp:lastModifiedBy>Admin</cp:lastModifiedBy>
  <cp:revision>23</cp:revision>
  <dcterms:created xsi:type="dcterms:W3CDTF">2024-04-25T08:05:26Z</dcterms:created>
  <dcterms:modified xsi:type="dcterms:W3CDTF">2025-04-22T07:37:50Z</dcterms:modified>
</cp:coreProperties>
</file>